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35"/>
  </p:notesMasterIdLst>
  <p:sldIdLst>
    <p:sldId id="275" r:id="rId5"/>
    <p:sldId id="276" r:id="rId6"/>
    <p:sldId id="278" r:id="rId7"/>
    <p:sldId id="286" r:id="rId8"/>
    <p:sldId id="300" r:id="rId9"/>
    <p:sldId id="307" r:id="rId10"/>
    <p:sldId id="280" r:id="rId11"/>
    <p:sldId id="288" r:id="rId12"/>
    <p:sldId id="303" r:id="rId13"/>
    <p:sldId id="305" r:id="rId14"/>
    <p:sldId id="306" r:id="rId15"/>
    <p:sldId id="304" r:id="rId16"/>
    <p:sldId id="308" r:id="rId17"/>
    <p:sldId id="294" r:id="rId18"/>
    <p:sldId id="309" r:id="rId19"/>
    <p:sldId id="316" r:id="rId20"/>
    <p:sldId id="317" r:id="rId21"/>
    <p:sldId id="314" r:id="rId22"/>
    <p:sldId id="312" r:id="rId23"/>
    <p:sldId id="310" r:id="rId24"/>
    <p:sldId id="315" r:id="rId25"/>
    <p:sldId id="296" r:id="rId26"/>
    <p:sldId id="763" r:id="rId27"/>
    <p:sldId id="726" r:id="rId28"/>
    <p:sldId id="761" r:id="rId29"/>
    <p:sldId id="762" r:id="rId30"/>
    <p:sldId id="740" r:id="rId31"/>
    <p:sldId id="765" r:id="rId32"/>
    <p:sldId id="764" r:id="rId33"/>
    <p:sldId id="298" r:id="rId34"/>
  </p:sldIdLst>
  <p:sldSz cx="12192000" cy="6858000"/>
  <p:notesSz cx="6858000" cy="9144000"/>
  <p:custDataLst>
    <p:tags r:id="rId3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rwitz, Sasha" initials="HS" lastIdx="1" clrIdx="0">
    <p:extLst>
      <p:ext uri="{19B8F6BF-5375-455C-9EA6-DF929625EA0E}">
        <p15:presenceInfo xmlns:p15="http://schemas.microsoft.com/office/powerpoint/2012/main" userId="S::SHorwitz@ctc.ca.gov::4e68dda4-44bb-477e-9a7e-26b581a987e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763"/>
    <a:srgbClr val="B6D8F2"/>
    <a:srgbClr val="47556B"/>
    <a:srgbClr val="003366"/>
    <a:srgbClr val="FAAC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FDB6A2-8A98-48EF-9AFB-249D682B037D}" v="2" dt="2022-03-07T19:13:33.4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8EEF5B-D268-4F0A-8AB3-3935D98EF783}"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701B8CB9-1419-4CBB-ACB9-41861DE7304D}">
      <dgm:prSet/>
      <dgm:spPr/>
      <dgm:t>
        <a:bodyPr/>
        <a:lstStyle/>
        <a:p>
          <a:pPr>
            <a:defRPr b="1"/>
          </a:pPr>
          <a:r>
            <a:rPr lang="en-US" dirty="0">
              <a:solidFill>
                <a:schemeClr val="tx1"/>
              </a:solidFill>
              <a:latin typeface="+mn-lt"/>
            </a:rPr>
            <a:t>13 Jan.</a:t>
          </a:r>
        </a:p>
      </dgm:t>
    </dgm:pt>
    <dgm:pt modelId="{039D407B-34D8-4735-9BBC-8030CC70125C}" type="parTrans" cxnId="{1438DC8E-CB48-42E8-BBE3-5C9E7AE0A57E}">
      <dgm:prSet/>
      <dgm:spPr/>
      <dgm:t>
        <a:bodyPr/>
        <a:lstStyle/>
        <a:p>
          <a:endParaRPr lang="en-US"/>
        </a:p>
      </dgm:t>
    </dgm:pt>
    <dgm:pt modelId="{6AB6CF0C-2C2D-4797-A6BC-4BE42C98D106}" type="sibTrans" cxnId="{1438DC8E-CB48-42E8-BBE3-5C9E7AE0A57E}">
      <dgm:prSet/>
      <dgm:spPr/>
      <dgm:t>
        <a:bodyPr/>
        <a:lstStyle/>
        <a:p>
          <a:endParaRPr lang="en-US"/>
        </a:p>
      </dgm:t>
    </dgm:pt>
    <dgm:pt modelId="{F5014E0A-3BFC-4F78-BFB0-3264D7C0B824}">
      <dgm:prSet/>
      <dgm:spPr/>
      <dgm:t>
        <a:bodyPr/>
        <a:lstStyle/>
        <a:p>
          <a:r>
            <a:rPr lang="en-US" dirty="0">
              <a:solidFill>
                <a:schemeClr val="tx1"/>
              </a:solidFill>
              <a:latin typeface="+mn-lt"/>
            </a:rPr>
            <a:t>Cycle 2 website/submission system launch </a:t>
          </a:r>
          <a:br>
            <a:rPr lang="en-US" dirty="0">
              <a:solidFill>
                <a:schemeClr val="tx1"/>
              </a:solidFill>
              <a:latin typeface="+mn-lt"/>
            </a:rPr>
          </a:br>
          <a:r>
            <a:rPr lang="en-US" dirty="0">
              <a:solidFill>
                <a:schemeClr val="tx1"/>
              </a:solidFill>
              <a:latin typeface="+mn-lt"/>
            </a:rPr>
            <a:t>(vouchers distributed to programs)</a:t>
          </a:r>
        </a:p>
      </dgm:t>
    </dgm:pt>
    <dgm:pt modelId="{EA01319D-1FB3-4F5D-9C92-3B31C4EFA088}" type="parTrans" cxnId="{0F45EF16-00CB-45C9-A650-0DA99C82A4E3}">
      <dgm:prSet/>
      <dgm:spPr/>
      <dgm:t>
        <a:bodyPr/>
        <a:lstStyle/>
        <a:p>
          <a:endParaRPr lang="en-US"/>
        </a:p>
      </dgm:t>
    </dgm:pt>
    <dgm:pt modelId="{F724B653-DF39-4DA2-80B5-C659DAE4A5CE}" type="sibTrans" cxnId="{0F45EF16-00CB-45C9-A650-0DA99C82A4E3}">
      <dgm:prSet/>
      <dgm:spPr/>
      <dgm:t>
        <a:bodyPr/>
        <a:lstStyle/>
        <a:p>
          <a:endParaRPr lang="en-US"/>
        </a:p>
      </dgm:t>
    </dgm:pt>
    <dgm:pt modelId="{6CFA7975-4255-4054-B246-3C067A886105}">
      <dgm:prSet/>
      <dgm:spPr/>
      <dgm:t>
        <a:bodyPr/>
        <a:lstStyle/>
        <a:p>
          <a:pPr>
            <a:defRPr b="1"/>
          </a:pPr>
          <a:r>
            <a:rPr lang="en-US" dirty="0">
              <a:solidFill>
                <a:schemeClr val="tx1"/>
              </a:solidFill>
              <a:latin typeface="+mn-lt"/>
              <a:cs typeface="Calibri Light"/>
            </a:rPr>
            <a:t>24 Feb.</a:t>
          </a:r>
          <a:endParaRPr lang="en-US" dirty="0">
            <a:solidFill>
              <a:schemeClr val="tx1"/>
            </a:solidFill>
            <a:latin typeface="+mn-lt"/>
          </a:endParaRPr>
        </a:p>
      </dgm:t>
    </dgm:pt>
    <dgm:pt modelId="{A8AD1376-4D66-4651-A0C3-5D2C522ED489}" type="parTrans" cxnId="{5B3F1CD0-961C-4957-B49B-C2437C1AE04D}">
      <dgm:prSet/>
      <dgm:spPr/>
      <dgm:t>
        <a:bodyPr/>
        <a:lstStyle/>
        <a:p>
          <a:endParaRPr lang="en-US"/>
        </a:p>
      </dgm:t>
    </dgm:pt>
    <dgm:pt modelId="{0E114057-2BB3-4D04-BCE1-06936A9A5285}" type="sibTrans" cxnId="{5B3F1CD0-961C-4957-B49B-C2437C1AE04D}">
      <dgm:prSet/>
      <dgm:spPr/>
      <dgm:t>
        <a:bodyPr/>
        <a:lstStyle/>
        <a:p>
          <a:endParaRPr lang="en-US"/>
        </a:p>
      </dgm:t>
    </dgm:pt>
    <dgm:pt modelId="{F2279D0E-496B-4E4E-9078-0586712598EB}">
      <dgm:prSet/>
      <dgm:spPr/>
      <dgm:t>
        <a:bodyPr/>
        <a:lstStyle/>
        <a:p>
          <a:r>
            <a:rPr lang="en-US" dirty="0">
              <a:solidFill>
                <a:schemeClr val="tx1"/>
              </a:solidFill>
              <a:latin typeface="+mn-lt"/>
            </a:rPr>
            <a:t>Cycle 2 update webinar, 10:00 a.m.-12:00 p.m.</a:t>
          </a:r>
        </a:p>
      </dgm:t>
    </dgm:pt>
    <dgm:pt modelId="{C9FBA646-FED2-4378-972A-71BBF94F0423}" type="parTrans" cxnId="{DFC112E4-A591-445A-833C-93110EC6F302}">
      <dgm:prSet/>
      <dgm:spPr/>
      <dgm:t>
        <a:bodyPr/>
        <a:lstStyle/>
        <a:p>
          <a:endParaRPr lang="en-US"/>
        </a:p>
      </dgm:t>
    </dgm:pt>
    <dgm:pt modelId="{73342247-12CC-4365-8AD0-D1A45FE4DB7C}" type="sibTrans" cxnId="{DFC112E4-A591-445A-833C-93110EC6F302}">
      <dgm:prSet/>
      <dgm:spPr/>
      <dgm:t>
        <a:bodyPr/>
        <a:lstStyle/>
        <a:p>
          <a:endParaRPr lang="en-US"/>
        </a:p>
      </dgm:t>
    </dgm:pt>
    <dgm:pt modelId="{E977F36A-845D-4B21-93FA-36C6CA24DDE3}">
      <dgm:prSet/>
      <dgm:spPr/>
      <dgm:t>
        <a:bodyPr/>
        <a:lstStyle/>
        <a:p>
          <a:pPr>
            <a:defRPr b="1"/>
          </a:pPr>
          <a:r>
            <a:rPr lang="en-US" dirty="0">
              <a:solidFill>
                <a:schemeClr val="tx1"/>
              </a:solidFill>
              <a:latin typeface="+mn-lt"/>
            </a:rPr>
            <a:t>4 Apr.</a:t>
          </a:r>
        </a:p>
      </dgm:t>
    </dgm:pt>
    <dgm:pt modelId="{193316FC-20BB-4B2E-8EB1-C992C7E831E1}" type="parTrans" cxnId="{481F34D4-F6B4-4236-8527-3D010898C6A7}">
      <dgm:prSet/>
      <dgm:spPr/>
      <dgm:t>
        <a:bodyPr/>
        <a:lstStyle/>
        <a:p>
          <a:endParaRPr lang="en-US"/>
        </a:p>
      </dgm:t>
    </dgm:pt>
    <dgm:pt modelId="{76A51616-1F62-463A-9BD9-0689BCC78EDF}" type="sibTrans" cxnId="{481F34D4-F6B4-4236-8527-3D010898C6A7}">
      <dgm:prSet/>
      <dgm:spPr/>
      <dgm:t>
        <a:bodyPr/>
        <a:lstStyle/>
        <a:p>
          <a:endParaRPr lang="en-US"/>
        </a:p>
      </dgm:t>
    </dgm:pt>
    <dgm:pt modelId="{E6AA0517-DE20-4A96-A30D-4CACBE71FBF5}">
      <dgm:prSet/>
      <dgm:spPr/>
      <dgm:t>
        <a:bodyPr/>
        <a:lstStyle/>
        <a:p>
          <a:r>
            <a:rPr lang="en-US" dirty="0">
              <a:solidFill>
                <a:schemeClr val="tx1"/>
              </a:solidFill>
              <a:latin typeface="+mn-lt"/>
            </a:rPr>
            <a:t>Cycle 2  submission deadline</a:t>
          </a:r>
        </a:p>
      </dgm:t>
    </dgm:pt>
    <dgm:pt modelId="{2AED4CB6-96DB-4022-9912-F3766177FE2F}" type="parTrans" cxnId="{AD3D0C27-75A4-4E5A-9C2A-6E6921744648}">
      <dgm:prSet/>
      <dgm:spPr/>
      <dgm:t>
        <a:bodyPr/>
        <a:lstStyle/>
        <a:p>
          <a:endParaRPr lang="en-US"/>
        </a:p>
      </dgm:t>
    </dgm:pt>
    <dgm:pt modelId="{03AA3E98-47E3-4D9E-9C00-17A4846E614A}" type="sibTrans" cxnId="{AD3D0C27-75A4-4E5A-9C2A-6E6921744648}">
      <dgm:prSet/>
      <dgm:spPr/>
      <dgm:t>
        <a:bodyPr/>
        <a:lstStyle/>
        <a:p>
          <a:endParaRPr lang="en-US"/>
        </a:p>
      </dgm:t>
    </dgm:pt>
    <dgm:pt modelId="{B2349F61-F0EB-4564-9073-59918724AC7A}">
      <dgm:prSet/>
      <dgm:spPr/>
      <dgm:t>
        <a:bodyPr/>
        <a:lstStyle/>
        <a:p>
          <a:pPr>
            <a:defRPr b="1"/>
          </a:pPr>
          <a:r>
            <a:rPr lang="en-US" dirty="0">
              <a:solidFill>
                <a:schemeClr val="tx1"/>
              </a:solidFill>
              <a:latin typeface="+mn-lt"/>
            </a:rPr>
            <a:t>5-26 Apr.</a:t>
          </a:r>
        </a:p>
      </dgm:t>
    </dgm:pt>
    <dgm:pt modelId="{3E7F7451-D279-4EBA-9203-E05297337719}" type="parTrans" cxnId="{EBF14CCD-67F9-42CF-9EF7-82928722592D}">
      <dgm:prSet/>
      <dgm:spPr/>
      <dgm:t>
        <a:bodyPr/>
        <a:lstStyle/>
        <a:p>
          <a:endParaRPr lang="en-US"/>
        </a:p>
      </dgm:t>
    </dgm:pt>
    <dgm:pt modelId="{79D07232-64CD-4EA7-88A2-B0D3A61DB423}" type="sibTrans" cxnId="{EBF14CCD-67F9-42CF-9EF7-82928722592D}">
      <dgm:prSet/>
      <dgm:spPr/>
      <dgm:t>
        <a:bodyPr/>
        <a:lstStyle/>
        <a:p>
          <a:endParaRPr lang="en-US"/>
        </a:p>
      </dgm:t>
    </dgm:pt>
    <dgm:pt modelId="{69515EE1-6FAA-4E0B-A976-9B83E0F03B69}">
      <dgm:prSet/>
      <dgm:spPr/>
      <dgm:t>
        <a:bodyPr/>
        <a:lstStyle/>
        <a:p>
          <a:r>
            <a:rPr lang="en-US" dirty="0">
              <a:solidFill>
                <a:schemeClr val="tx1"/>
              </a:solidFill>
              <a:latin typeface="+mn-lt"/>
            </a:rPr>
            <a:t>Cycle 2 Focus Groups &amp; Surveys</a:t>
          </a:r>
        </a:p>
      </dgm:t>
    </dgm:pt>
    <dgm:pt modelId="{123D96F9-0467-4131-8027-2D6289C6A553}" type="parTrans" cxnId="{6A33D0AC-78E1-46F8-8D5F-8DED4A70DCD5}">
      <dgm:prSet/>
      <dgm:spPr/>
      <dgm:t>
        <a:bodyPr/>
        <a:lstStyle/>
        <a:p>
          <a:endParaRPr lang="en-US"/>
        </a:p>
      </dgm:t>
    </dgm:pt>
    <dgm:pt modelId="{4FA2F26A-EB39-49E4-A8C7-5BDF4CC14637}" type="sibTrans" cxnId="{6A33D0AC-78E1-46F8-8D5F-8DED4A70DCD5}">
      <dgm:prSet/>
      <dgm:spPr/>
      <dgm:t>
        <a:bodyPr/>
        <a:lstStyle/>
        <a:p>
          <a:endParaRPr lang="en-US"/>
        </a:p>
      </dgm:t>
    </dgm:pt>
    <dgm:pt modelId="{9FC26E21-A4EC-44AA-999F-35CC4B0F6091}">
      <dgm:prSet phldr="0"/>
      <dgm:spPr/>
      <dgm:t>
        <a:bodyPr/>
        <a:lstStyle/>
        <a:p>
          <a:pPr>
            <a:defRPr b="1"/>
          </a:pPr>
          <a:r>
            <a:rPr lang="en-US" dirty="0">
              <a:solidFill>
                <a:schemeClr val="tx1"/>
              </a:solidFill>
              <a:latin typeface="+mn-lt"/>
            </a:rPr>
            <a:t>25 Jan.</a:t>
          </a:r>
        </a:p>
      </dgm:t>
    </dgm:pt>
    <dgm:pt modelId="{84418CBB-DA1A-4FA7-9B39-566F7D8EC200}" type="parTrans" cxnId="{01B18AA7-F5CA-43B6-8789-8120E849123E}">
      <dgm:prSet/>
      <dgm:spPr/>
      <dgm:t>
        <a:bodyPr/>
        <a:lstStyle/>
        <a:p>
          <a:endParaRPr lang="en-US"/>
        </a:p>
      </dgm:t>
    </dgm:pt>
    <dgm:pt modelId="{46BCB6C9-C3B2-4EE5-B113-AF12E8D55E98}" type="sibTrans" cxnId="{01B18AA7-F5CA-43B6-8789-8120E849123E}">
      <dgm:prSet/>
      <dgm:spPr/>
      <dgm:t>
        <a:bodyPr/>
        <a:lstStyle/>
        <a:p>
          <a:endParaRPr lang="en-US"/>
        </a:p>
      </dgm:t>
    </dgm:pt>
    <dgm:pt modelId="{6D9C0A87-B380-4E1D-91FC-E4D1BF7B5095}">
      <dgm:prSet phldr="0"/>
      <dgm:spPr/>
      <dgm:t>
        <a:bodyPr/>
        <a:lstStyle/>
        <a:p>
          <a:r>
            <a:rPr lang="en-US" b="0" dirty="0">
              <a:solidFill>
                <a:schemeClr val="tx1"/>
              </a:solidFill>
              <a:latin typeface="+mn-lt"/>
            </a:rPr>
            <a:t>Cycle 2 orientation webinar, 10:00 a.m.-12:00 p.m.</a:t>
          </a:r>
        </a:p>
      </dgm:t>
    </dgm:pt>
    <dgm:pt modelId="{114B08FE-291B-466C-BC40-8B0BBCEBC14E}" type="parTrans" cxnId="{9F4E3C04-8DAF-40DC-B351-AE70711A225E}">
      <dgm:prSet/>
      <dgm:spPr/>
      <dgm:t>
        <a:bodyPr/>
        <a:lstStyle/>
        <a:p>
          <a:endParaRPr lang="en-US"/>
        </a:p>
      </dgm:t>
    </dgm:pt>
    <dgm:pt modelId="{B01DE24A-4601-4ACF-ADD0-01885E04A121}" type="sibTrans" cxnId="{9F4E3C04-8DAF-40DC-B351-AE70711A225E}">
      <dgm:prSet/>
      <dgm:spPr/>
      <dgm:t>
        <a:bodyPr/>
        <a:lstStyle/>
        <a:p>
          <a:endParaRPr lang="en-US"/>
        </a:p>
      </dgm:t>
    </dgm:pt>
    <dgm:pt modelId="{096BE165-AF95-41BF-AFA0-8E88D2B0126D}">
      <dgm:prSet phldr="0"/>
      <dgm:spPr/>
      <dgm:t>
        <a:bodyPr/>
        <a:lstStyle/>
        <a:p>
          <a:pPr>
            <a:defRPr b="1"/>
          </a:pPr>
          <a:r>
            <a:rPr lang="en-US" dirty="0">
              <a:solidFill>
                <a:schemeClr val="tx1"/>
              </a:solidFill>
              <a:latin typeface="+mn-lt"/>
            </a:rPr>
            <a:t>18 Jan.</a:t>
          </a:r>
          <a:endParaRPr lang="en-US" b="0" dirty="0">
            <a:solidFill>
              <a:schemeClr val="tx1"/>
            </a:solidFill>
            <a:latin typeface="+mn-lt"/>
          </a:endParaRPr>
        </a:p>
      </dgm:t>
    </dgm:pt>
    <dgm:pt modelId="{BEB1B71C-F98B-4A3F-972E-CE3B1405BDEE}" type="parTrans" cxnId="{352BF58B-ABAE-4582-8903-8A26355AEFDA}">
      <dgm:prSet/>
      <dgm:spPr/>
      <dgm:t>
        <a:bodyPr/>
        <a:lstStyle/>
        <a:p>
          <a:endParaRPr lang="en-US"/>
        </a:p>
      </dgm:t>
    </dgm:pt>
    <dgm:pt modelId="{3BEE5539-368C-4199-A70C-77599BDB7CCC}" type="sibTrans" cxnId="{352BF58B-ABAE-4582-8903-8A26355AEFDA}">
      <dgm:prSet/>
      <dgm:spPr/>
      <dgm:t>
        <a:bodyPr/>
        <a:lstStyle/>
        <a:p>
          <a:endParaRPr lang="en-US"/>
        </a:p>
      </dgm:t>
    </dgm:pt>
    <dgm:pt modelId="{F9572BF5-202F-4FEA-AC56-D371C07F360F}">
      <dgm:prSet phldr="0"/>
      <dgm:spPr/>
      <dgm:t>
        <a:bodyPr/>
        <a:lstStyle/>
        <a:p>
          <a:r>
            <a:rPr lang="en-US" b="0" dirty="0">
              <a:solidFill>
                <a:schemeClr val="tx1"/>
              </a:solidFill>
              <a:latin typeface="+mn-lt"/>
            </a:rPr>
            <a:t>Cycle 2 candidate lists due</a:t>
          </a:r>
        </a:p>
      </dgm:t>
    </dgm:pt>
    <dgm:pt modelId="{740BDDBE-8052-4FD4-A42B-8C3EF25CD357}" type="parTrans" cxnId="{BAB1BABA-6F94-4B44-AA30-740AB711F18E}">
      <dgm:prSet/>
      <dgm:spPr/>
      <dgm:t>
        <a:bodyPr/>
        <a:lstStyle/>
        <a:p>
          <a:endParaRPr lang="en-US"/>
        </a:p>
      </dgm:t>
    </dgm:pt>
    <dgm:pt modelId="{57C68879-CF2E-4AD0-AFD8-D7DFF2DC15CF}" type="sibTrans" cxnId="{BAB1BABA-6F94-4B44-AA30-740AB711F18E}">
      <dgm:prSet/>
      <dgm:spPr/>
      <dgm:t>
        <a:bodyPr/>
        <a:lstStyle/>
        <a:p>
          <a:endParaRPr lang="en-US"/>
        </a:p>
      </dgm:t>
    </dgm:pt>
    <dgm:pt modelId="{E1401E5D-D959-4243-87EB-21DD5A62BB96}">
      <dgm:prSet/>
      <dgm:spPr/>
      <dgm:t>
        <a:bodyPr/>
        <a:lstStyle/>
        <a:p>
          <a:pPr>
            <a:defRPr b="1"/>
          </a:pPr>
          <a:r>
            <a:rPr lang="en-US" dirty="0">
              <a:solidFill>
                <a:schemeClr val="accent3"/>
              </a:solidFill>
              <a:latin typeface="+mn-lt"/>
            </a:rPr>
            <a:t>31 Jan.</a:t>
          </a:r>
        </a:p>
      </dgm:t>
    </dgm:pt>
    <dgm:pt modelId="{567B22CA-F4F5-4772-95C6-B4A50CC96088}" type="parTrans" cxnId="{E51515F8-1445-4BC1-907B-120FAA475D32}">
      <dgm:prSet/>
      <dgm:spPr/>
      <dgm:t>
        <a:bodyPr/>
        <a:lstStyle/>
        <a:p>
          <a:endParaRPr lang="en-US"/>
        </a:p>
      </dgm:t>
    </dgm:pt>
    <dgm:pt modelId="{927B2987-8CEE-48F5-AB03-DDDED168F864}" type="sibTrans" cxnId="{E51515F8-1445-4BC1-907B-120FAA475D32}">
      <dgm:prSet/>
      <dgm:spPr/>
      <dgm:t>
        <a:bodyPr/>
        <a:lstStyle/>
        <a:p>
          <a:endParaRPr lang="en-US"/>
        </a:p>
      </dgm:t>
    </dgm:pt>
    <dgm:pt modelId="{4C283931-B6CD-4E52-93C9-217638FD6449}">
      <dgm:prSet/>
      <dgm:spPr/>
      <dgm:t>
        <a:bodyPr/>
        <a:lstStyle/>
        <a:p>
          <a:r>
            <a:rPr lang="en-US" dirty="0">
              <a:solidFill>
                <a:schemeClr val="accent3"/>
              </a:solidFill>
              <a:latin typeface="+mn-lt"/>
            </a:rPr>
            <a:t>Cycle 1 submission deadline</a:t>
          </a:r>
        </a:p>
      </dgm:t>
    </dgm:pt>
    <dgm:pt modelId="{51CBDE44-CED2-41D8-8037-675466C09399}" type="parTrans" cxnId="{C52BC3C6-A6EC-4B1C-9C30-0228DF2C0DC9}">
      <dgm:prSet/>
      <dgm:spPr/>
      <dgm:t>
        <a:bodyPr/>
        <a:lstStyle/>
        <a:p>
          <a:endParaRPr lang="en-US"/>
        </a:p>
      </dgm:t>
    </dgm:pt>
    <dgm:pt modelId="{03EF265A-FCC3-4EBC-B58A-58CCF3032DBB}" type="sibTrans" cxnId="{C52BC3C6-A6EC-4B1C-9C30-0228DF2C0DC9}">
      <dgm:prSet/>
      <dgm:spPr/>
      <dgm:t>
        <a:bodyPr/>
        <a:lstStyle/>
        <a:p>
          <a:endParaRPr lang="en-US"/>
        </a:p>
      </dgm:t>
    </dgm:pt>
    <dgm:pt modelId="{2B2B14F5-60CC-4138-9B04-8E441BD6D55F}">
      <dgm:prSet/>
      <dgm:spPr/>
      <dgm:t>
        <a:bodyPr/>
        <a:lstStyle/>
        <a:p>
          <a:pPr>
            <a:defRPr b="1"/>
          </a:pPr>
          <a:r>
            <a:rPr lang="en-US" dirty="0">
              <a:solidFill>
                <a:schemeClr val="accent3"/>
              </a:solidFill>
              <a:latin typeface="+mn-lt"/>
            </a:rPr>
            <a:t>1-22 Feb.</a:t>
          </a:r>
        </a:p>
      </dgm:t>
    </dgm:pt>
    <dgm:pt modelId="{091877ED-C1E5-4DCC-A5BE-B6A88B14417E}" type="parTrans" cxnId="{4AFD06C3-D48E-4FC4-8253-1A4511629A14}">
      <dgm:prSet/>
      <dgm:spPr/>
      <dgm:t>
        <a:bodyPr/>
        <a:lstStyle/>
        <a:p>
          <a:endParaRPr lang="en-US"/>
        </a:p>
      </dgm:t>
    </dgm:pt>
    <dgm:pt modelId="{42140E83-62F4-4C03-9E20-9B05725E7A71}" type="sibTrans" cxnId="{4AFD06C3-D48E-4FC4-8253-1A4511629A14}">
      <dgm:prSet/>
      <dgm:spPr/>
      <dgm:t>
        <a:bodyPr/>
        <a:lstStyle/>
        <a:p>
          <a:endParaRPr lang="en-US"/>
        </a:p>
      </dgm:t>
    </dgm:pt>
    <dgm:pt modelId="{277936B5-D02F-4E72-A59D-69A2C30B1333}">
      <dgm:prSet/>
      <dgm:spPr/>
      <dgm:t>
        <a:bodyPr/>
        <a:lstStyle/>
        <a:p>
          <a:r>
            <a:rPr lang="en-US" dirty="0">
              <a:solidFill>
                <a:schemeClr val="accent3"/>
              </a:solidFill>
              <a:latin typeface="+mn-lt"/>
            </a:rPr>
            <a:t>Cycle 1 Focus Groups &amp; Surveys</a:t>
          </a:r>
        </a:p>
      </dgm:t>
    </dgm:pt>
    <dgm:pt modelId="{C90DC7D2-BCB2-4960-AEC0-63817A263C7A}" type="parTrans" cxnId="{B2ADC967-CC5B-4A28-8013-6B02ECEA88CB}">
      <dgm:prSet/>
      <dgm:spPr/>
      <dgm:t>
        <a:bodyPr/>
        <a:lstStyle/>
        <a:p>
          <a:endParaRPr lang="en-US"/>
        </a:p>
      </dgm:t>
    </dgm:pt>
    <dgm:pt modelId="{61BB4DF7-C240-4896-8FA2-A9215FE34A02}" type="sibTrans" cxnId="{B2ADC967-CC5B-4A28-8013-6B02ECEA88CB}">
      <dgm:prSet/>
      <dgm:spPr/>
      <dgm:t>
        <a:bodyPr/>
        <a:lstStyle/>
        <a:p>
          <a:endParaRPr lang="en-US"/>
        </a:p>
      </dgm:t>
    </dgm:pt>
    <dgm:pt modelId="{DD34961F-65BC-4D28-B4F1-A5FA236B4067}" type="pres">
      <dgm:prSet presAssocID="{448EEF5B-D268-4F0A-8AB3-3935D98EF783}" presName="root" presStyleCnt="0">
        <dgm:presLayoutVars>
          <dgm:chMax/>
          <dgm:chPref/>
          <dgm:animLvl val="lvl"/>
        </dgm:presLayoutVars>
      </dgm:prSet>
      <dgm:spPr/>
    </dgm:pt>
    <dgm:pt modelId="{EFF18932-D31D-49BE-84EC-32C120FBD1D1}" type="pres">
      <dgm:prSet presAssocID="{448EEF5B-D268-4F0A-8AB3-3935D98EF783}" presName="divider" presStyleLbl="fgAcc1" presStyleIdx="0" presStyleCnt="9"/>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6F8DBD93-ECAD-48AB-9CC2-4C3AF1F1FFFD}" type="pres">
      <dgm:prSet presAssocID="{448EEF5B-D268-4F0A-8AB3-3935D98EF783}" presName="nodes" presStyleCnt="0">
        <dgm:presLayoutVars>
          <dgm:chMax/>
          <dgm:chPref/>
          <dgm:animLvl val="lvl"/>
        </dgm:presLayoutVars>
      </dgm:prSet>
      <dgm:spPr/>
    </dgm:pt>
    <dgm:pt modelId="{EC8C9627-A10D-4CB4-A029-E1D2A732B47E}" type="pres">
      <dgm:prSet presAssocID="{701B8CB9-1419-4CBB-ACB9-41861DE7304D}" presName="composite" presStyleCnt="0"/>
      <dgm:spPr/>
    </dgm:pt>
    <dgm:pt modelId="{8BD7DC2C-F654-4F9B-B40A-16E1C9275618}" type="pres">
      <dgm:prSet presAssocID="{701B8CB9-1419-4CBB-ACB9-41861DE7304D}" presName="ConnectorPoint" presStyleLbl="lnNode1" presStyleIdx="0" presStyleCnt="8"/>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0F78F032-3EC0-4BB1-B772-ADA3B57509A3}" type="pres">
      <dgm:prSet presAssocID="{701B8CB9-1419-4CBB-ACB9-41861DE7304D}" presName="DropPinPlaceHolder" presStyleCnt="0"/>
      <dgm:spPr/>
    </dgm:pt>
    <dgm:pt modelId="{F3FCE30F-95F3-4496-A2BD-EAA712D99034}" type="pres">
      <dgm:prSet presAssocID="{701B8CB9-1419-4CBB-ACB9-41861DE7304D}" presName="DropPin" presStyleLbl="alignNode1" presStyleIdx="0" presStyleCnt="8"/>
      <dgm:spPr/>
    </dgm:pt>
    <dgm:pt modelId="{CCE32D16-2126-4695-8F27-02FA1BE24FB2}" type="pres">
      <dgm:prSet presAssocID="{701B8CB9-1419-4CBB-ACB9-41861DE7304D}" presName="Ellipse" presStyleLbl="fgAcc1" presStyleIdx="1" presStyleCnt="9"/>
      <dgm:spPr>
        <a:solidFill>
          <a:schemeClr val="lt1">
            <a:alpha val="90000"/>
            <a:hueOff val="0"/>
            <a:satOff val="0"/>
            <a:lumOff val="0"/>
            <a:alphaOff val="0"/>
          </a:schemeClr>
        </a:solidFill>
        <a:ln w="15875" cap="flat" cmpd="sng" algn="ctr">
          <a:noFill/>
          <a:prstDash val="solid"/>
        </a:ln>
        <a:effectLst/>
      </dgm:spPr>
    </dgm:pt>
    <dgm:pt modelId="{BD1EEE86-280B-4763-938D-7CDE95210323}" type="pres">
      <dgm:prSet presAssocID="{701B8CB9-1419-4CBB-ACB9-41861DE7304D}" presName="L2TextContainer" presStyleLbl="revTx" presStyleIdx="0" presStyleCnt="16">
        <dgm:presLayoutVars>
          <dgm:bulletEnabled val="1"/>
        </dgm:presLayoutVars>
      </dgm:prSet>
      <dgm:spPr/>
    </dgm:pt>
    <dgm:pt modelId="{CCF55A33-194A-4926-8135-B994FF9D3F08}" type="pres">
      <dgm:prSet presAssocID="{701B8CB9-1419-4CBB-ACB9-41861DE7304D}" presName="L1TextContainer" presStyleLbl="revTx" presStyleIdx="1" presStyleCnt="16">
        <dgm:presLayoutVars>
          <dgm:chMax val="1"/>
          <dgm:chPref val="1"/>
          <dgm:bulletEnabled val="1"/>
        </dgm:presLayoutVars>
      </dgm:prSet>
      <dgm:spPr/>
    </dgm:pt>
    <dgm:pt modelId="{B7819DDF-569E-4AE9-9DB3-1BE56897CF0C}" type="pres">
      <dgm:prSet presAssocID="{701B8CB9-1419-4CBB-ACB9-41861DE7304D}" presName="ConnectLine" presStyleLbl="sibTrans1D1" presStyleIdx="0" presStyleCnt="8"/>
      <dgm:spPr>
        <a:noFill/>
        <a:ln w="12700" cap="flat" cmpd="sng" algn="ctr">
          <a:solidFill>
            <a:schemeClr val="accent2">
              <a:hueOff val="0"/>
              <a:satOff val="0"/>
              <a:lumOff val="0"/>
              <a:alphaOff val="0"/>
            </a:schemeClr>
          </a:solidFill>
          <a:prstDash val="dash"/>
        </a:ln>
        <a:effectLst/>
      </dgm:spPr>
    </dgm:pt>
    <dgm:pt modelId="{F5BD7092-0D1E-470D-B390-B9B886A810BA}" type="pres">
      <dgm:prSet presAssocID="{701B8CB9-1419-4CBB-ACB9-41861DE7304D}" presName="EmptyPlaceHolder" presStyleCnt="0"/>
      <dgm:spPr/>
    </dgm:pt>
    <dgm:pt modelId="{1E09F89E-AA1C-47EF-B274-C8B2501FE490}" type="pres">
      <dgm:prSet presAssocID="{6AB6CF0C-2C2D-4797-A6BC-4BE42C98D106}" presName="spaceBetweenRectangles" presStyleCnt="0"/>
      <dgm:spPr/>
    </dgm:pt>
    <dgm:pt modelId="{1F98B523-D994-44C1-BF21-14B5091EA63E}" type="pres">
      <dgm:prSet presAssocID="{096BE165-AF95-41BF-AFA0-8E88D2B0126D}" presName="composite" presStyleCnt="0"/>
      <dgm:spPr/>
    </dgm:pt>
    <dgm:pt modelId="{FFBF2E9C-75DF-4AC6-A074-477E85704274}" type="pres">
      <dgm:prSet presAssocID="{096BE165-AF95-41BF-AFA0-8E88D2B0126D}" presName="ConnectorPoint" presStyleLbl="lnNode1" presStyleIdx="1" presStyleCnt="8"/>
      <dgm:spPr>
        <a:solidFill>
          <a:schemeClr val="accent2">
            <a:hueOff val="238474"/>
            <a:satOff val="-5441"/>
            <a:lumOff val="2010"/>
            <a:alphaOff val="0"/>
          </a:schemeClr>
        </a:solidFill>
        <a:ln w="6350" cap="flat" cmpd="sng" algn="ctr">
          <a:solidFill>
            <a:schemeClr val="lt1">
              <a:hueOff val="0"/>
              <a:satOff val="0"/>
              <a:lumOff val="0"/>
              <a:alphaOff val="0"/>
            </a:schemeClr>
          </a:solidFill>
          <a:prstDash val="solid"/>
        </a:ln>
        <a:effectLst/>
      </dgm:spPr>
    </dgm:pt>
    <dgm:pt modelId="{CE7D303F-E570-4F13-8AD8-CD6174718E49}" type="pres">
      <dgm:prSet presAssocID="{096BE165-AF95-41BF-AFA0-8E88D2B0126D}" presName="DropPinPlaceHolder" presStyleCnt="0"/>
      <dgm:spPr/>
    </dgm:pt>
    <dgm:pt modelId="{CF4DF5FF-B035-4766-985E-9B2490960E95}" type="pres">
      <dgm:prSet presAssocID="{096BE165-AF95-41BF-AFA0-8E88D2B0126D}" presName="DropPin" presStyleLbl="alignNode1" presStyleIdx="1" presStyleCnt="8"/>
      <dgm:spPr/>
    </dgm:pt>
    <dgm:pt modelId="{1007605B-3495-425A-87F6-D119D7CB565A}" type="pres">
      <dgm:prSet presAssocID="{096BE165-AF95-41BF-AFA0-8E88D2B0126D}" presName="Ellipse" presStyleLbl="fgAcc1" presStyleIdx="2" presStyleCnt="9"/>
      <dgm:spPr>
        <a:solidFill>
          <a:schemeClr val="lt1">
            <a:alpha val="90000"/>
            <a:hueOff val="0"/>
            <a:satOff val="0"/>
            <a:lumOff val="0"/>
            <a:alphaOff val="0"/>
          </a:schemeClr>
        </a:solidFill>
        <a:ln w="15875" cap="flat" cmpd="sng" algn="ctr">
          <a:noFill/>
          <a:prstDash val="solid"/>
        </a:ln>
        <a:effectLst/>
      </dgm:spPr>
    </dgm:pt>
    <dgm:pt modelId="{9D8CA40C-A9A4-464F-944D-D4C5FE9FCA2A}" type="pres">
      <dgm:prSet presAssocID="{096BE165-AF95-41BF-AFA0-8E88D2B0126D}" presName="L2TextContainer" presStyleLbl="revTx" presStyleIdx="2" presStyleCnt="16">
        <dgm:presLayoutVars>
          <dgm:bulletEnabled val="1"/>
        </dgm:presLayoutVars>
      </dgm:prSet>
      <dgm:spPr/>
    </dgm:pt>
    <dgm:pt modelId="{554E470E-8C82-4FE4-9129-B39EE79F60A6}" type="pres">
      <dgm:prSet presAssocID="{096BE165-AF95-41BF-AFA0-8E88D2B0126D}" presName="L1TextContainer" presStyleLbl="revTx" presStyleIdx="3" presStyleCnt="16">
        <dgm:presLayoutVars>
          <dgm:chMax val="1"/>
          <dgm:chPref val="1"/>
          <dgm:bulletEnabled val="1"/>
        </dgm:presLayoutVars>
      </dgm:prSet>
      <dgm:spPr/>
    </dgm:pt>
    <dgm:pt modelId="{A455A5BC-8DC9-40DC-84AF-BEC4F1135E2B}" type="pres">
      <dgm:prSet presAssocID="{096BE165-AF95-41BF-AFA0-8E88D2B0126D}" presName="ConnectLine" presStyleLbl="sibTrans1D1" presStyleIdx="1" presStyleCnt="8"/>
      <dgm:spPr>
        <a:noFill/>
        <a:ln w="12700" cap="flat" cmpd="sng" algn="ctr">
          <a:solidFill>
            <a:schemeClr val="accent2">
              <a:hueOff val="238474"/>
              <a:satOff val="-5441"/>
              <a:lumOff val="2010"/>
              <a:alphaOff val="0"/>
            </a:schemeClr>
          </a:solidFill>
          <a:prstDash val="dash"/>
        </a:ln>
        <a:effectLst/>
      </dgm:spPr>
    </dgm:pt>
    <dgm:pt modelId="{DA746F0A-2F5C-4A96-862D-2DE670458507}" type="pres">
      <dgm:prSet presAssocID="{096BE165-AF95-41BF-AFA0-8E88D2B0126D}" presName="EmptyPlaceHolder" presStyleCnt="0"/>
      <dgm:spPr/>
    </dgm:pt>
    <dgm:pt modelId="{9A7ABD6A-9A73-4793-8A17-BFABEC740FD9}" type="pres">
      <dgm:prSet presAssocID="{3BEE5539-368C-4199-A70C-77599BDB7CCC}" presName="spaceBetweenRectangles" presStyleCnt="0"/>
      <dgm:spPr/>
    </dgm:pt>
    <dgm:pt modelId="{3BC1F3D1-36FA-49C3-A1CD-9ADB0ED644B2}" type="pres">
      <dgm:prSet presAssocID="{9FC26E21-A4EC-44AA-999F-35CC4B0F6091}" presName="composite" presStyleCnt="0"/>
      <dgm:spPr/>
    </dgm:pt>
    <dgm:pt modelId="{4C1648AA-F10E-418B-8BE1-CD4329529DA4}" type="pres">
      <dgm:prSet presAssocID="{9FC26E21-A4EC-44AA-999F-35CC4B0F6091}" presName="ConnectorPoint" presStyleLbl="lnNode1" presStyleIdx="2" presStyleCnt="8"/>
      <dgm:spPr>
        <a:solidFill>
          <a:schemeClr val="accent2">
            <a:hueOff val="476947"/>
            <a:satOff val="-10882"/>
            <a:lumOff val="4020"/>
            <a:alphaOff val="0"/>
          </a:schemeClr>
        </a:solidFill>
        <a:ln w="6350" cap="flat" cmpd="sng" algn="ctr">
          <a:solidFill>
            <a:schemeClr val="lt1">
              <a:hueOff val="0"/>
              <a:satOff val="0"/>
              <a:lumOff val="0"/>
              <a:alphaOff val="0"/>
            </a:schemeClr>
          </a:solidFill>
          <a:prstDash val="solid"/>
        </a:ln>
        <a:effectLst/>
      </dgm:spPr>
    </dgm:pt>
    <dgm:pt modelId="{3A7B2333-B6F8-4562-94D7-FBD3CA05FC52}" type="pres">
      <dgm:prSet presAssocID="{9FC26E21-A4EC-44AA-999F-35CC4B0F6091}" presName="DropPinPlaceHolder" presStyleCnt="0"/>
      <dgm:spPr/>
    </dgm:pt>
    <dgm:pt modelId="{154A0434-412C-4914-A62F-D75DABFA7899}" type="pres">
      <dgm:prSet presAssocID="{9FC26E21-A4EC-44AA-999F-35CC4B0F6091}" presName="DropPin" presStyleLbl="alignNode1" presStyleIdx="2" presStyleCnt="8"/>
      <dgm:spPr/>
    </dgm:pt>
    <dgm:pt modelId="{118A8759-903E-4FFC-BD1D-E198BEC681F7}" type="pres">
      <dgm:prSet presAssocID="{9FC26E21-A4EC-44AA-999F-35CC4B0F6091}" presName="Ellipse" presStyleLbl="fgAcc1" presStyleIdx="3" presStyleCnt="9"/>
      <dgm:spPr>
        <a:solidFill>
          <a:schemeClr val="lt1">
            <a:alpha val="90000"/>
            <a:hueOff val="0"/>
            <a:satOff val="0"/>
            <a:lumOff val="0"/>
            <a:alphaOff val="0"/>
          </a:schemeClr>
        </a:solidFill>
        <a:ln w="15875" cap="flat" cmpd="sng" algn="ctr">
          <a:noFill/>
          <a:prstDash val="solid"/>
        </a:ln>
        <a:effectLst/>
      </dgm:spPr>
    </dgm:pt>
    <dgm:pt modelId="{96988B1C-497B-4754-A1F2-A86E94B30EE7}" type="pres">
      <dgm:prSet presAssocID="{9FC26E21-A4EC-44AA-999F-35CC4B0F6091}" presName="L2TextContainer" presStyleLbl="revTx" presStyleIdx="4" presStyleCnt="16">
        <dgm:presLayoutVars>
          <dgm:bulletEnabled val="1"/>
        </dgm:presLayoutVars>
      </dgm:prSet>
      <dgm:spPr/>
    </dgm:pt>
    <dgm:pt modelId="{85C64DC3-6D4D-4DFF-A4E7-DA7869F84B42}" type="pres">
      <dgm:prSet presAssocID="{9FC26E21-A4EC-44AA-999F-35CC4B0F6091}" presName="L1TextContainer" presStyleLbl="revTx" presStyleIdx="5" presStyleCnt="16">
        <dgm:presLayoutVars>
          <dgm:chMax val="1"/>
          <dgm:chPref val="1"/>
          <dgm:bulletEnabled val="1"/>
        </dgm:presLayoutVars>
      </dgm:prSet>
      <dgm:spPr/>
    </dgm:pt>
    <dgm:pt modelId="{EF9443AC-75E3-46A1-906D-A9BB3831B5FA}" type="pres">
      <dgm:prSet presAssocID="{9FC26E21-A4EC-44AA-999F-35CC4B0F6091}" presName="ConnectLine" presStyleLbl="sibTrans1D1" presStyleIdx="2" presStyleCnt="8"/>
      <dgm:spPr>
        <a:noFill/>
        <a:ln w="12700" cap="flat" cmpd="sng" algn="ctr">
          <a:solidFill>
            <a:schemeClr val="accent2">
              <a:hueOff val="476947"/>
              <a:satOff val="-10882"/>
              <a:lumOff val="4020"/>
              <a:alphaOff val="0"/>
            </a:schemeClr>
          </a:solidFill>
          <a:prstDash val="dash"/>
        </a:ln>
        <a:effectLst/>
      </dgm:spPr>
    </dgm:pt>
    <dgm:pt modelId="{4FCC663B-6A50-460F-B677-B26EF48DF605}" type="pres">
      <dgm:prSet presAssocID="{9FC26E21-A4EC-44AA-999F-35CC4B0F6091}" presName="EmptyPlaceHolder" presStyleCnt="0"/>
      <dgm:spPr/>
    </dgm:pt>
    <dgm:pt modelId="{FA19D333-1F02-4021-9D4D-2921A75B9895}" type="pres">
      <dgm:prSet presAssocID="{46BCB6C9-C3B2-4EE5-B113-AF12E8D55E98}" presName="spaceBetweenRectangles" presStyleCnt="0"/>
      <dgm:spPr/>
    </dgm:pt>
    <dgm:pt modelId="{D66AA7A9-5617-4951-A291-06BD0C681A9F}" type="pres">
      <dgm:prSet presAssocID="{E1401E5D-D959-4243-87EB-21DD5A62BB96}" presName="composite" presStyleCnt="0"/>
      <dgm:spPr/>
    </dgm:pt>
    <dgm:pt modelId="{C5D9DC3A-1B7B-4222-A607-A1057D28C506}" type="pres">
      <dgm:prSet presAssocID="{E1401E5D-D959-4243-87EB-21DD5A62BB96}" presName="ConnectorPoint" presStyleLbl="lnNode1" presStyleIdx="3" presStyleCnt="8"/>
      <dgm:spPr>
        <a:solidFill>
          <a:schemeClr val="accent2">
            <a:hueOff val="715421"/>
            <a:satOff val="-16323"/>
            <a:lumOff val="6030"/>
            <a:alphaOff val="0"/>
          </a:schemeClr>
        </a:solidFill>
        <a:ln w="6350" cap="flat" cmpd="sng" algn="ctr">
          <a:solidFill>
            <a:schemeClr val="lt1">
              <a:hueOff val="0"/>
              <a:satOff val="0"/>
              <a:lumOff val="0"/>
              <a:alphaOff val="0"/>
            </a:schemeClr>
          </a:solidFill>
          <a:prstDash val="solid"/>
        </a:ln>
        <a:effectLst/>
      </dgm:spPr>
    </dgm:pt>
    <dgm:pt modelId="{18983276-42F1-4201-8B15-9B00C51D82E7}" type="pres">
      <dgm:prSet presAssocID="{E1401E5D-D959-4243-87EB-21DD5A62BB96}" presName="DropPinPlaceHolder" presStyleCnt="0"/>
      <dgm:spPr/>
    </dgm:pt>
    <dgm:pt modelId="{374A352F-6B71-41A3-97E1-DAA3AE52A8FF}" type="pres">
      <dgm:prSet presAssocID="{E1401E5D-D959-4243-87EB-21DD5A62BB96}" presName="DropPin" presStyleLbl="alignNode1" presStyleIdx="3" presStyleCnt="8"/>
      <dgm:spPr/>
    </dgm:pt>
    <dgm:pt modelId="{93940A27-864C-4368-A1F9-FEFB882B055F}" type="pres">
      <dgm:prSet presAssocID="{E1401E5D-D959-4243-87EB-21DD5A62BB96}" presName="Ellipse" presStyleLbl="fgAcc1" presStyleIdx="4" presStyleCnt="9"/>
      <dgm:spPr>
        <a:solidFill>
          <a:schemeClr val="lt1">
            <a:alpha val="90000"/>
            <a:hueOff val="0"/>
            <a:satOff val="0"/>
            <a:lumOff val="0"/>
            <a:alphaOff val="0"/>
          </a:schemeClr>
        </a:solidFill>
        <a:ln w="15875" cap="flat" cmpd="sng" algn="ctr">
          <a:noFill/>
          <a:prstDash val="solid"/>
        </a:ln>
        <a:effectLst/>
      </dgm:spPr>
    </dgm:pt>
    <dgm:pt modelId="{5BDF8054-2EA9-4762-A2DE-706FB166AF29}" type="pres">
      <dgm:prSet presAssocID="{E1401E5D-D959-4243-87EB-21DD5A62BB96}" presName="L2TextContainer" presStyleLbl="revTx" presStyleIdx="6" presStyleCnt="16">
        <dgm:presLayoutVars>
          <dgm:bulletEnabled val="1"/>
        </dgm:presLayoutVars>
      </dgm:prSet>
      <dgm:spPr/>
    </dgm:pt>
    <dgm:pt modelId="{67B5598A-6EF2-4353-8F9C-43D70444D726}" type="pres">
      <dgm:prSet presAssocID="{E1401E5D-D959-4243-87EB-21DD5A62BB96}" presName="L1TextContainer" presStyleLbl="revTx" presStyleIdx="7" presStyleCnt="16">
        <dgm:presLayoutVars>
          <dgm:chMax val="1"/>
          <dgm:chPref val="1"/>
          <dgm:bulletEnabled val="1"/>
        </dgm:presLayoutVars>
      </dgm:prSet>
      <dgm:spPr/>
    </dgm:pt>
    <dgm:pt modelId="{1959F830-3F79-4717-88F2-5F73335F6551}" type="pres">
      <dgm:prSet presAssocID="{E1401E5D-D959-4243-87EB-21DD5A62BB96}" presName="ConnectLine" presStyleLbl="sibTrans1D1" presStyleIdx="3" presStyleCnt="8"/>
      <dgm:spPr>
        <a:noFill/>
        <a:ln w="12700" cap="flat" cmpd="sng" algn="ctr">
          <a:solidFill>
            <a:schemeClr val="accent2">
              <a:hueOff val="715421"/>
              <a:satOff val="-16323"/>
              <a:lumOff val="6030"/>
              <a:alphaOff val="0"/>
            </a:schemeClr>
          </a:solidFill>
          <a:prstDash val="dash"/>
        </a:ln>
        <a:effectLst/>
      </dgm:spPr>
    </dgm:pt>
    <dgm:pt modelId="{E76A1BB7-7125-4E7C-9BBF-467D36FD6A41}" type="pres">
      <dgm:prSet presAssocID="{E1401E5D-D959-4243-87EB-21DD5A62BB96}" presName="EmptyPlaceHolder" presStyleCnt="0"/>
      <dgm:spPr/>
    </dgm:pt>
    <dgm:pt modelId="{CEAB97E7-21E2-46C3-A332-6934487461C3}" type="pres">
      <dgm:prSet presAssocID="{927B2987-8CEE-48F5-AB03-DDDED168F864}" presName="spaceBetweenRectangles" presStyleCnt="0"/>
      <dgm:spPr/>
    </dgm:pt>
    <dgm:pt modelId="{369E80CD-D8AF-4149-8F73-96BBDAB1B6A9}" type="pres">
      <dgm:prSet presAssocID="{2B2B14F5-60CC-4138-9B04-8E441BD6D55F}" presName="composite" presStyleCnt="0"/>
      <dgm:spPr/>
    </dgm:pt>
    <dgm:pt modelId="{FBE22D72-5C21-4225-94F6-6CDB450F9C8F}" type="pres">
      <dgm:prSet presAssocID="{2B2B14F5-60CC-4138-9B04-8E441BD6D55F}" presName="ConnectorPoint" presStyleLbl="lnNode1" presStyleIdx="4" presStyleCnt="8"/>
      <dgm:spPr>
        <a:solidFill>
          <a:schemeClr val="accent2">
            <a:hueOff val="953895"/>
            <a:satOff val="-21764"/>
            <a:lumOff val="8039"/>
            <a:alphaOff val="0"/>
          </a:schemeClr>
        </a:solidFill>
        <a:ln w="6350" cap="flat" cmpd="sng" algn="ctr">
          <a:solidFill>
            <a:schemeClr val="lt1">
              <a:hueOff val="0"/>
              <a:satOff val="0"/>
              <a:lumOff val="0"/>
              <a:alphaOff val="0"/>
            </a:schemeClr>
          </a:solidFill>
          <a:prstDash val="solid"/>
        </a:ln>
        <a:effectLst/>
      </dgm:spPr>
    </dgm:pt>
    <dgm:pt modelId="{949CBA0E-21D8-4D82-B295-E5996176A88A}" type="pres">
      <dgm:prSet presAssocID="{2B2B14F5-60CC-4138-9B04-8E441BD6D55F}" presName="DropPinPlaceHolder" presStyleCnt="0"/>
      <dgm:spPr/>
    </dgm:pt>
    <dgm:pt modelId="{2BEA7A5E-2F7B-4B4D-BDAB-5082E64F11C4}" type="pres">
      <dgm:prSet presAssocID="{2B2B14F5-60CC-4138-9B04-8E441BD6D55F}" presName="DropPin" presStyleLbl="alignNode1" presStyleIdx="4" presStyleCnt="8"/>
      <dgm:spPr/>
    </dgm:pt>
    <dgm:pt modelId="{C3A21068-5A8A-4A63-9C33-B6D541C287F0}" type="pres">
      <dgm:prSet presAssocID="{2B2B14F5-60CC-4138-9B04-8E441BD6D55F}" presName="Ellipse" presStyleLbl="fgAcc1" presStyleIdx="5" presStyleCnt="9"/>
      <dgm:spPr>
        <a:solidFill>
          <a:schemeClr val="lt1">
            <a:alpha val="90000"/>
            <a:hueOff val="0"/>
            <a:satOff val="0"/>
            <a:lumOff val="0"/>
            <a:alphaOff val="0"/>
          </a:schemeClr>
        </a:solidFill>
        <a:ln w="15875" cap="flat" cmpd="sng" algn="ctr">
          <a:noFill/>
          <a:prstDash val="solid"/>
        </a:ln>
        <a:effectLst/>
      </dgm:spPr>
    </dgm:pt>
    <dgm:pt modelId="{C9E2EA38-1F8B-46C9-97CA-FE3E017A1CE8}" type="pres">
      <dgm:prSet presAssocID="{2B2B14F5-60CC-4138-9B04-8E441BD6D55F}" presName="L2TextContainer" presStyleLbl="revTx" presStyleIdx="8" presStyleCnt="16">
        <dgm:presLayoutVars>
          <dgm:bulletEnabled val="1"/>
        </dgm:presLayoutVars>
      </dgm:prSet>
      <dgm:spPr/>
    </dgm:pt>
    <dgm:pt modelId="{A7F01F62-988A-42D3-BA91-5E95DAC83CFF}" type="pres">
      <dgm:prSet presAssocID="{2B2B14F5-60CC-4138-9B04-8E441BD6D55F}" presName="L1TextContainer" presStyleLbl="revTx" presStyleIdx="9" presStyleCnt="16">
        <dgm:presLayoutVars>
          <dgm:chMax val="1"/>
          <dgm:chPref val="1"/>
          <dgm:bulletEnabled val="1"/>
        </dgm:presLayoutVars>
      </dgm:prSet>
      <dgm:spPr/>
    </dgm:pt>
    <dgm:pt modelId="{A9718C63-904D-42D7-ABBB-5B98A1AC859F}" type="pres">
      <dgm:prSet presAssocID="{2B2B14F5-60CC-4138-9B04-8E441BD6D55F}" presName="ConnectLine" presStyleLbl="sibTrans1D1" presStyleIdx="4" presStyleCnt="8"/>
      <dgm:spPr>
        <a:noFill/>
        <a:ln w="12700" cap="flat" cmpd="sng" algn="ctr">
          <a:solidFill>
            <a:schemeClr val="accent2">
              <a:hueOff val="953895"/>
              <a:satOff val="-21764"/>
              <a:lumOff val="8039"/>
              <a:alphaOff val="0"/>
            </a:schemeClr>
          </a:solidFill>
          <a:prstDash val="dash"/>
        </a:ln>
        <a:effectLst/>
      </dgm:spPr>
    </dgm:pt>
    <dgm:pt modelId="{25B28BBA-60F4-463E-9353-97BFC3BBE341}" type="pres">
      <dgm:prSet presAssocID="{2B2B14F5-60CC-4138-9B04-8E441BD6D55F}" presName="EmptyPlaceHolder" presStyleCnt="0"/>
      <dgm:spPr/>
    </dgm:pt>
    <dgm:pt modelId="{A068E0EF-ED76-4A13-91AB-31C3960A71B7}" type="pres">
      <dgm:prSet presAssocID="{42140E83-62F4-4C03-9E20-9B05725E7A71}" presName="spaceBetweenRectangles" presStyleCnt="0"/>
      <dgm:spPr/>
    </dgm:pt>
    <dgm:pt modelId="{A835FDF8-494A-42B7-81FD-8B78A5BE8D42}" type="pres">
      <dgm:prSet presAssocID="{6CFA7975-4255-4054-B246-3C067A886105}" presName="composite" presStyleCnt="0"/>
      <dgm:spPr/>
    </dgm:pt>
    <dgm:pt modelId="{B201B598-483D-409E-ADA1-5606EFD3F891}" type="pres">
      <dgm:prSet presAssocID="{6CFA7975-4255-4054-B246-3C067A886105}" presName="ConnectorPoint" presStyleLbl="lnNode1" presStyleIdx="5" presStyleCnt="8"/>
      <dgm:spPr>
        <a:solidFill>
          <a:schemeClr val="accent2">
            <a:hueOff val="817624"/>
            <a:satOff val="-18655"/>
            <a:lumOff val="6891"/>
            <a:alphaOff val="0"/>
          </a:schemeClr>
        </a:solidFill>
        <a:ln w="6350" cap="flat" cmpd="sng" algn="ctr">
          <a:solidFill>
            <a:schemeClr val="lt1">
              <a:hueOff val="0"/>
              <a:satOff val="0"/>
              <a:lumOff val="0"/>
              <a:alphaOff val="0"/>
            </a:schemeClr>
          </a:solidFill>
          <a:prstDash val="solid"/>
        </a:ln>
        <a:effectLst/>
      </dgm:spPr>
    </dgm:pt>
    <dgm:pt modelId="{FCF367FA-A4D0-4078-958D-5F2DDE83F491}" type="pres">
      <dgm:prSet presAssocID="{6CFA7975-4255-4054-B246-3C067A886105}" presName="DropPinPlaceHolder" presStyleCnt="0"/>
      <dgm:spPr/>
    </dgm:pt>
    <dgm:pt modelId="{AA776BD3-5BBD-427F-AA9D-609EF7ACDB4A}" type="pres">
      <dgm:prSet presAssocID="{6CFA7975-4255-4054-B246-3C067A886105}" presName="DropPin" presStyleLbl="alignNode1" presStyleIdx="5" presStyleCnt="8"/>
      <dgm:spPr/>
    </dgm:pt>
    <dgm:pt modelId="{B3584FC8-90EC-4186-AF17-443833FE0D90}" type="pres">
      <dgm:prSet presAssocID="{6CFA7975-4255-4054-B246-3C067A886105}" presName="Ellipse" presStyleLbl="fgAcc1" presStyleIdx="6" presStyleCnt="9"/>
      <dgm:spPr>
        <a:solidFill>
          <a:schemeClr val="lt1">
            <a:alpha val="90000"/>
            <a:hueOff val="0"/>
            <a:satOff val="0"/>
            <a:lumOff val="0"/>
            <a:alphaOff val="0"/>
          </a:schemeClr>
        </a:solidFill>
        <a:ln w="15875" cap="flat" cmpd="sng" algn="ctr">
          <a:noFill/>
          <a:prstDash val="solid"/>
        </a:ln>
        <a:effectLst/>
      </dgm:spPr>
    </dgm:pt>
    <dgm:pt modelId="{7CFA26A8-9DC2-4F63-B9D3-D530067EFB74}" type="pres">
      <dgm:prSet presAssocID="{6CFA7975-4255-4054-B246-3C067A886105}" presName="L2TextContainer" presStyleLbl="revTx" presStyleIdx="10" presStyleCnt="16">
        <dgm:presLayoutVars>
          <dgm:bulletEnabled val="1"/>
        </dgm:presLayoutVars>
      </dgm:prSet>
      <dgm:spPr/>
    </dgm:pt>
    <dgm:pt modelId="{0086461B-71CF-419D-8C10-82BE00A5F40A}" type="pres">
      <dgm:prSet presAssocID="{6CFA7975-4255-4054-B246-3C067A886105}" presName="L1TextContainer" presStyleLbl="revTx" presStyleIdx="11" presStyleCnt="16">
        <dgm:presLayoutVars>
          <dgm:chMax val="1"/>
          <dgm:chPref val="1"/>
          <dgm:bulletEnabled val="1"/>
        </dgm:presLayoutVars>
      </dgm:prSet>
      <dgm:spPr/>
    </dgm:pt>
    <dgm:pt modelId="{DAFD1BC6-6029-48F2-91C9-5B0BE2C2F708}" type="pres">
      <dgm:prSet presAssocID="{6CFA7975-4255-4054-B246-3C067A886105}" presName="ConnectLine" presStyleLbl="sibTrans1D1" presStyleIdx="5" presStyleCnt="8"/>
      <dgm:spPr>
        <a:noFill/>
        <a:ln w="12700" cap="flat" cmpd="sng" algn="ctr">
          <a:solidFill>
            <a:schemeClr val="accent2">
              <a:hueOff val="817624"/>
              <a:satOff val="-18655"/>
              <a:lumOff val="6891"/>
              <a:alphaOff val="0"/>
            </a:schemeClr>
          </a:solidFill>
          <a:prstDash val="dash"/>
        </a:ln>
        <a:effectLst/>
      </dgm:spPr>
    </dgm:pt>
    <dgm:pt modelId="{70CD0DC6-C1D1-4108-95DE-0BCF3B4FDFA4}" type="pres">
      <dgm:prSet presAssocID="{6CFA7975-4255-4054-B246-3C067A886105}" presName="EmptyPlaceHolder" presStyleCnt="0"/>
      <dgm:spPr/>
    </dgm:pt>
    <dgm:pt modelId="{37DD5D43-8B09-4522-9F4A-7018599B0282}" type="pres">
      <dgm:prSet presAssocID="{0E114057-2BB3-4D04-BCE1-06936A9A5285}" presName="spaceBetweenRectangles" presStyleCnt="0"/>
      <dgm:spPr/>
    </dgm:pt>
    <dgm:pt modelId="{80A5E91A-F8EA-42C8-A701-8C72BEC5805D}" type="pres">
      <dgm:prSet presAssocID="{E977F36A-845D-4B21-93FA-36C6CA24DDE3}" presName="composite" presStyleCnt="0"/>
      <dgm:spPr/>
    </dgm:pt>
    <dgm:pt modelId="{A09C1363-1325-472B-BA02-CE5A5C90E704}" type="pres">
      <dgm:prSet presAssocID="{E977F36A-845D-4B21-93FA-36C6CA24DDE3}" presName="ConnectorPoint" presStyleLbl="lnNode1" presStyleIdx="6" presStyleCnt="8"/>
      <dgm:spPr>
        <a:solidFill>
          <a:schemeClr val="accent2">
            <a:hueOff val="1430842"/>
            <a:satOff val="-32646"/>
            <a:lumOff val="12059"/>
            <a:alphaOff val="0"/>
          </a:schemeClr>
        </a:solidFill>
        <a:ln w="6350" cap="flat" cmpd="sng" algn="ctr">
          <a:solidFill>
            <a:schemeClr val="lt1">
              <a:hueOff val="0"/>
              <a:satOff val="0"/>
              <a:lumOff val="0"/>
              <a:alphaOff val="0"/>
            </a:schemeClr>
          </a:solidFill>
          <a:prstDash val="solid"/>
        </a:ln>
        <a:effectLst/>
      </dgm:spPr>
    </dgm:pt>
    <dgm:pt modelId="{8AD48E88-72D8-4BE3-AAEB-38AFAB020B87}" type="pres">
      <dgm:prSet presAssocID="{E977F36A-845D-4B21-93FA-36C6CA24DDE3}" presName="DropPinPlaceHolder" presStyleCnt="0"/>
      <dgm:spPr/>
    </dgm:pt>
    <dgm:pt modelId="{33E3D132-1ADE-4739-9F48-F22F846DF57B}" type="pres">
      <dgm:prSet presAssocID="{E977F36A-845D-4B21-93FA-36C6CA24DDE3}" presName="DropPin" presStyleLbl="alignNode1" presStyleIdx="6" presStyleCnt="8"/>
      <dgm:spPr/>
    </dgm:pt>
    <dgm:pt modelId="{BF8B8FF7-55A2-4938-B63F-8EBD14B21339}" type="pres">
      <dgm:prSet presAssocID="{E977F36A-845D-4B21-93FA-36C6CA24DDE3}" presName="Ellipse" presStyleLbl="fgAcc1" presStyleIdx="7" presStyleCnt="9"/>
      <dgm:spPr>
        <a:solidFill>
          <a:schemeClr val="lt1">
            <a:alpha val="90000"/>
            <a:hueOff val="0"/>
            <a:satOff val="0"/>
            <a:lumOff val="0"/>
            <a:alphaOff val="0"/>
          </a:schemeClr>
        </a:solidFill>
        <a:ln w="15875" cap="flat" cmpd="sng" algn="ctr">
          <a:noFill/>
          <a:prstDash val="solid"/>
        </a:ln>
        <a:effectLst/>
      </dgm:spPr>
    </dgm:pt>
    <dgm:pt modelId="{B5790555-BC9A-4356-B38C-558E599D8645}" type="pres">
      <dgm:prSet presAssocID="{E977F36A-845D-4B21-93FA-36C6CA24DDE3}" presName="L2TextContainer" presStyleLbl="revTx" presStyleIdx="12" presStyleCnt="16">
        <dgm:presLayoutVars>
          <dgm:bulletEnabled val="1"/>
        </dgm:presLayoutVars>
      </dgm:prSet>
      <dgm:spPr/>
    </dgm:pt>
    <dgm:pt modelId="{5F10DDB3-9A44-41B7-B164-F3C8578F1BF3}" type="pres">
      <dgm:prSet presAssocID="{E977F36A-845D-4B21-93FA-36C6CA24DDE3}" presName="L1TextContainer" presStyleLbl="revTx" presStyleIdx="13" presStyleCnt="16">
        <dgm:presLayoutVars>
          <dgm:chMax val="1"/>
          <dgm:chPref val="1"/>
          <dgm:bulletEnabled val="1"/>
        </dgm:presLayoutVars>
      </dgm:prSet>
      <dgm:spPr/>
    </dgm:pt>
    <dgm:pt modelId="{24D61B59-53FA-4075-9194-CD052D41CDEB}" type="pres">
      <dgm:prSet presAssocID="{E977F36A-845D-4B21-93FA-36C6CA24DDE3}" presName="ConnectLine" presStyleLbl="sibTrans1D1" presStyleIdx="6" presStyleCnt="8"/>
      <dgm:spPr>
        <a:noFill/>
        <a:ln w="12700" cap="flat" cmpd="sng" algn="ctr">
          <a:solidFill>
            <a:schemeClr val="accent2">
              <a:hueOff val="1430842"/>
              <a:satOff val="-32646"/>
              <a:lumOff val="12059"/>
              <a:alphaOff val="0"/>
            </a:schemeClr>
          </a:solidFill>
          <a:prstDash val="dash"/>
        </a:ln>
        <a:effectLst/>
      </dgm:spPr>
    </dgm:pt>
    <dgm:pt modelId="{DEE02638-8562-4FC8-A499-B36918C0D6E8}" type="pres">
      <dgm:prSet presAssocID="{E977F36A-845D-4B21-93FA-36C6CA24DDE3}" presName="EmptyPlaceHolder" presStyleCnt="0"/>
      <dgm:spPr/>
    </dgm:pt>
    <dgm:pt modelId="{628C56AF-984C-4683-9C85-C6818E3A5C77}" type="pres">
      <dgm:prSet presAssocID="{76A51616-1F62-463A-9BD9-0689BCC78EDF}" presName="spaceBetweenRectangles" presStyleCnt="0"/>
      <dgm:spPr/>
    </dgm:pt>
    <dgm:pt modelId="{76E89B6D-2C27-426F-A91C-1E48C1D253EA}" type="pres">
      <dgm:prSet presAssocID="{B2349F61-F0EB-4564-9073-59918724AC7A}" presName="composite" presStyleCnt="0"/>
      <dgm:spPr/>
    </dgm:pt>
    <dgm:pt modelId="{7EA0C37B-B4AE-453B-B389-B6DB43884AD7}" type="pres">
      <dgm:prSet presAssocID="{B2349F61-F0EB-4564-9073-59918724AC7A}" presName="ConnectorPoint" presStyleLbl="lnNode1" presStyleIdx="7" presStyleCnt="8"/>
      <dgm:spPr>
        <a:solidFill>
          <a:schemeClr val="accent2">
            <a:hueOff val="1669316"/>
            <a:satOff val="-38087"/>
            <a:lumOff val="14069"/>
            <a:alphaOff val="0"/>
          </a:schemeClr>
        </a:solidFill>
        <a:ln w="6350" cap="flat" cmpd="sng" algn="ctr">
          <a:solidFill>
            <a:schemeClr val="lt1">
              <a:hueOff val="0"/>
              <a:satOff val="0"/>
              <a:lumOff val="0"/>
              <a:alphaOff val="0"/>
            </a:schemeClr>
          </a:solidFill>
          <a:prstDash val="solid"/>
        </a:ln>
        <a:effectLst/>
      </dgm:spPr>
    </dgm:pt>
    <dgm:pt modelId="{D315885C-1DB0-47EB-ACBB-9D9D00FBBDFD}" type="pres">
      <dgm:prSet presAssocID="{B2349F61-F0EB-4564-9073-59918724AC7A}" presName="DropPinPlaceHolder" presStyleCnt="0"/>
      <dgm:spPr/>
    </dgm:pt>
    <dgm:pt modelId="{32D5FDE4-0C65-45C2-8F08-5431425A0FC6}" type="pres">
      <dgm:prSet presAssocID="{B2349F61-F0EB-4564-9073-59918724AC7A}" presName="DropPin" presStyleLbl="alignNode1" presStyleIdx="7" presStyleCnt="8"/>
      <dgm:spPr/>
    </dgm:pt>
    <dgm:pt modelId="{3B101DC3-94F5-4FB1-9DBC-B9E44C8CD82E}" type="pres">
      <dgm:prSet presAssocID="{B2349F61-F0EB-4564-9073-59918724AC7A}" presName="Ellipse" presStyleLbl="fgAcc1" presStyleIdx="8" presStyleCnt="9"/>
      <dgm:spPr>
        <a:solidFill>
          <a:schemeClr val="lt1">
            <a:alpha val="90000"/>
            <a:hueOff val="0"/>
            <a:satOff val="0"/>
            <a:lumOff val="0"/>
            <a:alphaOff val="0"/>
          </a:schemeClr>
        </a:solidFill>
        <a:ln w="15875" cap="flat" cmpd="sng" algn="ctr">
          <a:noFill/>
          <a:prstDash val="solid"/>
        </a:ln>
        <a:effectLst/>
      </dgm:spPr>
    </dgm:pt>
    <dgm:pt modelId="{A0466804-0EEC-49FC-8FD8-C45444F73010}" type="pres">
      <dgm:prSet presAssocID="{B2349F61-F0EB-4564-9073-59918724AC7A}" presName="L2TextContainer" presStyleLbl="revTx" presStyleIdx="14" presStyleCnt="16">
        <dgm:presLayoutVars>
          <dgm:bulletEnabled val="1"/>
        </dgm:presLayoutVars>
      </dgm:prSet>
      <dgm:spPr/>
    </dgm:pt>
    <dgm:pt modelId="{905D3B76-67EC-4EEE-8CD2-1A28CF299C64}" type="pres">
      <dgm:prSet presAssocID="{B2349F61-F0EB-4564-9073-59918724AC7A}" presName="L1TextContainer" presStyleLbl="revTx" presStyleIdx="15" presStyleCnt="16">
        <dgm:presLayoutVars>
          <dgm:chMax val="1"/>
          <dgm:chPref val="1"/>
          <dgm:bulletEnabled val="1"/>
        </dgm:presLayoutVars>
      </dgm:prSet>
      <dgm:spPr/>
    </dgm:pt>
    <dgm:pt modelId="{77CBFAA7-8B87-4AAC-B107-2BD6EF66F776}" type="pres">
      <dgm:prSet presAssocID="{B2349F61-F0EB-4564-9073-59918724AC7A}" presName="ConnectLine" presStyleLbl="sibTrans1D1" presStyleIdx="7" presStyleCnt="8"/>
      <dgm:spPr>
        <a:noFill/>
        <a:ln w="12700" cap="flat" cmpd="sng" algn="ctr">
          <a:solidFill>
            <a:schemeClr val="accent2">
              <a:hueOff val="1669316"/>
              <a:satOff val="-38087"/>
              <a:lumOff val="14069"/>
              <a:alphaOff val="0"/>
            </a:schemeClr>
          </a:solidFill>
          <a:prstDash val="dash"/>
        </a:ln>
        <a:effectLst/>
      </dgm:spPr>
    </dgm:pt>
    <dgm:pt modelId="{40A3572F-D713-4977-B6BA-03EEB3DD2C18}" type="pres">
      <dgm:prSet presAssocID="{B2349F61-F0EB-4564-9073-59918724AC7A}" presName="EmptyPlaceHolder" presStyleCnt="0"/>
      <dgm:spPr/>
    </dgm:pt>
  </dgm:ptLst>
  <dgm:cxnLst>
    <dgm:cxn modelId="{9F4E3C04-8DAF-40DC-B351-AE70711A225E}" srcId="{701B8CB9-1419-4CBB-ACB9-41861DE7304D}" destId="{6D9C0A87-B380-4E1D-91FC-E4D1BF7B5095}" srcOrd="0" destOrd="0" parTransId="{114B08FE-291B-466C-BC40-8B0BBCEBC14E}" sibTransId="{B01DE24A-4601-4ACF-ADD0-01885E04A121}"/>
    <dgm:cxn modelId="{B03AA904-366B-4D08-BB30-19B43F435EA0}" type="presOf" srcId="{E6AA0517-DE20-4A96-A30D-4CACBE71FBF5}" destId="{B5790555-BC9A-4356-B38C-558E599D8645}" srcOrd="0" destOrd="0" presId="urn:microsoft.com/office/officeart/2017/3/layout/DropPinTimeline"/>
    <dgm:cxn modelId="{0F45EF16-00CB-45C9-A650-0DA99C82A4E3}" srcId="{9FC26E21-A4EC-44AA-999F-35CC4B0F6091}" destId="{F5014E0A-3BFC-4F78-BFB0-3264D7C0B824}" srcOrd="0" destOrd="0" parTransId="{EA01319D-1FB3-4F5D-9C92-3B31C4EFA088}" sibTransId="{F724B653-DF39-4DA2-80B5-C659DAE4A5CE}"/>
    <dgm:cxn modelId="{E629D817-1E2E-4949-8A80-23943859AD7F}" type="presOf" srcId="{096BE165-AF95-41BF-AFA0-8E88D2B0126D}" destId="{554E470E-8C82-4FE4-9129-B39EE79F60A6}" srcOrd="0" destOrd="0" presId="urn:microsoft.com/office/officeart/2017/3/layout/DropPinTimeline"/>
    <dgm:cxn modelId="{AD3D0C27-75A4-4E5A-9C2A-6E6921744648}" srcId="{E977F36A-845D-4B21-93FA-36C6CA24DDE3}" destId="{E6AA0517-DE20-4A96-A30D-4CACBE71FBF5}" srcOrd="0" destOrd="0" parTransId="{2AED4CB6-96DB-4022-9912-F3766177FE2F}" sibTransId="{03AA3E98-47E3-4D9E-9C00-17A4846E614A}"/>
    <dgm:cxn modelId="{F29A3D3C-3C26-490A-B959-4D8155BA5A99}" type="presOf" srcId="{9FC26E21-A4EC-44AA-999F-35CC4B0F6091}" destId="{85C64DC3-6D4D-4DFF-A4E7-DA7869F84B42}" srcOrd="0" destOrd="0" presId="urn:microsoft.com/office/officeart/2017/3/layout/DropPinTimeline"/>
    <dgm:cxn modelId="{8798EC3E-17D9-4CC8-AABE-7D9CE491FD39}" type="presOf" srcId="{E977F36A-845D-4B21-93FA-36C6CA24DDE3}" destId="{5F10DDB3-9A44-41B7-B164-F3C8578F1BF3}" srcOrd="0" destOrd="0" presId="urn:microsoft.com/office/officeart/2017/3/layout/DropPinTimeline"/>
    <dgm:cxn modelId="{B9523F3F-7A76-4C5C-8563-FEB57BCCB36F}" type="presOf" srcId="{448EEF5B-D268-4F0A-8AB3-3935D98EF783}" destId="{DD34961F-65BC-4D28-B4F1-A5FA236B4067}" srcOrd="0" destOrd="0" presId="urn:microsoft.com/office/officeart/2017/3/layout/DropPinTimeline"/>
    <dgm:cxn modelId="{6764DB5B-63D6-466F-85C6-517A3C798D51}" type="presOf" srcId="{4C283931-B6CD-4E52-93C9-217638FD6449}" destId="{5BDF8054-2EA9-4762-A2DE-706FB166AF29}" srcOrd="0" destOrd="0" presId="urn:microsoft.com/office/officeart/2017/3/layout/DropPinTimeline"/>
    <dgm:cxn modelId="{B2ADC967-CC5B-4A28-8013-6B02ECEA88CB}" srcId="{2B2B14F5-60CC-4138-9B04-8E441BD6D55F}" destId="{277936B5-D02F-4E72-A59D-69A2C30B1333}" srcOrd="0" destOrd="0" parTransId="{C90DC7D2-BCB2-4960-AEC0-63817A263C7A}" sibTransId="{61BB4DF7-C240-4896-8FA2-A9215FE34A02}"/>
    <dgm:cxn modelId="{C1344C4F-31E6-4D2C-AA09-D52B952582CB}" type="presOf" srcId="{69515EE1-6FAA-4E0B-A976-9B83E0F03B69}" destId="{A0466804-0EEC-49FC-8FD8-C45444F73010}" srcOrd="0" destOrd="0" presId="urn:microsoft.com/office/officeart/2017/3/layout/DropPinTimeline"/>
    <dgm:cxn modelId="{B7667453-C139-46AE-B73F-D1FEF3EA2DB4}" type="presOf" srcId="{F5014E0A-3BFC-4F78-BFB0-3264D7C0B824}" destId="{96988B1C-497B-4754-A1F2-A86E94B30EE7}" srcOrd="0" destOrd="0" presId="urn:microsoft.com/office/officeart/2017/3/layout/DropPinTimeline"/>
    <dgm:cxn modelId="{55697753-633D-490E-BBB2-A07E63041108}" type="presOf" srcId="{6D9C0A87-B380-4E1D-91FC-E4D1BF7B5095}" destId="{BD1EEE86-280B-4763-938D-7CDE95210323}" srcOrd="0" destOrd="0" presId="urn:microsoft.com/office/officeart/2017/3/layout/DropPinTimeline"/>
    <dgm:cxn modelId="{D7153983-FBAC-48CB-B530-ADB931751DBB}" type="presOf" srcId="{2B2B14F5-60CC-4138-9B04-8E441BD6D55F}" destId="{A7F01F62-988A-42D3-BA91-5E95DAC83CFF}" srcOrd="0" destOrd="0" presId="urn:microsoft.com/office/officeart/2017/3/layout/DropPinTimeline"/>
    <dgm:cxn modelId="{352BF58B-ABAE-4582-8903-8A26355AEFDA}" srcId="{448EEF5B-D268-4F0A-8AB3-3935D98EF783}" destId="{096BE165-AF95-41BF-AFA0-8E88D2B0126D}" srcOrd="1" destOrd="0" parTransId="{BEB1B71C-F98B-4A3F-972E-CE3B1405BDEE}" sibTransId="{3BEE5539-368C-4199-A70C-77599BDB7CCC}"/>
    <dgm:cxn modelId="{B21C468C-03DC-4CBC-AE08-9E6477D1A2EC}" type="presOf" srcId="{F9572BF5-202F-4FEA-AC56-D371C07F360F}" destId="{9D8CA40C-A9A4-464F-944D-D4C5FE9FCA2A}" srcOrd="0" destOrd="0" presId="urn:microsoft.com/office/officeart/2017/3/layout/DropPinTimeline"/>
    <dgm:cxn modelId="{1438DC8E-CB48-42E8-BBE3-5C9E7AE0A57E}" srcId="{448EEF5B-D268-4F0A-8AB3-3935D98EF783}" destId="{701B8CB9-1419-4CBB-ACB9-41861DE7304D}" srcOrd="0" destOrd="0" parTransId="{039D407B-34D8-4735-9BBC-8030CC70125C}" sibTransId="{6AB6CF0C-2C2D-4797-A6BC-4BE42C98D106}"/>
    <dgm:cxn modelId="{1B135998-31E0-4437-A3EA-839EAFF44F31}" type="presOf" srcId="{B2349F61-F0EB-4564-9073-59918724AC7A}" destId="{905D3B76-67EC-4EEE-8CD2-1A28CF299C64}" srcOrd="0" destOrd="0" presId="urn:microsoft.com/office/officeart/2017/3/layout/DropPinTimeline"/>
    <dgm:cxn modelId="{F78F47A6-9BF5-43D5-A698-3010B3867C9F}" type="presOf" srcId="{701B8CB9-1419-4CBB-ACB9-41861DE7304D}" destId="{CCF55A33-194A-4926-8135-B994FF9D3F08}" srcOrd="0" destOrd="0" presId="urn:microsoft.com/office/officeart/2017/3/layout/DropPinTimeline"/>
    <dgm:cxn modelId="{01B18AA7-F5CA-43B6-8789-8120E849123E}" srcId="{448EEF5B-D268-4F0A-8AB3-3935D98EF783}" destId="{9FC26E21-A4EC-44AA-999F-35CC4B0F6091}" srcOrd="2" destOrd="0" parTransId="{84418CBB-DA1A-4FA7-9B39-566F7D8EC200}" sibTransId="{46BCB6C9-C3B2-4EE5-B113-AF12E8D55E98}"/>
    <dgm:cxn modelId="{6A33D0AC-78E1-46F8-8D5F-8DED4A70DCD5}" srcId="{B2349F61-F0EB-4564-9073-59918724AC7A}" destId="{69515EE1-6FAA-4E0B-A976-9B83E0F03B69}" srcOrd="0" destOrd="0" parTransId="{123D96F9-0467-4131-8027-2D6289C6A553}" sibTransId="{4FA2F26A-EB39-49E4-A8C7-5BDF4CC14637}"/>
    <dgm:cxn modelId="{BAB1BABA-6F94-4B44-AA30-740AB711F18E}" srcId="{096BE165-AF95-41BF-AFA0-8E88D2B0126D}" destId="{F9572BF5-202F-4FEA-AC56-D371C07F360F}" srcOrd="0" destOrd="0" parTransId="{740BDDBE-8052-4FD4-A42B-8C3EF25CD357}" sibTransId="{57C68879-CF2E-4AD0-AFD8-D7DFF2DC15CF}"/>
    <dgm:cxn modelId="{4AFD06C3-D48E-4FC4-8253-1A4511629A14}" srcId="{448EEF5B-D268-4F0A-8AB3-3935D98EF783}" destId="{2B2B14F5-60CC-4138-9B04-8E441BD6D55F}" srcOrd="4" destOrd="0" parTransId="{091877ED-C1E5-4DCC-A5BE-B6A88B14417E}" sibTransId="{42140E83-62F4-4C03-9E20-9B05725E7A71}"/>
    <dgm:cxn modelId="{C52BC3C6-A6EC-4B1C-9C30-0228DF2C0DC9}" srcId="{E1401E5D-D959-4243-87EB-21DD5A62BB96}" destId="{4C283931-B6CD-4E52-93C9-217638FD6449}" srcOrd="0" destOrd="0" parTransId="{51CBDE44-CED2-41D8-8037-675466C09399}" sibTransId="{03EF265A-FCC3-4EBC-B58A-58CCF3032DBB}"/>
    <dgm:cxn modelId="{EBF14CCD-67F9-42CF-9EF7-82928722592D}" srcId="{448EEF5B-D268-4F0A-8AB3-3935D98EF783}" destId="{B2349F61-F0EB-4564-9073-59918724AC7A}" srcOrd="7" destOrd="0" parTransId="{3E7F7451-D279-4EBA-9203-E05297337719}" sibTransId="{79D07232-64CD-4EA7-88A2-B0D3A61DB423}"/>
    <dgm:cxn modelId="{4BF218D0-7527-4807-A5F8-0FCA75563821}" type="presOf" srcId="{6CFA7975-4255-4054-B246-3C067A886105}" destId="{0086461B-71CF-419D-8C10-82BE00A5F40A}" srcOrd="0" destOrd="0" presId="urn:microsoft.com/office/officeart/2017/3/layout/DropPinTimeline"/>
    <dgm:cxn modelId="{5B3F1CD0-961C-4957-B49B-C2437C1AE04D}" srcId="{448EEF5B-D268-4F0A-8AB3-3935D98EF783}" destId="{6CFA7975-4255-4054-B246-3C067A886105}" srcOrd="5" destOrd="0" parTransId="{A8AD1376-4D66-4651-A0C3-5D2C522ED489}" sibTransId="{0E114057-2BB3-4D04-BCE1-06936A9A5285}"/>
    <dgm:cxn modelId="{481F34D4-F6B4-4236-8527-3D010898C6A7}" srcId="{448EEF5B-D268-4F0A-8AB3-3935D98EF783}" destId="{E977F36A-845D-4B21-93FA-36C6CA24DDE3}" srcOrd="6" destOrd="0" parTransId="{193316FC-20BB-4B2E-8EB1-C992C7E831E1}" sibTransId="{76A51616-1F62-463A-9BD9-0689BCC78EDF}"/>
    <dgm:cxn modelId="{406E66D6-4026-4219-8C1F-20396D594799}" type="presOf" srcId="{F2279D0E-496B-4E4E-9078-0586712598EB}" destId="{7CFA26A8-9DC2-4F63-B9D3-D530067EFB74}" srcOrd="0" destOrd="0" presId="urn:microsoft.com/office/officeart/2017/3/layout/DropPinTimeline"/>
    <dgm:cxn modelId="{6D27FDD9-CF21-415F-A3AD-105D7A4B65CB}" type="presOf" srcId="{277936B5-D02F-4E72-A59D-69A2C30B1333}" destId="{C9E2EA38-1F8B-46C9-97CA-FE3E017A1CE8}" srcOrd="0" destOrd="0" presId="urn:microsoft.com/office/officeart/2017/3/layout/DropPinTimeline"/>
    <dgm:cxn modelId="{DFC112E4-A591-445A-833C-93110EC6F302}" srcId="{6CFA7975-4255-4054-B246-3C067A886105}" destId="{F2279D0E-496B-4E4E-9078-0586712598EB}" srcOrd="0" destOrd="0" parTransId="{C9FBA646-FED2-4378-972A-71BBF94F0423}" sibTransId="{73342247-12CC-4365-8AD0-D1A45FE4DB7C}"/>
    <dgm:cxn modelId="{E51515F8-1445-4BC1-907B-120FAA475D32}" srcId="{448EEF5B-D268-4F0A-8AB3-3935D98EF783}" destId="{E1401E5D-D959-4243-87EB-21DD5A62BB96}" srcOrd="3" destOrd="0" parTransId="{567B22CA-F4F5-4772-95C6-B4A50CC96088}" sibTransId="{927B2987-8CEE-48F5-AB03-DDDED168F864}"/>
    <dgm:cxn modelId="{A39DF1F8-ABDD-4E99-A5CE-3231574848CA}" type="presOf" srcId="{E1401E5D-D959-4243-87EB-21DD5A62BB96}" destId="{67B5598A-6EF2-4353-8F9C-43D70444D726}" srcOrd="0" destOrd="0" presId="urn:microsoft.com/office/officeart/2017/3/layout/DropPinTimeline"/>
    <dgm:cxn modelId="{CA89242E-0A82-4058-BB98-F3F77C7E9A27}" type="presParOf" srcId="{DD34961F-65BC-4D28-B4F1-A5FA236B4067}" destId="{EFF18932-D31D-49BE-84EC-32C120FBD1D1}" srcOrd="0" destOrd="0" presId="urn:microsoft.com/office/officeart/2017/3/layout/DropPinTimeline"/>
    <dgm:cxn modelId="{10CE56A0-E2AE-4732-93F0-75B0F61AFD68}" type="presParOf" srcId="{DD34961F-65BC-4D28-B4F1-A5FA236B4067}" destId="{6F8DBD93-ECAD-48AB-9CC2-4C3AF1F1FFFD}" srcOrd="1" destOrd="0" presId="urn:microsoft.com/office/officeart/2017/3/layout/DropPinTimeline"/>
    <dgm:cxn modelId="{FA21229B-8F6A-4C37-A76D-097F36F3A4AA}" type="presParOf" srcId="{6F8DBD93-ECAD-48AB-9CC2-4C3AF1F1FFFD}" destId="{EC8C9627-A10D-4CB4-A029-E1D2A732B47E}" srcOrd="0" destOrd="0" presId="urn:microsoft.com/office/officeart/2017/3/layout/DropPinTimeline"/>
    <dgm:cxn modelId="{190994C9-92D4-4B12-9EDF-4831350F8C5B}" type="presParOf" srcId="{EC8C9627-A10D-4CB4-A029-E1D2A732B47E}" destId="{8BD7DC2C-F654-4F9B-B40A-16E1C9275618}" srcOrd="0" destOrd="0" presId="urn:microsoft.com/office/officeart/2017/3/layout/DropPinTimeline"/>
    <dgm:cxn modelId="{9BF1EAE6-31DD-4F82-A263-5FB6A858A461}" type="presParOf" srcId="{EC8C9627-A10D-4CB4-A029-E1D2A732B47E}" destId="{0F78F032-3EC0-4BB1-B772-ADA3B57509A3}" srcOrd="1" destOrd="0" presId="urn:microsoft.com/office/officeart/2017/3/layout/DropPinTimeline"/>
    <dgm:cxn modelId="{6B30657C-F71C-42F9-9843-94ABD411D340}" type="presParOf" srcId="{0F78F032-3EC0-4BB1-B772-ADA3B57509A3}" destId="{F3FCE30F-95F3-4496-A2BD-EAA712D99034}" srcOrd="0" destOrd="0" presId="urn:microsoft.com/office/officeart/2017/3/layout/DropPinTimeline"/>
    <dgm:cxn modelId="{5CBC7F2F-AA9F-4250-853B-72B663DBD3FA}" type="presParOf" srcId="{0F78F032-3EC0-4BB1-B772-ADA3B57509A3}" destId="{CCE32D16-2126-4695-8F27-02FA1BE24FB2}" srcOrd="1" destOrd="0" presId="urn:microsoft.com/office/officeart/2017/3/layout/DropPinTimeline"/>
    <dgm:cxn modelId="{DF0BF9C9-4B21-49D3-8498-73A33E72868E}" type="presParOf" srcId="{EC8C9627-A10D-4CB4-A029-E1D2A732B47E}" destId="{BD1EEE86-280B-4763-938D-7CDE95210323}" srcOrd="2" destOrd="0" presId="urn:microsoft.com/office/officeart/2017/3/layout/DropPinTimeline"/>
    <dgm:cxn modelId="{66840392-2FA1-448D-8607-7FB44AC51906}" type="presParOf" srcId="{EC8C9627-A10D-4CB4-A029-E1D2A732B47E}" destId="{CCF55A33-194A-4926-8135-B994FF9D3F08}" srcOrd="3" destOrd="0" presId="urn:microsoft.com/office/officeart/2017/3/layout/DropPinTimeline"/>
    <dgm:cxn modelId="{1508A2CA-5279-41E9-A0AB-E0316DD352F4}" type="presParOf" srcId="{EC8C9627-A10D-4CB4-A029-E1D2A732B47E}" destId="{B7819DDF-569E-4AE9-9DB3-1BE56897CF0C}" srcOrd="4" destOrd="0" presId="urn:microsoft.com/office/officeart/2017/3/layout/DropPinTimeline"/>
    <dgm:cxn modelId="{2F189AAA-73AC-4441-A40B-6AB5DFCB5CE9}" type="presParOf" srcId="{EC8C9627-A10D-4CB4-A029-E1D2A732B47E}" destId="{F5BD7092-0D1E-470D-B390-B9B886A810BA}" srcOrd="5" destOrd="0" presId="urn:microsoft.com/office/officeart/2017/3/layout/DropPinTimeline"/>
    <dgm:cxn modelId="{25C3E71A-A500-44DD-81DD-1B6F1EDC90EC}" type="presParOf" srcId="{6F8DBD93-ECAD-48AB-9CC2-4C3AF1F1FFFD}" destId="{1E09F89E-AA1C-47EF-B274-C8B2501FE490}" srcOrd="1" destOrd="0" presId="urn:microsoft.com/office/officeart/2017/3/layout/DropPinTimeline"/>
    <dgm:cxn modelId="{6BEA3550-5392-45A9-8478-096AA21B4612}" type="presParOf" srcId="{6F8DBD93-ECAD-48AB-9CC2-4C3AF1F1FFFD}" destId="{1F98B523-D994-44C1-BF21-14B5091EA63E}" srcOrd="2" destOrd="0" presId="urn:microsoft.com/office/officeart/2017/3/layout/DropPinTimeline"/>
    <dgm:cxn modelId="{FC03255F-915F-4F6F-B67B-8606A7F9832F}" type="presParOf" srcId="{1F98B523-D994-44C1-BF21-14B5091EA63E}" destId="{FFBF2E9C-75DF-4AC6-A074-477E85704274}" srcOrd="0" destOrd="0" presId="urn:microsoft.com/office/officeart/2017/3/layout/DropPinTimeline"/>
    <dgm:cxn modelId="{A6727633-62FD-4157-B79E-C69CFC93A917}" type="presParOf" srcId="{1F98B523-D994-44C1-BF21-14B5091EA63E}" destId="{CE7D303F-E570-4F13-8AD8-CD6174718E49}" srcOrd="1" destOrd="0" presId="urn:microsoft.com/office/officeart/2017/3/layout/DropPinTimeline"/>
    <dgm:cxn modelId="{1FB13CC3-BA48-4F1E-8575-4576039237D2}" type="presParOf" srcId="{CE7D303F-E570-4F13-8AD8-CD6174718E49}" destId="{CF4DF5FF-B035-4766-985E-9B2490960E95}" srcOrd="0" destOrd="0" presId="urn:microsoft.com/office/officeart/2017/3/layout/DropPinTimeline"/>
    <dgm:cxn modelId="{BAB8BAED-C655-4D7E-B192-1453663BEF75}" type="presParOf" srcId="{CE7D303F-E570-4F13-8AD8-CD6174718E49}" destId="{1007605B-3495-425A-87F6-D119D7CB565A}" srcOrd="1" destOrd="0" presId="urn:microsoft.com/office/officeart/2017/3/layout/DropPinTimeline"/>
    <dgm:cxn modelId="{03C12EB3-4A28-4B84-9987-4BA11B648562}" type="presParOf" srcId="{1F98B523-D994-44C1-BF21-14B5091EA63E}" destId="{9D8CA40C-A9A4-464F-944D-D4C5FE9FCA2A}" srcOrd="2" destOrd="0" presId="urn:microsoft.com/office/officeart/2017/3/layout/DropPinTimeline"/>
    <dgm:cxn modelId="{E55F6EA4-9639-4F5D-9BB6-2E744DD95484}" type="presParOf" srcId="{1F98B523-D994-44C1-BF21-14B5091EA63E}" destId="{554E470E-8C82-4FE4-9129-B39EE79F60A6}" srcOrd="3" destOrd="0" presId="urn:microsoft.com/office/officeart/2017/3/layout/DropPinTimeline"/>
    <dgm:cxn modelId="{2D1E8FA4-8B77-4444-8DC6-E00007C8A76F}" type="presParOf" srcId="{1F98B523-D994-44C1-BF21-14B5091EA63E}" destId="{A455A5BC-8DC9-40DC-84AF-BEC4F1135E2B}" srcOrd="4" destOrd="0" presId="urn:microsoft.com/office/officeart/2017/3/layout/DropPinTimeline"/>
    <dgm:cxn modelId="{75E0B2E5-989D-46C1-8323-0407DB4168F2}" type="presParOf" srcId="{1F98B523-D994-44C1-BF21-14B5091EA63E}" destId="{DA746F0A-2F5C-4A96-862D-2DE670458507}" srcOrd="5" destOrd="0" presId="urn:microsoft.com/office/officeart/2017/3/layout/DropPinTimeline"/>
    <dgm:cxn modelId="{93AF4309-B868-4B60-A18F-99B3C166E812}" type="presParOf" srcId="{6F8DBD93-ECAD-48AB-9CC2-4C3AF1F1FFFD}" destId="{9A7ABD6A-9A73-4793-8A17-BFABEC740FD9}" srcOrd="3" destOrd="0" presId="urn:microsoft.com/office/officeart/2017/3/layout/DropPinTimeline"/>
    <dgm:cxn modelId="{17FED1C8-B302-494A-83D4-E2B6271037AF}" type="presParOf" srcId="{6F8DBD93-ECAD-48AB-9CC2-4C3AF1F1FFFD}" destId="{3BC1F3D1-36FA-49C3-A1CD-9ADB0ED644B2}" srcOrd="4" destOrd="0" presId="urn:microsoft.com/office/officeart/2017/3/layout/DropPinTimeline"/>
    <dgm:cxn modelId="{844D0913-6247-4335-BAFC-DB5227AD9726}" type="presParOf" srcId="{3BC1F3D1-36FA-49C3-A1CD-9ADB0ED644B2}" destId="{4C1648AA-F10E-418B-8BE1-CD4329529DA4}" srcOrd="0" destOrd="0" presId="urn:microsoft.com/office/officeart/2017/3/layout/DropPinTimeline"/>
    <dgm:cxn modelId="{DD06B3C8-5A01-4EEE-800E-0E3CCC40CBB3}" type="presParOf" srcId="{3BC1F3D1-36FA-49C3-A1CD-9ADB0ED644B2}" destId="{3A7B2333-B6F8-4562-94D7-FBD3CA05FC52}" srcOrd="1" destOrd="0" presId="urn:microsoft.com/office/officeart/2017/3/layout/DropPinTimeline"/>
    <dgm:cxn modelId="{33DE74BF-526C-448A-9CAA-76D49F6450CC}" type="presParOf" srcId="{3A7B2333-B6F8-4562-94D7-FBD3CA05FC52}" destId="{154A0434-412C-4914-A62F-D75DABFA7899}" srcOrd="0" destOrd="0" presId="urn:microsoft.com/office/officeart/2017/3/layout/DropPinTimeline"/>
    <dgm:cxn modelId="{A7317F60-CE6A-4DAC-BCD0-972EB75B0775}" type="presParOf" srcId="{3A7B2333-B6F8-4562-94D7-FBD3CA05FC52}" destId="{118A8759-903E-4FFC-BD1D-E198BEC681F7}" srcOrd="1" destOrd="0" presId="urn:microsoft.com/office/officeart/2017/3/layout/DropPinTimeline"/>
    <dgm:cxn modelId="{EAF3276D-0C54-4FFA-9F6A-41B442AB6326}" type="presParOf" srcId="{3BC1F3D1-36FA-49C3-A1CD-9ADB0ED644B2}" destId="{96988B1C-497B-4754-A1F2-A86E94B30EE7}" srcOrd="2" destOrd="0" presId="urn:microsoft.com/office/officeart/2017/3/layout/DropPinTimeline"/>
    <dgm:cxn modelId="{141AF3E6-9449-44BB-AE60-C8D55D6A209A}" type="presParOf" srcId="{3BC1F3D1-36FA-49C3-A1CD-9ADB0ED644B2}" destId="{85C64DC3-6D4D-4DFF-A4E7-DA7869F84B42}" srcOrd="3" destOrd="0" presId="urn:microsoft.com/office/officeart/2017/3/layout/DropPinTimeline"/>
    <dgm:cxn modelId="{3B932016-B12B-4F98-B767-529A398C7923}" type="presParOf" srcId="{3BC1F3D1-36FA-49C3-A1CD-9ADB0ED644B2}" destId="{EF9443AC-75E3-46A1-906D-A9BB3831B5FA}" srcOrd="4" destOrd="0" presId="urn:microsoft.com/office/officeart/2017/3/layout/DropPinTimeline"/>
    <dgm:cxn modelId="{DCB2EBEB-E05E-4F78-9E6B-96FD6217CEE4}" type="presParOf" srcId="{3BC1F3D1-36FA-49C3-A1CD-9ADB0ED644B2}" destId="{4FCC663B-6A50-460F-B677-B26EF48DF605}" srcOrd="5" destOrd="0" presId="urn:microsoft.com/office/officeart/2017/3/layout/DropPinTimeline"/>
    <dgm:cxn modelId="{D4794BC6-7356-4AB5-92F6-682528949879}" type="presParOf" srcId="{6F8DBD93-ECAD-48AB-9CC2-4C3AF1F1FFFD}" destId="{FA19D333-1F02-4021-9D4D-2921A75B9895}" srcOrd="5" destOrd="0" presId="urn:microsoft.com/office/officeart/2017/3/layout/DropPinTimeline"/>
    <dgm:cxn modelId="{F284D903-6366-44F3-9C19-D37AEA002C2B}" type="presParOf" srcId="{6F8DBD93-ECAD-48AB-9CC2-4C3AF1F1FFFD}" destId="{D66AA7A9-5617-4951-A291-06BD0C681A9F}" srcOrd="6" destOrd="0" presId="urn:microsoft.com/office/officeart/2017/3/layout/DropPinTimeline"/>
    <dgm:cxn modelId="{A551CB0A-8EEA-4C6A-A0CC-B9CED48FEB4E}" type="presParOf" srcId="{D66AA7A9-5617-4951-A291-06BD0C681A9F}" destId="{C5D9DC3A-1B7B-4222-A607-A1057D28C506}" srcOrd="0" destOrd="0" presId="urn:microsoft.com/office/officeart/2017/3/layout/DropPinTimeline"/>
    <dgm:cxn modelId="{085246B9-8867-446D-B7A7-78ED2267E537}" type="presParOf" srcId="{D66AA7A9-5617-4951-A291-06BD0C681A9F}" destId="{18983276-42F1-4201-8B15-9B00C51D82E7}" srcOrd="1" destOrd="0" presId="urn:microsoft.com/office/officeart/2017/3/layout/DropPinTimeline"/>
    <dgm:cxn modelId="{C0EFF0E6-33A1-45A7-B4D3-7A750B199771}" type="presParOf" srcId="{18983276-42F1-4201-8B15-9B00C51D82E7}" destId="{374A352F-6B71-41A3-97E1-DAA3AE52A8FF}" srcOrd="0" destOrd="0" presId="urn:microsoft.com/office/officeart/2017/3/layout/DropPinTimeline"/>
    <dgm:cxn modelId="{66E6EAAA-8087-427B-8EEA-521741241E38}" type="presParOf" srcId="{18983276-42F1-4201-8B15-9B00C51D82E7}" destId="{93940A27-864C-4368-A1F9-FEFB882B055F}" srcOrd="1" destOrd="0" presId="urn:microsoft.com/office/officeart/2017/3/layout/DropPinTimeline"/>
    <dgm:cxn modelId="{5A7C7300-08AD-4C08-9742-7D2E00CB6ED5}" type="presParOf" srcId="{D66AA7A9-5617-4951-A291-06BD0C681A9F}" destId="{5BDF8054-2EA9-4762-A2DE-706FB166AF29}" srcOrd="2" destOrd="0" presId="urn:microsoft.com/office/officeart/2017/3/layout/DropPinTimeline"/>
    <dgm:cxn modelId="{9BC2A14C-8FC2-4909-AC8C-87EE363F048E}" type="presParOf" srcId="{D66AA7A9-5617-4951-A291-06BD0C681A9F}" destId="{67B5598A-6EF2-4353-8F9C-43D70444D726}" srcOrd="3" destOrd="0" presId="urn:microsoft.com/office/officeart/2017/3/layout/DropPinTimeline"/>
    <dgm:cxn modelId="{429FC93A-FCF3-4A2E-BAEC-78EC26783192}" type="presParOf" srcId="{D66AA7A9-5617-4951-A291-06BD0C681A9F}" destId="{1959F830-3F79-4717-88F2-5F73335F6551}" srcOrd="4" destOrd="0" presId="urn:microsoft.com/office/officeart/2017/3/layout/DropPinTimeline"/>
    <dgm:cxn modelId="{AC166977-DB0A-4CC1-BCED-CC7785E071F8}" type="presParOf" srcId="{D66AA7A9-5617-4951-A291-06BD0C681A9F}" destId="{E76A1BB7-7125-4E7C-9BBF-467D36FD6A41}" srcOrd="5" destOrd="0" presId="urn:microsoft.com/office/officeart/2017/3/layout/DropPinTimeline"/>
    <dgm:cxn modelId="{39561F63-C020-499E-8C00-C07A3E5AD96F}" type="presParOf" srcId="{6F8DBD93-ECAD-48AB-9CC2-4C3AF1F1FFFD}" destId="{CEAB97E7-21E2-46C3-A332-6934487461C3}" srcOrd="7" destOrd="0" presId="urn:microsoft.com/office/officeart/2017/3/layout/DropPinTimeline"/>
    <dgm:cxn modelId="{BF9F04EF-27DE-495C-A085-D9AE61DD6514}" type="presParOf" srcId="{6F8DBD93-ECAD-48AB-9CC2-4C3AF1F1FFFD}" destId="{369E80CD-D8AF-4149-8F73-96BBDAB1B6A9}" srcOrd="8" destOrd="0" presId="urn:microsoft.com/office/officeart/2017/3/layout/DropPinTimeline"/>
    <dgm:cxn modelId="{FBAB935F-E58D-414A-BA6D-F7CAD6B163CF}" type="presParOf" srcId="{369E80CD-D8AF-4149-8F73-96BBDAB1B6A9}" destId="{FBE22D72-5C21-4225-94F6-6CDB450F9C8F}" srcOrd="0" destOrd="0" presId="urn:microsoft.com/office/officeart/2017/3/layout/DropPinTimeline"/>
    <dgm:cxn modelId="{E44721DC-5B78-4315-920E-A9DE836C0674}" type="presParOf" srcId="{369E80CD-D8AF-4149-8F73-96BBDAB1B6A9}" destId="{949CBA0E-21D8-4D82-B295-E5996176A88A}" srcOrd="1" destOrd="0" presId="urn:microsoft.com/office/officeart/2017/3/layout/DropPinTimeline"/>
    <dgm:cxn modelId="{EF20DDE9-F70E-454E-A488-340557E82BBB}" type="presParOf" srcId="{949CBA0E-21D8-4D82-B295-E5996176A88A}" destId="{2BEA7A5E-2F7B-4B4D-BDAB-5082E64F11C4}" srcOrd="0" destOrd="0" presId="urn:microsoft.com/office/officeart/2017/3/layout/DropPinTimeline"/>
    <dgm:cxn modelId="{47AAFAAB-978A-4AC1-A4F1-7F861D8EE897}" type="presParOf" srcId="{949CBA0E-21D8-4D82-B295-E5996176A88A}" destId="{C3A21068-5A8A-4A63-9C33-B6D541C287F0}" srcOrd="1" destOrd="0" presId="urn:microsoft.com/office/officeart/2017/3/layout/DropPinTimeline"/>
    <dgm:cxn modelId="{27E9968C-BF88-46D9-8128-009ABA2E76AA}" type="presParOf" srcId="{369E80CD-D8AF-4149-8F73-96BBDAB1B6A9}" destId="{C9E2EA38-1F8B-46C9-97CA-FE3E017A1CE8}" srcOrd="2" destOrd="0" presId="urn:microsoft.com/office/officeart/2017/3/layout/DropPinTimeline"/>
    <dgm:cxn modelId="{F5851E39-28AC-4DFE-9A3D-489E6E14635F}" type="presParOf" srcId="{369E80CD-D8AF-4149-8F73-96BBDAB1B6A9}" destId="{A7F01F62-988A-42D3-BA91-5E95DAC83CFF}" srcOrd="3" destOrd="0" presId="urn:microsoft.com/office/officeart/2017/3/layout/DropPinTimeline"/>
    <dgm:cxn modelId="{3773B427-C92C-4914-8085-44C6C9FBE496}" type="presParOf" srcId="{369E80CD-D8AF-4149-8F73-96BBDAB1B6A9}" destId="{A9718C63-904D-42D7-ABBB-5B98A1AC859F}" srcOrd="4" destOrd="0" presId="urn:microsoft.com/office/officeart/2017/3/layout/DropPinTimeline"/>
    <dgm:cxn modelId="{F6F595F3-8E80-458B-9868-873F0E87F3B3}" type="presParOf" srcId="{369E80CD-D8AF-4149-8F73-96BBDAB1B6A9}" destId="{25B28BBA-60F4-463E-9353-97BFC3BBE341}" srcOrd="5" destOrd="0" presId="urn:microsoft.com/office/officeart/2017/3/layout/DropPinTimeline"/>
    <dgm:cxn modelId="{D2FAF442-3C79-417D-ACA3-172AFC14539F}" type="presParOf" srcId="{6F8DBD93-ECAD-48AB-9CC2-4C3AF1F1FFFD}" destId="{A068E0EF-ED76-4A13-91AB-31C3960A71B7}" srcOrd="9" destOrd="0" presId="urn:microsoft.com/office/officeart/2017/3/layout/DropPinTimeline"/>
    <dgm:cxn modelId="{7545F62C-7375-4BFD-A333-010A1A563DFF}" type="presParOf" srcId="{6F8DBD93-ECAD-48AB-9CC2-4C3AF1F1FFFD}" destId="{A835FDF8-494A-42B7-81FD-8B78A5BE8D42}" srcOrd="10" destOrd="0" presId="urn:microsoft.com/office/officeart/2017/3/layout/DropPinTimeline"/>
    <dgm:cxn modelId="{2859A558-2638-4A53-BA6F-0F01563A0D18}" type="presParOf" srcId="{A835FDF8-494A-42B7-81FD-8B78A5BE8D42}" destId="{B201B598-483D-409E-ADA1-5606EFD3F891}" srcOrd="0" destOrd="0" presId="urn:microsoft.com/office/officeart/2017/3/layout/DropPinTimeline"/>
    <dgm:cxn modelId="{CAD79491-3018-447D-B094-4E165B857A7E}" type="presParOf" srcId="{A835FDF8-494A-42B7-81FD-8B78A5BE8D42}" destId="{FCF367FA-A4D0-4078-958D-5F2DDE83F491}" srcOrd="1" destOrd="0" presId="urn:microsoft.com/office/officeart/2017/3/layout/DropPinTimeline"/>
    <dgm:cxn modelId="{7452D0FA-9EA5-4548-8B2C-0DDB6C4A6D40}" type="presParOf" srcId="{FCF367FA-A4D0-4078-958D-5F2DDE83F491}" destId="{AA776BD3-5BBD-427F-AA9D-609EF7ACDB4A}" srcOrd="0" destOrd="0" presId="urn:microsoft.com/office/officeart/2017/3/layout/DropPinTimeline"/>
    <dgm:cxn modelId="{4950B335-1735-4132-B07A-0A3F3EA99D5E}" type="presParOf" srcId="{FCF367FA-A4D0-4078-958D-5F2DDE83F491}" destId="{B3584FC8-90EC-4186-AF17-443833FE0D90}" srcOrd="1" destOrd="0" presId="urn:microsoft.com/office/officeart/2017/3/layout/DropPinTimeline"/>
    <dgm:cxn modelId="{2EA7568B-99F1-4D2C-82E7-D39B7CBB30A2}" type="presParOf" srcId="{A835FDF8-494A-42B7-81FD-8B78A5BE8D42}" destId="{7CFA26A8-9DC2-4F63-B9D3-D530067EFB74}" srcOrd="2" destOrd="0" presId="urn:microsoft.com/office/officeart/2017/3/layout/DropPinTimeline"/>
    <dgm:cxn modelId="{318BB609-1022-49C3-B99C-BC7D3367CF5F}" type="presParOf" srcId="{A835FDF8-494A-42B7-81FD-8B78A5BE8D42}" destId="{0086461B-71CF-419D-8C10-82BE00A5F40A}" srcOrd="3" destOrd="0" presId="urn:microsoft.com/office/officeart/2017/3/layout/DropPinTimeline"/>
    <dgm:cxn modelId="{CB83C811-FC66-4F53-970B-784E3F93C874}" type="presParOf" srcId="{A835FDF8-494A-42B7-81FD-8B78A5BE8D42}" destId="{DAFD1BC6-6029-48F2-91C9-5B0BE2C2F708}" srcOrd="4" destOrd="0" presId="urn:microsoft.com/office/officeart/2017/3/layout/DropPinTimeline"/>
    <dgm:cxn modelId="{FAAC0DA2-792B-4983-B079-BED18FDA3930}" type="presParOf" srcId="{A835FDF8-494A-42B7-81FD-8B78A5BE8D42}" destId="{70CD0DC6-C1D1-4108-95DE-0BCF3B4FDFA4}" srcOrd="5" destOrd="0" presId="urn:microsoft.com/office/officeart/2017/3/layout/DropPinTimeline"/>
    <dgm:cxn modelId="{F70A189E-C947-4C8C-A7F9-936EC2741C02}" type="presParOf" srcId="{6F8DBD93-ECAD-48AB-9CC2-4C3AF1F1FFFD}" destId="{37DD5D43-8B09-4522-9F4A-7018599B0282}" srcOrd="11" destOrd="0" presId="urn:microsoft.com/office/officeart/2017/3/layout/DropPinTimeline"/>
    <dgm:cxn modelId="{1BCE41D8-59AF-4D1D-AB80-12C35A33E36F}" type="presParOf" srcId="{6F8DBD93-ECAD-48AB-9CC2-4C3AF1F1FFFD}" destId="{80A5E91A-F8EA-42C8-A701-8C72BEC5805D}" srcOrd="12" destOrd="0" presId="urn:microsoft.com/office/officeart/2017/3/layout/DropPinTimeline"/>
    <dgm:cxn modelId="{87ED454C-39CE-4444-980D-36264E163AC9}" type="presParOf" srcId="{80A5E91A-F8EA-42C8-A701-8C72BEC5805D}" destId="{A09C1363-1325-472B-BA02-CE5A5C90E704}" srcOrd="0" destOrd="0" presId="urn:microsoft.com/office/officeart/2017/3/layout/DropPinTimeline"/>
    <dgm:cxn modelId="{70C7673C-F93C-48B7-B316-5259FC887258}" type="presParOf" srcId="{80A5E91A-F8EA-42C8-A701-8C72BEC5805D}" destId="{8AD48E88-72D8-4BE3-AAEB-38AFAB020B87}" srcOrd="1" destOrd="0" presId="urn:microsoft.com/office/officeart/2017/3/layout/DropPinTimeline"/>
    <dgm:cxn modelId="{FCAF3EE9-4995-43C0-BCDE-8CA0E0D50D5F}" type="presParOf" srcId="{8AD48E88-72D8-4BE3-AAEB-38AFAB020B87}" destId="{33E3D132-1ADE-4739-9F48-F22F846DF57B}" srcOrd="0" destOrd="0" presId="urn:microsoft.com/office/officeart/2017/3/layout/DropPinTimeline"/>
    <dgm:cxn modelId="{0233C4F6-2B24-4DB5-A0C1-11F5EA0A113B}" type="presParOf" srcId="{8AD48E88-72D8-4BE3-AAEB-38AFAB020B87}" destId="{BF8B8FF7-55A2-4938-B63F-8EBD14B21339}" srcOrd="1" destOrd="0" presId="urn:microsoft.com/office/officeart/2017/3/layout/DropPinTimeline"/>
    <dgm:cxn modelId="{368DF699-973F-45CE-B7D1-92B9132C51D3}" type="presParOf" srcId="{80A5E91A-F8EA-42C8-A701-8C72BEC5805D}" destId="{B5790555-BC9A-4356-B38C-558E599D8645}" srcOrd="2" destOrd="0" presId="urn:microsoft.com/office/officeart/2017/3/layout/DropPinTimeline"/>
    <dgm:cxn modelId="{09449F62-2712-4BD4-B924-6CCE1BF3D493}" type="presParOf" srcId="{80A5E91A-F8EA-42C8-A701-8C72BEC5805D}" destId="{5F10DDB3-9A44-41B7-B164-F3C8578F1BF3}" srcOrd="3" destOrd="0" presId="urn:microsoft.com/office/officeart/2017/3/layout/DropPinTimeline"/>
    <dgm:cxn modelId="{76AEBFC2-0278-4480-A26E-4BF412180976}" type="presParOf" srcId="{80A5E91A-F8EA-42C8-A701-8C72BEC5805D}" destId="{24D61B59-53FA-4075-9194-CD052D41CDEB}" srcOrd="4" destOrd="0" presId="urn:microsoft.com/office/officeart/2017/3/layout/DropPinTimeline"/>
    <dgm:cxn modelId="{873B5474-2E83-47EF-8612-C3E2BE3C23EA}" type="presParOf" srcId="{80A5E91A-F8EA-42C8-A701-8C72BEC5805D}" destId="{DEE02638-8562-4FC8-A499-B36918C0D6E8}" srcOrd="5" destOrd="0" presId="urn:microsoft.com/office/officeart/2017/3/layout/DropPinTimeline"/>
    <dgm:cxn modelId="{91051B2D-3656-4FAF-8D25-31776F5E30D4}" type="presParOf" srcId="{6F8DBD93-ECAD-48AB-9CC2-4C3AF1F1FFFD}" destId="{628C56AF-984C-4683-9C85-C6818E3A5C77}" srcOrd="13" destOrd="0" presId="urn:microsoft.com/office/officeart/2017/3/layout/DropPinTimeline"/>
    <dgm:cxn modelId="{108F2756-C8BB-4DD2-979A-6D7043407406}" type="presParOf" srcId="{6F8DBD93-ECAD-48AB-9CC2-4C3AF1F1FFFD}" destId="{76E89B6D-2C27-426F-A91C-1E48C1D253EA}" srcOrd="14" destOrd="0" presId="urn:microsoft.com/office/officeart/2017/3/layout/DropPinTimeline"/>
    <dgm:cxn modelId="{2585254A-DE51-484C-8541-45F54F46FC9A}" type="presParOf" srcId="{76E89B6D-2C27-426F-A91C-1E48C1D253EA}" destId="{7EA0C37B-B4AE-453B-B389-B6DB43884AD7}" srcOrd="0" destOrd="0" presId="urn:microsoft.com/office/officeart/2017/3/layout/DropPinTimeline"/>
    <dgm:cxn modelId="{1B7F1888-399E-434D-A90B-218E30DCC064}" type="presParOf" srcId="{76E89B6D-2C27-426F-A91C-1E48C1D253EA}" destId="{D315885C-1DB0-47EB-ACBB-9D9D00FBBDFD}" srcOrd="1" destOrd="0" presId="urn:microsoft.com/office/officeart/2017/3/layout/DropPinTimeline"/>
    <dgm:cxn modelId="{AE430D10-99C5-46FF-98C7-FFA4CEB52ACB}" type="presParOf" srcId="{D315885C-1DB0-47EB-ACBB-9D9D00FBBDFD}" destId="{32D5FDE4-0C65-45C2-8F08-5431425A0FC6}" srcOrd="0" destOrd="0" presId="urn:microsoft.com/office/officeart/2017/3/layout/DropPinTimeline"/>
    <dgm:cxn modelId="{8EB8D03C-8279-43A8-AE5F-57381D8137EB}" type="presParOf" srcId="{D315885C-1DB0-47EB-ACBB-9D9D00FBBDFD}" destId="{3B101DC3-94F5-4FB1-9DBC-B9E44C8CD82E}" srcOrd="1" destOrd="0" presId="urn:microsoft.com/office/officeart/2017/3/layout/DropPinTimeline"/>
    <dgm:cxn modelId="{E02111E0-4254-4F8F-80D7-7E7385C4864F}" type="presParOf" srcId="{76E89B6D-2C27-426F-A91C-1E48C1D253EA}" destId="{A0466804-0EEC-49FC-8FD8-C45444F73010}" srcOrd="2" destOrd="0" presId="urn:microsoft.com/office/officeart/2017/3/layout/DropPinTimeline"/>
    <dgm:cxn modelId="{28099980-95B1-4606-9DCF-8ACDAB7631EB}" type="presParOf" srcId="{76E89B6D-2C27-426F-A91C-1E48C1D253EA}" destId="{905D3B76-67EC-4EEE-8CD2-1A28CF299C64}" srcOrd="3" destOrd="0" presId="urn:microsoft.com/office/officeart/2017/3/layout/DropPinTimeline"/>
    <dgm:cxn modelId="{B4007370-1438-4905-AF6A-E9550D23F278}" type="presParOf" srcId="{76E89B6D-2C27-426F-A91C-1E48C1D253EA}" destId="{77CBFAA7-8B87-4AAC-B107-2BD6EF66F776}" srcOrd="4" destOrd="0" presId="urn:microsoft.com/office/officeart/2017/3/layout/DropPinTimeline"/>
    <dgm:cxn modelId="{1F9F3777-BD8E-426D-BE91-E75355604E35}" type="presParOf" srcId="{76E89B6D-2C27-426F-A91C-1E48C1D253EA}" destId="{40A3572F-D713-4977-B6BA-03EEB3DD2C18}"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18932-D31D-49BE-84EC-32C120FBD1D1}">
      <dsp:nvSpPr>
        <dsp:cNvPr id="0" name=""/>
        <dsp:cNvSpPr/>
      </dsp:nvSpPr>
      <dsp:spPr>
        <a:xfrm>
          <a:off x="0" y="1893040"/>
          <a:ext cx="10058399"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F3FCE30F-95F3-4496-A2BD-EAA712D99034}">
      <dsp:nvSpPr>
        <dsp:cNvPr id="0" name=""/>
        <dsp:cNvSpPr/>
      </dsp:nvSpPr>
      <dsp:spPr>
        <a:xfrm rot="8100000">
          <a:off x="62483" y="437082"/>
          <a:ext cx="276803" cy="276803"/>
        </a:xfrm>
        <a:prstGeom prst="teardrop">
          <a:avLst>
            <a:gd name="adj" fmla="val 115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E32D16-2126-4695-8F27-02FA1BE24FB2}">
      <dsp:nvSpPr>
        <dsp:cNvPr id="0" name=""/>
        <dsp:cNvSpPr/>
      </dsp:nvSpPr>
      <dsp:spPr>
        <a:xfrm>
          <a:off x="93234" y="467832"/>
          <a:ext cx="215302" cy="215302"/>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BD1EEE86-280B-4763-938D-7CDE95210323}">
      <dsp:nvSpPr>
        <dsp:cNvPr id="0" name=""/>
        <dsp:cNvSpPr/>
      </dsp:nvSpPr>
      <dsp:spPr>
        <a:xfrm>
          <a:off x="396615" y="772360"/>
          <a:ext cx="1847584" cy="1120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b="0" kern="1200" dirty="0">
              <a:solidFill>
                <a:schemeClr val="tx1"/>
              </a:solidFill>
              <a:latin typeface="+mn-lt"/>
            </a:rPr>
            <a:t>Cycle 2 orientation webinar, 10:00 a.m.-12:00 p.m.</a:t>
          </a:r>
        </a:p>
      </dsp:txBody>
      <dsp:txXfrm>
        <a:off x="396615" y="772360"/>
        <a:ext cx="1847584" cy="1120679"/>
      </dsp:txXfrm>
    </dsp:sp>
    <dsp:sp modelId="{CCF55A33-194A-4926-8135-B994FF9D3F08}">
      <dsp:nvSpPr>
        <dsp:cNvPr id="0" name=""/>
        <dsp:cNvSpPr/>
      </dsp:nvSpPr>
      <dsp:spPr>
        <a:xfrm>
          <a:off x="396615" y="378607"/>
          <a:ext cx="1847584" cy="39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dirty="0">
              <a:solidFill>
                <a:schemeClr val="tx1"/>
              </a:solidFill>
              <a:latin typeface="+mn-lt"/>
            </a:rPr>
            <a:t>13 Jan.</a:t>
          </a:r>
        </a:p>
      </dsp:txBody>
      <dsp:txXfrm>
        <a:off x="396615" y="378607"/>
        <a:ext cx="1847584" cy="393752"/>
      </dsp:txXfrm>
    </dsp:sp>
    <dsp:sp modelId="{B7819DDF-569E-4AE9-9DB3-1BE56897CF0C}">
      <dsp:nvSpPr>
        <dsp:cNvPr id="0" name=""/>
        <dsp:cNvSpPr/>
      </dsp:nvSpPr>
      <dsp:spPr>
        <a:xfrm>
          <a:off x="200885" y="772360"/>
          <a:ext cx="0" cy="1120679"/>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BD7DC2C-F654-4F9B-B40A-16E1C9275618}">
      <dsp:nvSpPr>
        <dsp:cNvPr id="0" name=""/>
        <dsp:cNvSpPr/>
      </dsp:nvSpPr>
      <dsp:spPr>
        <a:xfrm>
          <a:off x="166800" y="1857602"/>
          <a:ext cx="70462" cy="70875"/>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4DF5FF-B035-4766-985E-9B2490960E95}">
      <dsp:nvSpPr>
        <dsp:cNvPr id="0" name=""/>
        <dsp:cNvSpPr/>
      </dsp:nvSpPr>
      <dsp:spPr>
        <a:xfrm rot="18900000">
          <a:off x="1178061" y="3072194"/>
          <a:ext cx="276803" cy="276803"/>
        </a:xfrm>
        <a:prstGeom prst="teardrop">
          <a:avLst>
            <a:gd name="adj" fmla="val 115000"/>
          </a:avLst>
        </a:prstGeom>
        <a:solidFill>
          <a:schemeClr val="accent2">
            <a:hueOff val="16206"/>
            <a:satOff val="1863"/>
            <a:lumOff val="-1485"/>
            <a:alphaOff val="0"/>
          </a:schemeClr>
        </a:solidFill>
        <a:ln w="15875" cap="flat" cmpd="sng" algn="ctr">
          <a:solidFill>
            <a:schemeClr val="accent2">
              <a:hueOff val="16206"/>
              <a:satOff val="1863"/>
              <a:lumOff val="-148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07605B-3495-425A-87F6-D119D7CB565A}">
      <dsp:nvSpPr>
        <dsp:cNvPr id="0" name=""/>
        <dsp:cNvSpPr/>
      </dsp:nvSpPr>
      <dsp:spPr>
        <a:xfrm>
          <a:off x="1208812" y="3102944"/>
          <a:ext cx="215302" cy="215302"/>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9D8CA40C-A9A4-464F-944D-D4C5FE9FCA2A}">
      <dsp:nvSpPr>
        <dsp:cNvPr id="0" name=""/>
        <dsp:cNvSpPr/>
      </dsp:nvSpPr>
      <dsp:spPr>
        <a:xfrm>
          <a:off x="1512193" y="1893040"/>
          <a:ext cx="1847584" cy="1120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b="0" kern="1200" dirty="0">
              <a:solidFill>
                <a:schemeClr val="tx1"/>
              </a:solidFill>
              <a:latin typeface="+mn-lt"/>
            </a:rPr>
            <a:t>Cycle 2 candidate lists due</a:t>
          </a:r>
        </a:p>
      </dsp:txBody>
      <dsp:txXfrm>
        <a:off x="1512193" y="1893040"/>
        <a:ext cx="1847584" cy="1120679"/>
      </dsp:txXfrm>
    </dsp:sp>
    <dsp:sp modelId="{554E470E-8C82-4FE4-9129-B39EE79F60A6}">
      <dsp:nvSpPr>
        <dsp:cNvPr id="0" name=""/>
        <dsp:cNvSpPr/>
      </dsp:nvSpPr>
      <dsp:spPr>
        <a:xfrm>
          <a:off x="1512193" y="3013719"/>
          <a:ext cx="1847584" cy="39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dirty="0">
              <a:solidFill>
                <a:schemeClr val="tx1"/>
              </a:solidFill>
              <a:latin typeface="+mn-lt"/>
            </a:rPr>
            <a:t>18 Jan.</a:t>
          </a:r>
          <a:endParaRPr lang="en-US" sz="1700" b="0" kern="1200" dirty="0">
            <a:solidFill>
              <a:schemeClr val="tx1"/>
            </a:solidFill>
            <a:latin typeface="+mn-lt"/>
          </a:endParaRPr>
        </a:p>
      </dsp:txBody>
      <dsp:txXfrm>
        <a:off x="1512193" y="3013719"/>
        <a:ext cx="1847584" cy="393752"/>
      </dsp:txXfrm>
    </dsp:sp>
    <dsp:sp modelId="{A455A5BC-8DC9-40DC-84AF-BEC4F1135E2B}">
      <dsp:nvSpPr>
        <dsp:cNvPr id="0" name=""/>
        <dsp:cNvSpPr/>
      </dsp:nvSpPr>
      <dsp:spPr>
        <a:xfrm>
          <a:off x="1316463" y="1893040"/>
          <a:ext cx="0" cy="1120679"/>
        </a:xfrm>
        <a:prstGeom prst="line">
          <a:avLst/>
        </a:prstGeom>
        <a:noFill/>
        <a:ln w="12700" cap="flat" cmpd="sng" algn="ctr">
          <a:solidFill>
            <a:schemeClr val="accent2">
              <a:hueOff val="238474"/>
              <a:satOff val="-5441"/>
              <a:lumOff val="2010"/>
              <a:alphaOff val="0"/>
            </a:schemeClr>
          </a:solidFill>
          <a:prstDash val="dash"/>
        </a:ln>
        <a:effectLst/>
      </dsp:spPr>
      <dsp:style>
        <a:lnRef idx="1">
          <a:scrgbClr r="0" g="0" b="0"/>
        </a:lnRef>
        <a:fillRef idx="0">
          <a:scrgbClr r="0" g="0" b="0"/>
        </a:fillRef>
        <a:effectRef idx="0">
          <a:scrgbClr r="0" g="0" b="0"/>
        </a:effectRef>
        <a:fontRef idx="minor"/>
      </dsp:style>
    </dsp:sp>
    <dsp:sp modelId="{FFBF2E9C-75DF-4AC6-A074-477E85704274}">
      <dsp:nvSpPr>
        <dsp:cNvPr id="0" name=""/>
        <dsp:cNvSpPr/>
      </dsp:nvSpPr>
      <dsp:spPr>
        <a:xfrm>
          <a:off x="1282378" y="1857602"/>
          <a:ext cx="70462" cy="70875"/>
        </a:xfrm>
        <a:prstGeom prst="ellipse">
          <a:avLst/>
        </a:prstGeom>
        <a:solidFill>
          <a:schemeClr val="accent2">
            <a:hueOff val="238474"/>
            <a:satOff val="-5441"/>
            <a:lumOff val="201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4A0434-412C-4914-A62F-D75DABFA7899}">
      <dsp:nvSpPr>
        <dsp:cNvPr id="0" name=""/>
        <dsp:cNvSpPr/>
      </dsp:nvSpPr>
      <dsp:spPr>
        <a:xfrm rot="8100000">
          <a:off x="2293639" y="437082"/>
          <a:ext cx="276803" cy="276803"/>
        </a:xfrm>
        <a:prstGeom prst="teardrop">
          <a:avLst>
            <a:gd name="adj" fmla="val 115000"/>
          </a:avLst>
        </a:prstGeom>
        <a:solidFill>
          <a:schemeClr val="accent2">
            <a:hueOff val="32411"/>
            <a:satOff val="3725"/>
            <a:lumOff val="-2969"/>
            <a:alphaOff val="0"/>
          </a:schemeClr>
        </a:solidFill>
        <a:ln w="15875" cap="flat" cmpd="sng" algn="ctr">
          <a:solidFill>
            <a:schemeClr val="accent2">
              <a:hueOff val="32411"/>
              <a:satOff val="3725"/>
              <a:lumOff val="-29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8A8759-903E-4FFC-BD1D-E198BEC681F7}">
      <dsp:nvSpPr>
        <dsp:cNvPr id="0" name=""/>
        <dsp:cNvSpPr/>
      </dsp:nvSpPr>
      <dsp:spPr>
        <a:xfrm>
          <a:off x="2324389" y="467832"/>
          <a:ext cx="215302" cy="215302"/>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96988B1C-497B-4754-A1F2-A86E94B30EE7}">
      <dsp:nvSpPr>
        <dsp:cNvPr id="0" name=""/>
        <dsp:cNvSpPr/>
      </dsp:nvSpPr>
      <dsp:spPr>
        <a:xfrm>
          <a:off x="2627770" y="772360"/>
          <a:ext cx="1847584" cy="1120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dirty="0">
              <a:solidFill>
                <a:schemeClr val="tx1"/>
              </a:solidFill>
              <a:latin typeface="+mn-lt"/>
            </a:rPr>
            <a:t>Cycle 2 website/submission system launch </a:t>
          </a:r>
          <a:br>
            <a:rPr lang="en-US" sz="1300" kern="1200" dirty="0">
              <a:solidFill>
                <a:schemeClr val="tx1"/>
              </a:solidFill>
              <a:latin typeface="+mn-lt"/>
            </a:rPr>
          </a:br>
          <a:r>
            <a:rPr lang="en-US" sz="1300" kern="1200" dirty="0">
              <a:solidFill>
                <a:schemeClr val="tx1"/>
              </a:solidFill>
              <a:latin typeface="+mn-lt"/>
            </a:rPr>
            <a:t>(vouchers distributed to programs)</a:t>
          </a:r>
        </a:p>
      </dsp:txBody>
      <dsp:txXfrm>
        <a:off x="2627770" y="772360"/>
        <a:ext cx="1847584" cy="1120679"/>
      </dsp:txXfrm>
    </dsp:sp>
    <dsp:sp modelId="{85C64DC3-6D4D-4DFF-A4E7-DA7869F84B42}">
      <dsp:nvSpPr>
        <dsp:cNvPr id="0" name=""/>
        <dsp:cNvSpPr/>
      </dsp:nvSpPr>
      <dsp:spPr>
        <a:xfrm>
          <a:off x="2627770" y="378607"/>
          <a:ext cx="1847584" cy="39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dirty="0">
              <a:solidFill>
                <a:schemeClr val="tx1"/>
              </a:solidFill>
              <a:latin typeface="+mn-lt"/>
            </a:rPr>
            <a:t>25 Jan.</a:t>
          </a:r>
        </a:p>
      </dsp:txBody>
      <dsp:txXfrm>
        <a:off x="2627770" y="378607"/>
        <a:ext cx="1847584" cy="393752"/>
      </dsp:txXfrm>
    </dsp:sp>
    <dsp:sp modelId="{EF9443AC-75E3-46A1-906D-A9BB3831B5FA}">
      <dsp:nvSpPr>
        <dsp:cNvPr id="0" name=""/>
        <dsp:cNvSpPr/>
      </dsp:nvSpPr>
      <dsp:spPr>
        <a:xfrm>
          <a:off x="2432041" y="772360"/>
          <a:ext cx="0" cy="1120679"/>
        </a:xfrm>
        <a:prstGeom prst="line">
          <a:avLst/>
        </a:prstGeom>
        <a:noFill/>
        <a:ln w="12700" cap="flat" cmpd="sng" algn="ctr">
          <a:solidFill>
            <a:schemeClr val="accent2">
              <a:hueOff val="476947"/>
              <a:satOff val="-10882"/>
              <a:lumOff val="4020"/>
              <a:alphaOff val="0"/>
            </a:schemeClr>
          </a:solidFill>
          <a:prstDash val="dash"/>
        </a:ln>
        <a:effectLst/>
      </dsp:spPr>
      <dsp:style>
        <a:lnRef idx="1">
          <a:scrgbClr r="0" g="0" b="0"/>
        </a:lnRef>
        <a:fillRef idx="0">
          <a:scrgbClr r="0" g="0" b="0"/>
        </a:fillRef>
        <a:effectRef idx="0">
          <a:scrgbClr r="0" g="0" b="0"/>
        </a:effectRef>
        <a:fontRef idx="minor"/>
      </dsp:style>
    </dsp:sp>
    <dsp:sp modelId="{4C1648AA-F10E-418B-8BE1-CD4329529DA4}">
      <dsp:nvSpPr>
        <dsp:cNvPr id="0" name=""/>
        <dsp:cNvSpPr/>
      </dsp:nvSpPr>
      <dsp:spPr>
        <a:xfrm>
          <a:off x="2397956" y="1857602"/>
          <a:ext cx="70462" cy="70875"/>
        </a:xfrm>
        <a:prstGeom prst="ellipse">
          <a:avLst/>
        </a:prstGeom>
        <a:solidFill>
          <a:schemeClr val="accent2">
            <a:hueOff val="476947"/>
            <a:satOff val="-10882"/>
            <a:lumOff val="402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4A352F-6B71-41A3-97E1-DAA3AE52A8FF}">
      <dsp:nvSpPr>
        <dsp:cNvPr id="0" name=""/>
        <dsp:cNvSpPr/>
      </dsp:nvSpPr>
      <dsp:spPr>
        <a:xfrm rot="18900000">
          <a:off x="3409217" y="3072194"/>
          <a:ext cx="276803" cy="276803"/>
        </a:xfrm>
        <a:prstGeom prst="teardrop">
          <a:avLst>
            <a:gd name="adj" fmla="val 115000"/>
          </a:avLst>
        </a:prstGeom>
        <a:solidFill>
          <a:schemeClr val="accent2">
            <a:hueOff val="48617"/>
            <a:satOff val="5588"/>
            <a:lumOff val="-4454"/>
            <a:alphaOff val="0"/>
          </a:schemeClr>
        </a:solidFill>
        <a:ln w="15875" cap="flat" cmpd="sng" algn="ctr">
          <a:solidFill>
            <a:schemeClr val="accent2">
              <a:hueOff val="48617"/>
              <a:satOff val="5588"/>
              <a:lumOff val="-445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940A27-864C-4368-A1F9-FEFB882B055F}">
      <dsp:nvSpPr>
        <dsp:cNvPr id="0" name=""/>
        <dsp:cNvSpPr/>
      </dsp:nvSpPr>
      <dsp:spPr>
        <a:xfrm>
          <a:off x="3439967" y="3102944"/>
          <a:ext cx="215302" cy="215302"/>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5BDF8054-2EA9-4762-A2DE-706FB166AF29}">
      <dsp:nvSpPr>
        <dsp:cNvPr id="0" name=""/>
        <dsp:cNvSpPr/>
      </dsp:nvSpPr>
      <dsp:spPr>
        <a:xfrm>
          <a:off x="3743348" y="1893040"/>
          <a:ext cx="1847584" cy="1120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dirty="0">
              <a:solidFill>
                <a:schemeClr val="accent3"/>
              </a:solidFill>
              <a:latin typeface="+mn-lt"/>
            </a:rPr>
            <a:t>Cycle 1 submission deadline</a:t>
          </a:r>
        </a:p>
      </dsp:txBody>
      <dsp:txXfrm>
        <a:off x="3743348" y="1893040"/>
        <a:ext cx="1847584" cy="1120679"/>
      </dsp:txXfrm>
    </dsp:sp>
    <dsp:sp modelId="{67B5598A-6EF2-4353-8F9C-43D70444D726}">
      <dsp:nvSpPr>
        <dsp:cNvPr id="0" name=""/>
        <dsp:cNvSpPr/>
      </dsp:nvSpPr>
      <dsp:spPr>
        <a:xfrm>
          <a:off x="3743348" y="3013719"/>
          <a:ext cx="1847584" cy="39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dirty="0">
              <a:solidFill>
                <a:schemeClr val="accent3"/>
              </a:solidFill>
              <a:latin typeface="+mn-lt"/>
            </a:rPr>
            <a:t>31 Jan.</a:t>
          </a:r>
        </a:p>
      </dsp:txBody>
      <dsp:txXfrm>
        <a:off x="3743348" y="3013719"/>
        <a:ext cx="1847584" cy="393752"/>
      </dsp:txXfrm>
    </dsp:sp>
    <dsp:sp modelId="{1959F830-3F79-4717-88F2-5F73335F6551}">
      <dsp:nvSpPr>
        <dsp:cNvPr id="0" name=""/>
        <dsp:cNvSpPr/>
      </dsp:nvSpPr>
      <dsp:spPr>
        <a:xfrm>
          <a:off x="3547618" y="1893040"/>
          <a:ext cx="0" cy="1120679"/>
        </a:xfrm>
        <a:prstGeom prst="line">
          <a:avLst/>
        </a:prstGeom>
        <a:noFill/>
        <a:ln w="12700" cap="flat" cmpd="sng" algn="ctr">
          <a:solidFill>
            <a:schemeClr val="accent2">
              <a:hueOff val="715421"/>
              <a:satOff val="-16323"/>
              <a:lumOff val="6030"/>
              <a:alphaOff val="0"/>
            </a:schemeClr>
          </a:solidFill>
          <a:prstDash val="dash"/>
        </a:ln>
        <a:effectLst/>
      </dsp:spPr>
      <dsp:style>
        <a:lnRef idx="1">
          <a:scrgbClr r="0" g="0" b="0"/>
        </a:lnRef>
        <a:fillRef idx="0">
          <a:scrgbClr r="0" g="0" b="0"/>
        </a:fillRef>
        <a:effectRef idx="0">
          <a:scrgbClr r="0" g="0" b="0"/>
        </a:effectRef>
        <a:fontRef idx="minor"/>
      </dsp:style>
    </dsp:sp>
    <dsp:sp modelId="{C5D9DC3A-1B7B-4222-A607-A1057D28C506}">
      <dsp:nvSpPr>
        <dsp:cNvPr id="0" name=""/>
        <dsp:cNvSpPr/>
      </dsp:nvSpPr>
      <dsp:spPr>
        <a:xfrm>
          <a:off x="3513533" y="1857602"/>
          <a:ext cx="70462" cy="70875"/>
        </a:xfrm>
        <a:prstGeom prst="ellipse">
          <a:avLst/>
        </a:prstGeom>
        <a:solidFill>
          <a:schemeClr val="accent2">
            <a:hueOff val="715421"/>
            <a:satOff val="-16323"/>
            <a:lumOff val="603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EA7A5E-2F7B-4B4D-BDAB-5082E64F11C4}">
      <dsp:nvSpPr>
        <dsp:cNvPr id="0" name=""/>
        <dsp:cNvSpPr/>
      </dsp:nvSpPr>
      <dsp:spPr>
        <a:xfrm rot="8100000">
          <a:off x="4524794" y="437082"/>
          <a:ext cx="276803" cy="276803"/>
        </a:xfrm>
        <a:prstGeom prst="teardrop">
          <a:avLst>
            <a:gd name="adj" fmla="val 115000"/>
          </a:avLst>
        </a:prstGeom>
        <a:solidFill>
          <a:schemeClr val="accent2">
            <a:hueOff val="64822"/>
            <a:satOff val="7451"/>
            <a:lumOff val="-5939"/>
            <a:alphaOff val="0"/>
          </a:schemeClr>
        </a:solidFill>
        <a:ln w="15875" cap="flat" cmpd="sng" algn="ctr">
          <a:solidFill>
            <a:schemeClr val="accent2">
              <a:hueOff val="64822"/>
              <a:satOff val="7451"/>
              <a:lumOff val="-593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A21068-5A8A-4A63-9C33-B6D541C287F0}">
      <dsp:nvSpPr>
        <dsp:cNvPr id="0" name=""/>
        <dsp:cNvSpPr/>
      </dsp:nvSpPr>
      <dsp:spPr>
        <a:xfrm>
          <a:off x="4555545" y="467832"/>
          <a:ext cx="215302" cy="215302"/>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C9E2EA38-1F8B-46C9-97CA-FE3E017A1CE8}">
      <dsp:nvSpPr>
        <dsp:cNvPr id="0" name=""/>
        <dsp:cNvSpPr/>
      </dsp:nvSpPr>
      <dsp:spPr>
        <a:xfrm>
          <a:off x="4858926" y="772360"/>
          <a:ext cx="1847584" cy="1120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dirty="0">
              <a:solidFill>
                <a:schemeClr val="accent3"/>
              </a:solidFill>
              <a:latin typeface="+mn-lt"/>
            </a:rPr>
            <a:t>Cycle 1 Focus Groups &amp; Surveys</a:t>
          </a:r>
        </a:p>
      </dsp:txBody>
      <dsp:txXfrm>
        <a:off x="4858926" y="772360"/>
        <a:ext cx="1847584" cy="1120679"/>
      </dsp:txXfrm>
    </dsp:sp>
    <dsp:sp modelId="{A7F01F62-988A-42D3-BA91-5E95DAC83CFF}">
      <dsp:nvSpPr>
        <dsp:cNvPr id="0" name=""/>
        <dsp:cNvSpPr/>
      </dsp:nvSpPr>
      <dsp:spPr>
        <a:xfrm>
          <a:off x="4858926" y="378607"/>
          <a:ext cx="1847584" cy="39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dirty="0">
              <a:solidFill>
                <a:schemeClr val="accent3"/>
              </a:solidFill>
              <a:latin typeface="+mn-lt"/>
            </a:rPr>
            <a:t>1-22 Feb.</a:t>
          </a:r>
        </a:p>
      </dsp:txBody>
      <dsp:txXfrm>
        <a:off x="4858926" y="378607"/>
        <a:ext cx="1847584" cy="393752"/>
      </dsp:txXfrm>
    </dsp:sp>
    <dsp:sp modelId="{A9718C63-904D-42D7-ABBB-5B98A1AC859F}">
      <dsp:nvSpPr>
        <dsp:cNvPr id="0" name=""/>
        <dsp:cNvSpPr/>
      </dsp:nvSpPr>
      <dsp:spPr>
        <a:xfrm>
          <a:off x="4663196" y="772360"/>
          <a:ext cx="0" cy="1120679"/>
        </a:xfrm>
        <a:prstGeom prst="line">
          <a:avLst/>
        </a:prstGeom>
        <a:noFill/>
        <a:ln w="12700" cap="flat" cmpd="sng" algn="ctr">
          <a:solidFill>
            <a:schemeClr val="accent2">
              <a:hueOff val="953895"/>
              <a:satOff val="-21764"/>
              <a:lumOff val="8039"/>
              <a:alphaOff val="0"/>
            </a:schemeClr>
          </a:solidFill>
          <a:prstDash val="dash"/>
        </a:ln>
        <a:effectLst/>
      </dsp:spPr>
      <dsp:style>
        <a:lnRef idx="1">
          <a:scrgbClr r="0" g="0" b="0"/>
        </a:lnRef>
        <a:fillRef idx="0">
          <a:scrgbClr r="0" g="0" b="0"/>
        </a:fillRef>
        <a:effectRef idx="0">
          <a:scrgbClr r="0" g="0" b="0"/>
        </a:effectRef>
        <a:fontRef idx="minor"/>
      </dsp:style>
    </dsp:sp>
    <dsp:sp modelId="{FBE22D72-5C21-4225-94F6-6CDB450F9C8F}">
      <dsp:nvSpPr>
        <dsp:cNvPr id="0" name=""/>
        <dsp:cNvSpPr/>
      </dsp:nvSpPr>
      <dsp:spPr>
        <a:xfrm>
          <a:off x="4629111" y="1857602"/>
          <a:ext cx="70462" cy="70875"/>
        </a:xfrm>
        <a:prstGeom prst="ellipse">
          <a:avLst/>
        </a:prstGeom>
        <a:solidFill>
          <a:schemeClr val="accent2">
            <a:hueOff val="953895"/>
            <a:satOff val="-21764"/>
            <a:lumOff val="8039"/>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776BD3-5BBD-427F-AA9D-609EF7ACDB4A}">
      <dsp:nvSpPr>
        <dsp:cNvPr id="0" name=""/>
        <dsp:cNvSpPr/>
      </dsp:nvSpPr>
      <dsp:spPr>
        <a:xfrm rot="18900000">
          <a:off x="5640372" y="3072194"/>
          <a:ext cx="276803" cy="276803"/>
        </a:xfrm>
        <a:prstGeom prst="teardrop">
          <a:avLst>
            <a:gd name="adj" fmla="val 115000"/>
          </a:avLst>
        </a:prstGeom>
        <a:solidFill>
          <a:schemeClr val="accent2">
            <a:hueOff val="81028"/>
            <a:satOff val="9314"/>
            <a:lumOff val="-7424"/>
            <a:alphaOff val="0"/>
          </a:schemeClr>
        </a:solidFill>
        <a:ln w="15875" cap="flat" cmpd="sng" algn="ctr">
          <a:solidFill>
            <a:schemeClr val="accent2">
              <a:hueOff val="81028"/>
              <a:satOff val="9314"/>
              <a:lumOff val="-74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584FC8-90EC-4186-AF17-443833FE0D90}">
      <dsp:nvSpPr>
        <dsp:cNvPr id="0" name=""/>
        <dsp:cNvSpPr/>
      </dsp:nvSpPr>
      <dsp:spPr>
        <a:xfrm>
          <a:off x="5671122" y="3102944"/>
          <a:ext cx="215302" cy="215302"/>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7CFA26A8-9DC2-4F63-B9D3-D530067EFB74}">
      <dsp:nvSpPr>
        <dsp:cNvPr id="0" name=""/>
        <dsp:cNvSpPr/>
      </dsp:nvSpPr>
      <dsp:spPr>
        <a:xfrm>
          <a:off x="5974503" y="1893040"/>
          <a:ext cx="1847584" cy="1120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dirty="0">
              <a:solidFill>
                <a:schemeClr val="tx1"/>
              </a:solidFill>
              <a:latin typeface="+mn-lt"/>
            </a:rPr>
            <a:t>Cycle 2 update webinar, 10:00 a.m.-12:00 p.m.</a:t>
          </a:r>
        </a:p>
      </dsp:txBody>
      <dsp:txXfrm>
        <a:off x="5974503" y="1893040"/>
        <a:ext cx="1847584" cy="1120679"/>
      </dsp:txXfrm>
    </dsp:sp>
    <dsp:sp modelId="{0086461B-71CF-419D-8C10-82BE00A5F40A}">
      <dsp:nvSpPr>
        <dsp:cNvPr id="0" name=""/>
        <dsp:cNvSpPr/>
      </dsp:nvSpPr>
      <dsp:spPr>
        <a:xfrm>
          <a:off x="5974503" y="3013719"/>
          <a:ext cx="1847584" cy="39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dirty="0">
              <a:solidFill>
                <a:schemeClr val="tx1"/>
              </a:solidFill>
              <a:latin typeface="+mn-lt"/>
              <a:cs typeface="Calibri Light"/>
            </a:rPr>
            <a:t>24 Feb.</a:t>
          </a:r>
          <a:endParaRPr lang="en-US" sz="1700" kern="1200" dirty="0">
            <a:solidFill>
              <a:schemeClr val="tx1"/>
            </a:solidFill>
            <a:latin typeface="+mn-lt"/>
          </a:endParaRPr>
        </a:p>
      </dsp:txBody>
      <dsp:txXfrm>
        <a:off x="5974503" y="3013719"/>
        <a:ext cx="1847584" cy="393752"/>
      </dsp:txXfrm>
    </dsp:sp>
    <dsp:sp modelId="{DAFD1BC6-6029-48F2-91C9-5B0BE2C2F708}">
      <dsp:nvSpPr>
        <dsp:cNvPr id="0" name=""/>
        <dsp:cNvSpPr/>
      </dsp:nvSpPr>
      <dsp:spPr>
        <a:xfrm>
          <a:off x="5778774" y="1893040"/>
          <a:ext cx="0" cy="1120679"/>
        </a:xfrm>
        <a:prstGeom prst="line">
          <a:avLst/>
        </a:prstGeom>
        <a:noFill/>
        <a:ln w="12700" cap="flat" cmpd="sng" algn="ctr">
          <a:solidFill>
            <a:schemeClr val="accent2">
              <a:hueOff val="817624"/>
              <a:satOff val="-18655"/>
              <a:lumOff val="6891"/>
              <a:alphaOff val="0"/>
            </a:schemeClr>
          </a:solidFill>
          <a:prstDash val="dash"/>
        </a:ln>
        <a:effectLst/>
      </dsp:spPr>
      <dsp:style>
        <a:lnRef idx="1">
          <a:scrgbClr r="0" g="0" b="0"/>
        </a:lnRef>
        <a:fillRef idx="0">
          <a:scrgbClr r="0" g="0" b="0"/>
        </a:fillRef>
        <a:effectRef idx="0">
          <a:scrgbClr r="0" g="0" b="0"/>
        </a:effectRef>
        <a:fontRef idx="minor"/>
      </dsp:style>
    </dsp:sp>
    <dsp:sp modelId="{B201B598-483D-409E-ADA1-5606EFD3F891}">
      <dsp:nvSpPr>
        <dsp:cNvPr id="0" name=""/>
        <dsp:cNvSpPr/>
      </dsp:nvSpPr>
      <dsp:spPr>
        <a:xfrm>
          <a:off x="5744689" y="1857602"/>
          <a:ext cx="70462" cy="70875"/>
        </a:xfrm>
        <a:prstGeom prst="ellipse">
          <a:avLst/>
        </a:prstGeom>
        <a:solidFill>
          <a:schemeClr val="accent2">
            <a:hueOff val="817624"/>
            <a:satOff val="-18655"/>
            <a:lumOff val="6891"/>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E3D132-1ADE-4739-9F48-F22F846DF57B}">
      <dsp:nvSpPr>
        <dsp:cNvPr id="0" name=""/>
        <dsp:cNvSpPr/>
      </dsp:nvSpPr>
      <dsp:spPr>
        <a:xfrm rot="8100000">
          <a:off x="6755950" y="437082"/>
          <a:ext cx="276803" cy="276803"/>
        </a:xfrm>
        <a:prstGeom prst="teardrop">
          <a:avLst>
            <a:gd name="adj" fmla="val 115000"/>
          </a:avLst>
        </a:prstGeom>
        <a:solidFill>
          <a:schemeClr val="accent2">
            <a:hueOff val="97234"/>
            <a:satOff val="11176"/>
            <a:lumOff val="-8908"/>
            <a:alphaOff val="0"/>
          </a:schemeClr>
        </a:solidFill>
        <a:ln w="15875" cap="flat" cmpd="sng" algn="ctr">
          <a:solidFill>
            <a:schemeClr val="accent2">
              <a:hueOff val="97234"/>
              <a:satOff val="11176"/>
              <a:lumOff val="-89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8B8FF7-55A2-4938-B63F-8EBD14B21339}">
      <dsp:nvSpPr>
        <dsp:cNvPr id="0" name=""/>
        <dsp:cNvSpPr/>
      </dsp:nvSpPr>
      <dsp:spPr>
        <a:xfrm>
          <a:off x="6786700" y="467832"/>
          <a:ext cx="215302" cy="215302"/>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B5790555-BC9A-4356-B38C-558E599D8645}">
      <dsp:nvSpPr>
        <dsp:cNvPr id="0" name=""/>
        <dsp:cNvSpPr/>
      </dsp:nvSpPr>
      <dsp:spPr>
        <a:xfrm>
          <a:off x="7090081" y="772360"/>
          <a:ext cx="1847584" cy="1120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dirty="0">
              <a:solidFill>
                <a:schemeClr val="tx1"/>
              </a:solidFill>
              <a:latin typeface="+mn-lt"/>
            </a:rPr>
            <a:t>Cycle 2  submission deadline</a:t>
          </a:r>
        </a:p>
      </dsp:txBody>
      <dsp:txXfrm>
        <a:off x="7090081" y="772360"/>
        <a:ext cx="1847584" cy="1120679"/>
      </dsp:txXfrm>
    </dsp:sp>
    <dsp:sp modelId="{5F10DDB3-9A44-41B7-B164-F3C8578F1BF3}">
      <dsp:nvSpPr>
        <dsp:cNvPr id="0" name=""/>
        <dsp:cNvSpPr/>
      </dsp:nvSpPr>
      <dsp:spPr>
        <a:xfrm>
          <a:off x="7090081" y="378607"/>
          <a:ext cx="1847584" cy="39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dirty="0">
              <a:solidFill>
                <a:schemeClr val="tx1"/>
              </a:solidFill>
              <a:latin typeface="+mn-lt"/>
            </a:rPr>
            <a:t>4 Apr.</a:t>
          </a:r>
        </a:p>
      </dsp:txBody>
      <dsp:txXfrm>
        <a:off x="7090081" y="378607"/>
        <a:ext cx="1847584" cy="393752"/>
      </dsp:txXfrm>
    </dsp:sp>
    <dsp:sp modelId="{24D61B59-53FA-4075-9194-CD052D41CDEB}">
      <dsp:nvSpPr>
        <dsp:cNvPr id="0" name=""/>
        <dsp:cNvSpPr/>
      </dsp:nvSpPr>
      <dsp:spPr>
        <a:xfrm>
          <a:off x="6894351" y="772360"/>
          <a:ext cx="0" cy="1120679"/>
        </a:xfrm>
        <a:prstGeom prst="line">
          <a:avLst/>
        </a:prstGeom>
        <a:noFill/>
        <a:ln w="12700" cap="flat" cmpd="sng" algn="ctr">
          <a:solidFill>
            <a:schemeClr val="accent2">
              <a:hueOff val="1430842"/>
              <a:satOff val="-32646"/>
              <a:lumOff val="12059"/>
              <a:alphaOff val="0"/>
            </a:schemeClr>
          </a:solidFill>
          <a:prstDash val="dash"/>
        </a:ln>
        <a:effectLst/>
      </dsp:spPr>
      <dsp:style>
        <a:lnRef idx="1">
          <a:scrgbClr r="0" g="0" b="0"/>
        </a:lnRef>
        <a:fillRef idx="0">
          <a:scrgbClr r="0" g="0" b="0"/>
        </a:fillRef>
        <a:effectRef idx="0">
          <a:scrgbClr r="0" g="0" b="0"/>
        </a:effectRef>
        <a:fontRef idx="minor"/>
      </dsp:style>
    </dsp:sp>
    <dsp:sp modelId="{A09C1363-1325-472B-BA02-CE5A5C90E704}">
      <dsp:nvSpPr>
        <dsp:cNvPr id="0" name=""/>
        <dsp:cNvSpPr/>
      </dsp:nvSpPr>
      <dsp:spPr>
        <a:xfrm>
          <a:off x="6860267" y="1857602"/>
          <a:ext cx="70462" cy="70875"/>
        </a:xfrm>
        <a:prstGeom prst="ellipse">
          <a:avLst/>
        </a:prstGeom>
        <a:solidFill>
          <a:schemeClr val="accent2">
            <a:hueOff val="1430842"/>
            <a:satOff val="-32646"/>
            <a:lumOff val="12059"/>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D5FDE4-0C65-45C2-8F08-5431425A0FC6}">
      <dsp:nvSpPr>
        <dsp:cNvPr id="0" name=""/>
        <dsp:cNvSpPr/>
      </dsp:nvSpPr>
      <dsp:spPr>
        <a:xfrm rot="18900000">
          <a:off x="7871527" y="3072194"/>
          <a:ext cx="276803" cy="276803"/>
        </a:xfrm>
        <a:prstGeom prst="teardrop">
          <a:avLst>
            <a:gd name="adj" fmla="val 115000"/>
          </a:avLst>
        </a:prstGeom>
        <a:solidFill>
          <a:schemeClr val="accent2">
            <a:hueOff val="113439"/>
            <a:satOff val="13039"/>
            <a:lumOff val="-10393"/>
            <a:alphaOff val="0"/>
          </a:schemeClr>
        </a:solidFill>
        <a:ln w="15875" cap="flat" cmpd="sng" algn="ctr">
          <a:solidFill>
            <a:schemeClr val="accent2">
              <a:hueOff val="113439"/>
              <a:satOff val="13039"/>
              <a:lumOff val="-1039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101DC3-94F5-4FB1-9DBC-B9E44C8CD82E}">
      <dsp:nvSpPr>
        <dsp:cNvPr id="0" name=""/>
        <dsp:cNvSpPr/>
      </dsp:nvSpPr>
      <dsp:spPr>
        <a:xfrm>
          <a:off x="7902278" y="3102944"/>
          <a:ext cx="215302" cy="215302"/>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A0466804-0EEC-49FC-8FD8-C45444F73010}">
      <dsp:nvSpPr>
        <dsp:cNvPr id="0" name=""/>
        <dsp:cNvSpPr/>
      </dsp:nvSpPr>
      <dsp:spPr>
        <a:xfrm>
          <a:off x="8205659" y="1893040"/>
          <a:ext cx="1847584" cy="1120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dirty="0">
              <a:solidFill>
                <a:schemeClr val="tx1"/>
              </a:solidFill>
              <a:latin typeface="+mn-lt"/>
            </a:rPr>
            <a:t>Cycle 2 Focus Groups &amp; Surveys</a:t>
          </a:r>
        </a:p>
      </dsp:txBody>
      <dsp:txXfrm>
        <a:off x="8205659" y="1893040"/>
        <a:ext cx="1847584" cy="1120679"/>
      </dsp:txXfrm>
    </dsp:sp>
    <dsp:sp modelId="{905D3B76-67EC-4EEE-8CD2-1A28CF299C64}">
      <dsp:nvSpPr>
        <dsp:cNvPr id="0" name=""/>
        <dsp:cNvSpPr/>
      </dsp:nvSpPr>
      <dsp:spPr>
        <a:xfrm>
          <a:off x="8205659" y="3013719"/>
          <a:ext cx="1847584" cy="39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dirty="0">
              <a:solidFill>
                <a:schemeClr val="tx1"/>
              </a:solidFill>
              <a:latin typeface="+mn-lt"/>
            </a:rPr>
            <a:t>5-26 Apr.</a:t>
          </a:r>
        </a:p>
      </dsp:txBody>
      <dsp:txXfrm>
        <a:off x="8205659" y="3013719"/>
        <a:ext cx="1847584" cy="393752"/>
      </dsp:txXfrm>
    </dsp:sp>
    <dsp:sp modelId="{77CBFAA7-8B87-4AAC-B107-2BD6EF66F776}">
      <dsp:nvSpPr>
        <dsp:cNvPr id="0" name=""/>
        <dsp:cNvSpPr/>
      </dsp:nvSpPr>
      <dsp:spPr>
        <a:xfrm>
          <a:off x="8009929" y="1893040"/>
          <a:ext cx="0" cy="1120679"/>
        </a:xfrm>
        <a:prstGeom prst="line">
          <a:avLst/>
        </a:prstGeom>
        <a:noFill/>
        <a:ln w="12700" cap="flat" cmpd="sng" algn="ctr">
          <a:solidFill>
            <a:schemeClr val="accent2">
              <a:hueOff val="1669316"/>
              <a:satOff val="-38087"/>
              <a:lumOff val="14069"/>
              <a:alphaOff val="0"/>
            </a:schemeClr>
          </a:solidFill>
          <a:prstDash val="dash"/>
        </a:ln>
        <a:effectLst/>
      </dsp:spPr>
      <dsp:style>
        <a:lnRef idx="1">
          <a:scrgbClr r="0" g="0" b="0"/>
        </a:lnRef>
        <a:fillRef idx="0">
          <a:scrgbClr r="0" g="0" b="0"/>
        </a:fillRef>
        <a:effectRef idx="0">
          <a:scrgbClr r="0" g="0" b="0"/>
        </a:effectRef>
        <a:fontRef idx="minor"/>
      </dsp:style>
    </dsp:sp>
    <dsp:sp modelId="{7EA0C37B-B4AE-453B-B389-B6DB43884AD7}">
      <dsp:nvSpPr>
        <dsp:cNvPr id="0" name=""/>
        <dsp:cNvSpPr/>
      </dsp:nvSpPr>
      <dsp:spPr>
        <a:xfrm>
          <a:off x="7975844" y="1857602"/>
          <a:ext cx="70462" cy="70875"/>
        </a:xfrm>
        <a:prstGeom prst="ellipse">
          <a:avLst/>
        </a:prstGeom>
        <a:solidFill>
          <a:schemeClr val="accent2">
            <a:hueOff val="1669316"/>
            <a:satOff val="-38087"/>
            <a:lumOff val="14069"/>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3EFC15-E4CA-4946-9DB3-FA1D26EAE271}" type="datetimeFigureOut">
              <a:rPr lang="en-US" smtClean="0"/>
              <a:t>3/7/2022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5128D-62D6-47DE-A237-AAF281E5FD51}" type="slidenum">
              <a:rPr lang="en-US" smtClean="0"/>
              <a:t>‹#›</a:t>
            </a:fld>
            <a:endParaRPr lang="en-US"/>
          </a:p>
        </p:txBody>
      </p:sp>
    </p:spTree>
    <p:extLst>
      <p:ext uri="{BB962C8B-B14F-4D97-AF65-F5344CB8AC3E}">
        <p14:creationId xmlns:p14="http://schemas.microsoft.com/office/powerpoint/2010/main" val="4001807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5128D-62D6-47DE-A237-AAF281E5FD51}" type="slidenum">
              <a:rPr lang="en-US" smtClean="0"/>
              <a:t>1</a:t>
            </a:fld>
            <a:endParaRPr lang="en-US"/>
          </a:p>
        </p:txBody>
      </p:sp>
    </p:spTree>
    <p:extLst>
      <p:ext uri="{BB962C8B-B14F-4D97-AF65-F5344CB8AC3E}">
        <p14:creationId xmlns:p14="http://schemas.microsoft.com/office/powerpoint/2010/main" val="3719268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1B2A6A-1B24-492B-9B05-6F555F5ECE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4203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27</a:t>
            </a:fld>
            <a:endParaRPr lang="en-US"/>
          </a:p>
        </p:txBody>
      </p:sp>
    </p:spTree>
    <p:extLst>
      <p:ext uri="{BB962C8B-B14F-4D97-AF65-F5344CB8AC3E}">
        <p14:creationId xmlns:p14="http://schemas.microsoft.com/office/powerpoint/2010/main" val="3495831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F5128D-62D6-47DE-A237-AAF281E5FD51}" type="slidenum">
              <a:rPr lang="en-US" smtClean="0"/>
              <a:t>2</a:t>
            </a:fld>
            <a:endParaRPr lang="en-US"/>
          </a:p>
        </p:txBody>
      </p:sp>
    </p:spTree>
    <p:extLst>
      <p:ext uri="{BB962C8B-B14F-4D97-AF65-F5344CB8AC3E}">
        <p14:creationId xmlns:p14="http://schemas.microsoft.com/office/powerpoint/2010/main" val="1011061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5128D-62D6-47DE-A237-AAF281E5FD51}" type="slidenum">
              <a:rPr lang="en-US" smtClean="0"/>
              <a:t>5</a:t>
            </a:fld>
            <a:endParaRPr lang="en-US"/>
          </a:p>
        </p:txBody>
      </p:sp>
    </p:spTree>
    <p:extLst>
      <p:ext uri="{BB962C8B-B14F-4D97-AF65-F5344CB8AC3E}">
        <p14:creationId xmlns:p14="http://schemas.microsoft.com/office/powerpoint/2010/main" val="3268453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F5128D-62D6-47DE-A237-AAF281E5FD51}" type="slidenum">
              <a:rPr lang="en-US" smtClean="0"/>
              <a:t>6</a:t>
            </a:fld>
            <a:endParaRPr lang="en-US"/>
          </a:p>
        </p:txBody>
      </p:sp>
    </p:spTree>
    <p:extLst>
      <p:ext uri="{BB962C8B-B14F-4D97-AF65-F5344CB8AC3E}">
        <p14:creationId xmlns:p14="http://schemas.microsoft.com/office/powerpoint/2010/main" val="223206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5128D-62D6-47DE-A237-AAF281E5FD51}" type="slidenum">
              <a:rPr lang="en-US" smtClean="0"/>
              <a:t>7</a:t>
            </a:fld>
            <a:endParaRPr lang="en-US"/>
          </a:p>
        </p:txBody>
      </p:sp>
    </p:spTree>
    <p:extLst>
      <p:ext uri="{BB962C8B-B14F-4D97-AF65-F5344CB8AC3E}">
        <p14:creationId xmlns:p14="http://schemas.microsoft.com/office/powerpoint/2010/main" val="76878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5128D-62D6-47DE-A237-AAF281E5FD51}" type="slidenum">
              <a:rPr lang="en-US" smtClean="0"/>
              <a:t>10</a:t>
            </a:fld>
            <a:endParaRPr lang="en-US"/>
          </a:p>
        </p:txBody>
      </p:sp>
    </p:spTree>
    <p:extLst>
      <p:ext uri="{BB962C8B-B14F-4D97-AF65-F5344CB8AC3E}">
        <p14:creationId xmlns:p14="http://schemas.microsoft.com/office/powerpoint/2010/main" val="4293319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F5128D-62D6-47DE-A237-AAF281E5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1818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24</a:t>
            </a:fld>
            <a:endParaRPr lang="en-US"/>
          </a:p>
        </p:txBody>
      </p:sp>
    </p:spTree>
    <p:extLst>
      <p:ext uri="{BB962C8B-B14F-4D97-AF65-F5344CB8AC3E}">
        <p14:creationId xmlns:p14="http://schemas.microsoft.com/office/powerpoint/2010/main" val="3964657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1B2A6A-1B24-492B-9B05-6F555F5ECE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1392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H1">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rgbClr val="FAAC3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1097280" y="758952"/>
            <a:ext cx="7058429" cy="2919411"/>
          </a:xfrm>
        </p:spPr>
        <p:txBody>
          <a:bodyPr anchor="b">
            <a:normAutofit/>
          </a:bodyPr>
          <a:lstStyle>
            <a:lvl1pPr algn="l">
              <a:lnSpc>
                <a:spcPct val="85000"/>
              </a:lnSpc>
              <a:defRPr sz="3200" b="0" i="0" spc="-50" baseline="0">
                <a:solidFill>
                  <a:srgbClr val="1A3763"/>
                </a:solidFill>
                <a:latin typeface="Calibri Light" panose="020F0302020204030204" pitchFamily="34" charset="0"/>
                <a:cs typeface="Calibri Light" panose="020F0302020204030204" pitchFamily="34" charset="0"/>
              </a:defRPr>
            </a:lvl1pPr>
          </a:lstStyle>
          <a:p>
            <a:r>
              <a:rPr lang="en-US" sz="5000" b="1"/>
              <a:t>Plan for Implementation Submission for Preliminary Education Specialist Preparation Programs</a:t>
            </a:r>
            <a:endParaRPr lang="en-US"/>
          </a:p>
        </p:txBody>
      </p:sp>
      <p:sp>
        <p:nvSpPr>
          <p:cNvPr id="3" name="Subtitle 2"/>
          <p:cNvSpPr>
            <a:spLocks noGrp="1"/>
          </p:cNvSpPr>
          <p:nvPr>
            <p:ph type="subTitle" idx="1" hasCustomPrompt="1"/>
          </p:nvPr>
        </p:nvSpPr>
        <p:spPr>
          <a:xfrm>
            <a:off x="1097280" y="4361689"/>
            <a:ext cx="10058400" cy="1889679"/>
          </a:xfrm>
        </p:spPr>
        <p:txBody>
          <a:bodyPr lIns="91440" rIns="91440">
            <a:normAutofit/>
          </a:bodyPr>
          <a:lstStyle>
            <a:lvl1pPr marL="0" indent="0" algn="l">
              <a:lnSpc>
                <a:spcPct val="100000"/>
              </a:lnSpc>
              <a:spcAft>
                <a:spcPts val="1200"/>
              </a:spcAft>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solidFill>
                  <a:schemeClr val="tx1"/>
                </a:solidFill>
                <a:latin typeface="+mn-lt"/>
              </a:rPr>
              <a:t>William Hatrick &amp; Sarah Solari-Colombini</a:t>
            </a:r>
          </a:p>
          <a:p>
            <a:r>
              <a:rPr lang="en-US">
                <a:solidFill>
                  <a:schemeClr val="tx1"/>
                </a:solidFill>
                <a:latin typeface="+mn-lt"/>
              </a:rPr>
              <a:t>Consultants, Professional Services Division</a:t>
            </a:r>
          </a:p>
          <a:p>
            <a:r>
              <a:rPr lang="en-US">
                <a:solidFill>
                  <a:schemeClr val="tx1"/>
                </a:solidFill>
                <a:latin typeface="+mn-lt"/>
              </a:rPr>
              <a:t>February 26, 2021</a:t>
            </a:r>
            <a:endParaRPr lang="en-US"/>
          </a:p>
          <a:p>
            <a:endParaRPr lang="en-US">
              <a:solidFill>
                <a:schemeClr val="tx1"/>
              </a:solidFill>
              <a:latin typeface="+mn-lt"/>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097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8FC5F6-F338-4AE4-BB23-26385BCFC423}"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6395555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H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7280" y="199505"/>
            <a:ext cx="10058400" cy="1429786"/>
          </a:xfrm>
        </p:spPr>
        <p:txBody>
          <a:bodyPr/>
          <a:lstStyle>
            <a:lvl1pPr>
              <a:defRPr>
                <a:solidFill>
                  <a:srgbClr val="003366"/>
                </a:solidFill>
                <a:latin typeface="Calibri Light" panose="020F0302020204030204" pitchFamily="34" charset="0"/>
                <a:cs typeface="Calibri Light" panose="020F0302020204030204"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lang="en-US" b="1">
                <a:solidFill>
                  <a:schemeClr val="tx1"/>
                </a:solidFill>
              </a:rPr>
              <a:t>Outcomes</a:t>
            </a:r>
            <a:endParaRPr lang="en-US"/>
          </a:p>
        </p:txBody>
      </p:sp>
      <p:sp>
        <p:nvSpPr>
          <p:cNvPr id="6" name="Slide Number Placeholder 5"/>
          <p:cNvSpPr>
            <a:spLocks noGrp="1"/>
          </p:cNvSpPr>
          <p:nvPr>
            <p:ph type="sldNum" sz="quarter" idx="12"/>
          </p:nvPr>
        </p:nvSpPr>
        <p:spPr>
          <a:xfrm>
            <a:off x="10698474" y="6459785"/>
            <a:ext cx="1312025" cy="365125"/>
          </a:xfrm>
        </p:spPr>
        <p:txBody>
          <a:bodyPr/>
          <a:lstStyle>
            <a:lvl1pPr>
              <a:defRPr sz="2400">
                <a:solidFill>
                  <a:schemeClr val="bg1"/>
                </a:solidFill>
              </a:defRPr>
            </a:lvl1pPr>
          </a:lstStyle>
          <a:p>
            <a:fld id="{8CF074CD-934D-404A-ACFA-C89B8DACAFC4}" type="slidenum">
              <a:rPr lang="en-US" smtClean="0"/>
              <a:pPr/>
              <a:t>‹#›</a:t>
            </a:fld>
            <a:endParaRPr lang="en-US" sz="2400"/>
          </a:p>
        </p:txBody>
      </p:sp>
      <p:sp>
        <p:nvSpPr>
          <p:cNvPr id="5" name="Content Placeholder 2">
            <a:extLst>
              <a:ext uri="{FF2B5EF4-FFF2-40B4-BE49-F238E27FC236}">
                <a16:creationId xmlns:a16="http://schemas.microsoft.com/office/drawing/2014/main" id="{B5BD892F-C1C8-4888-AFA4-24722CC19B2B}"/>
              </a:ext>
            </a:extLst>
          </p:cNvPr>
          <p:cNvSpPr>
            <a:spLocks noGrp="1"/>
          </p:cNvSpPr>
          <p:nvPr>
            <p:ph sz="half" idx="1" hasCustomPrompt="1"/>
          </p:nvPr>
        </p:nvSpPr>
        <p:spPr>
          <a:xfrm>
            <a:off x="1097278" y="1845734"/>
            <a:ext cx="10058400" cy="4023360"/>
          </a:xfrm>
        </p:spPr>
        <p:txBody>
          <a:bodyPr/>
          <a:lstStyle>
            <a:lvl1pPr marL="182880">
              <a:lnSpc>
                <a:spcPct val="100000"/>
              </a:lnSpc>
              <a:buClr>
                <a:schemeClr val="tx1"/>
              </a:buClr>
              <a:buFont typeface="Arial" panose="020B0604020202020204" pitchFamily="34" charset="0"/>
              <a:buChar char="•"/>
              <a:defRPr sz="2400"/>
            </a:lvl1pPr>
            <a:lvl2pPr>
              <a:lnSpc>
                <a:spcPct val="100000"/>
              </a:lnSpc>
              <a:buClrTx/>
              <a:buFont typeface="Arial" panose="020B0604020202020204" pitchFamily="34" charset="0"/>
              <a:buChar char="•"/>
              <a:defRPr sz="2000"/>
            </a:lvl2pPr>
            <a:lvl3pPr>
              <a:lnSpc>
                <a:spcPct val="100000"/>
              </a:lnSpc>
              <a:buClrTx/>
              <a:buFont typeface="Arial" panose="020B0604020202020204" pitchFamily="34" charset="0"/>
              <a:buChar char="•"/>
              <a:defRPr sz="1800"/>
            </a:lvl3pPr>
            <a:lvl4pPr>
              <a:lnSpc>
                <a:spcPct val="100000"/>
              </a:lnSpc>
              <a:buClrTx/>
              <a:buFont typeface="Arial" panose="020B0604020202020204" pitchFamily="34" charset="0"/>
              <a:buChar char="•"/>
              <a:defRPr sz="1600"/>
            </a:lvl4pPr>
            <a:lvl5pPr>
              <a:lnSpc>
                <a:spcPct val="100000"/>
              </a:lnSpc>
              <a:buClrTx/>
              <a:buFont typeface="Arial" panose="020B0604020202020204" pitchFamily="34" charset="0"/>
              <a:buChar char="•"/>
              <a:defRPr/>
            </a:lvl5pPr>
          </a:lstStyle>
          <a:p>
            <a:pPr marL="0" indent="0">
              <a:lnSpc>
                <a:spcPct val="100000"/>
              </a:lnSpc>
              <a:spcBef>
                <a:spcPts val="0"/>
              </a:spcBef>
              <a:spcAft>
                <a:spcPts val="1200"/>
              </a:spcAft>
              <a:buClrTx/>
              <a:buNone/>
            </a:pPr>
            <a:r>
              <a:rPr lang="en-US" sz="4000">
                <a:solidFill>
                  <a:schemeClr val="tx1"/>
                </a:solidFill>
              </a:rPr>
              <a:t>Participants will have an understanding of</a:t>
            </a:r>
          </a:p>
          <a:p>
            <a:pPr>
              <a:lnSpc>
                <a:spcPct val="100000"/>
              </a:lnSpc>
              <a:spcBef>
                <a:spcPts val="0"/>
              </a:spcBef>
              <a:spcAft>
                <a:spcPts val="1200"/>
              </a:spcAft>
              <a:buClrTx/>
              <a:buFont typeface="Arial" panose="020B0604020202020204" pitchFamily="34" charset="0"/>
              <a:buChar char="•"/>
            </a:pPr>
            <a:r>
              <a:rPr lang="en-US" sz="2400">
                <a:solidFill>
                  <a:schemeClr val="tx1"/>
                </a:solidFill>
              </a:rPr>
              <a:t>Expectations for the plans for implementation, due October 31, 2021</a:t>
            </a:r>
          </a:p>
          <a:p>
            <a:pPr>
              <a:lnSpc>
                <a:spcPct val="100000"/>
              </a:lnSpc>
              <a:spcBef>
                <a:spcPts val="0"/>
              </a:spcBef>
              <a:spcAft>
                <a:spcPts val="1200"/>
              </a:spcAft>
              <a:buClrTx/>
              <a:buFont typeface="Arial" panose="020B0604020202020204" pitchFamily="34" charset="0"/>
              <a:buChar char="•"/>
            </a:pPr>
            <a:r>
              <a:rPr lang="en-US" sz="2400">
                <a:solidFill>
                  <a:schemeClr val="tx1"/>
                </a:solidFill>
              </a:rPr>
              <a:t>Clinical practice expectations for traditional, intern, and dual credential candidates</a:t>
            </a:r>
          </a:p>
          <a:p>
            <a:pPr>
              <a:lnSpc>
                <a:spcPct val="100000"/>
              </a:lnSpc>
              <a:spcBef>
                <a:spcPts val="0"/>
              </a:spcBef>
              <a:spcAft>
                <a:spcPts val="1200"/>
              </a:spcAft>
              <a:buClrTx/>
              <a:buFont typeface="Arial" panose="020B0604020202020204" pitchFamily="34" charset="0"/>
              <a:buChar char="•"/>
            </a:pPr>
            <a:r>
              <a:rPr lang="en-US" sz="2400">
                <a:solidFill>
                  <a:schemeClr val="tx1"/>
                </a:solidFill>
              </a:rPr>
              <a:t>Support and changes for intern programs</a:t>
            </a:r>
          </a:p>
          <a:p>
            <a:pPr>
              <a:lnSpc>
                <a:spcPct val="100000"/>
              </a:lnSpc>
              <a:spcBef>
                <a:spcPts val="0"/>
              </a:spcBef>
              <a:spcAft>
                <a:spcPts val="1200"/>
              </a:spcAft>
              <a:buClrTx/>
              <a:buFont typeface="Arial" panose="020B0604020202020204" pitchFamily="34" charset="0"/>
              <a:buChar char="•"/>
            </a:pPr>
            <a:r>
              <a:rPr lang="en-US" sz="2400">
                <a:solidFill>
                  <a:schemeClr val="tx1"/>
                </a:solidFill>
              </a:rPr>
              <a:t>Updates on the Special Education </a:t>
            </a:r>
            <a:r>
              <a:rPr lang="en-US" sz="2400" err="1">
                <a:solidFill>
                  <a:schemeClr val="tx1"/>
                </a:solidFill>
              </a:rPr>
              <a:t>CalTPA</a:t>
            </a:r>
            <a:endParaRPr lang="en-US" sz="2400">
              <a:solidFill>
                <a:schemeClr val="tx1"/>
              </a:solidFill>
            </a:endParaRPr>
          </a:p>
        </p:txBody>
      </p:sp>
    </p:spTree>
    <p:extLst>
      <p:ext uri="{BB962C8B-B14F-4D97-AF65-F5344CB8AC3E}">
        <p14:creationId xmlns:p14="http://schemas.microsoft.com/office/powerpoint/2010/main" val="310681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ew Section Header - H2">
    <p:bg>
      <p:bgPr>
        <a:solidFill>
          <a:schemeClr val="bg1"/>
        </a:solidFill>
        <a:effectLst/>
      </p:bgPr>
    </p:bg>
    <p:spTree>
      <p:nvGrpSpPr>
        <p:cNvPr id="1" name=""/>
        <p:cNvGrpSpPr/>
        <p:nvPr/>
      </p:nvGrpSpPr>
      <p:grpSpPr>
        <a:xfrm>
          <a:off x="0" y="0"/>
          <a:ext cx="0" cy="0"/>
          <a:chOff x="0" y="0"/>
          <a:chExt cx="0" cy="0"/>
        </a:xfrm>
      </p:grpSpPr>
      <p:pic>
        <p:nvPicPr>
          <p:cNvPr id="4" name="Content Placeholder 4" descr="California Commission on Teacher Credentialing seal">
            <a:extLst>
              <a:ext uri="{FF2B5EF4-FFF2-40B4-BE49-F238E27FC236}">
                <a16:creationId xmlns:a16="http://schemas.microsoft.com/office/drawing/2014/main" id="{6DFFA342-F737-466A-8C27-0F316FD694D4}"/>
              </a:ext>
            </a:extLst>
          </p:cNvPr>
          <p:cNvPicPr>
            <a:picLocks noChangeAspect="1"/>
          </p:cNvPicPr>
          <p:nvPr userDrawn="1"/>
        </p:nvPicPr>
        <p:blipFill>
          <a:blip r:embed="rId2">
            <a:alphaModFix amt="84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98540" y="5281466"/>
            <a:ext cx="950976" cy="950976"/>
          </a:xfrm>
          <a:prstGeom prst="rect">
            <a:avLst/>
          </a:prstGeom>
        </p:spPr>
      </p:pic>
      <p:sp>
        <p:nvSpPr>
          <p:cNvPr id="7" name="Rectangle 6"/>
          <p:cNvSpPr/>
          <p:nvPr/>
        </p:nvSpPr>
        <p:spPr>
          <a:xfrm>
            <a:off x="3175" y="6400800"/>
            <a:ext cx="12188825" cy="457200"/>
          </a:xfrm>
          <a:prstGeom prst="rect">
            <a:avLst/>
          </a:prstGeom>
          <a:solidFill>
            <a:srgbClr val="1A376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FAAC3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1097280" y="207820"/>
            <a:ext cx="10058400" cy="1429784"/>
          </a:xfrm>
        </p:spPr>
        <p:txBody>
          <a:bodyPr anchor="b" anchorCtr="0">
            <a:normAutofit/>
          </a:bodyPr>
          <a:lstStyle>
            <a:lvl1pPr>
              <a:lnSpc>
                <a:spcPct val="85000"/>
              </a:lnSpc>
              <a:defRPr sz="4800" b="0">
                <a:solidFill>
                  <a:srgbClr val="1A3763"/>
                </a:solidFill>
                <a:latin typeface="Calibri Light" panose="020F0302020204030204" pitchFamily="34" charset="0"/>
                <a:cs typeface="Calibri Light" panose="020F0302020204030204"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br>
              <a:rPr lang="en-US">
                <a:solidFill>
                  <a:srgbClr val="1A3763"/>
                </a:solidFill>
              </a:rPr>
            </a:br>
            <a:r>
              <a:rPr lang="en-US">
                <a:solidFill>
                  <a:srgbClr val="1A3763"/>
                </a:solidFill>
              </a:rPr>
              <a:t>Slide Title Here (adjust size as needed)</a:t>
            </a:r>
            <a:br>
              <a:rPr lang="en-US">
                <a:solidFill>
                  <a:srgbClr val="1A3763"/>
                </a:solidFill>
              </a:rPr>
            </a:br>
            <a:r>
              <a:rPr lang="en-US"/>
              <a:t>Section Header Slide – Heading Level 2</a:t>
            </a:r>
          </a:p>
        </p:txBody>
      </p:sp>
      <p:sp>
        <p:nvSpPr>
          <p:cNvPr id="6" name="Slide Number Placeholder 5"/>
          <p:cNvSpPr>
            <a:spLocks noGrp="1"/>
          </p:cNvSpPr>
          <p:nvPr>
            <p:ph type="sldNum" sz="quarter" idx="12"/>
          </p:nvPr>
        </p:nvSpPr>
        <p:spPr>
          <a:xfrm>
            <a:off x="10698480" y="6459785"/>
            <a:ext cx="1312025" cy="365125"/>
          </a:xfrm>
        </p:spPr>
        <p:txBody>
          <a:bodyPr/>
          <a:lstStyle>
            <a:lvl1pPr>
              <a:defRPr sz="2400">
                <a:solidFill>
                  <a:schemeClr val="bg1"/>
                </a:solidFill>
              </a:defRPr>
            </a:lvl1pPr>
          </a:lstStyle>
          <a:p>
            <a:fld id="{8CF074CD-934D-404A-ACFA-C89B8DACAFC4}" type="slidenum">
              <a:rPr lang="en-US" smtClean="0"/>
              <a:pPr/>
              <a:t>‹#›</a:t>
            </a:fld>
            <a:endParaRPr lang="en-US" sz="2400"/>
          </a:p>
        </p:txBody>
      </p:sp>
      <p:cxnSp>
        <p:nvCxnSpPr>
          <p:cNvPr id="9" name="Straight Connector 8"/>
          <p:cNvCxnSpPr/>
          <p:nvPr/>
        </p:nvCxnSpPr>
        <p:spPr>
          <a:xfrm>
            <a:off x="1199345" y="1733226"/>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4999B559-53A7-46EB-90A5-FA9ABFE6A423}"/>
              </a:ext>
            </a:extLst>
          </p:cNvPr>
          <p:cNvSpPr>
            <a:spLocks noGrp="1"/>
          </p:cNvSpPr>
          <p:nvPr>
            <p:ph sz="half" idx="1" hasCustomPrompt="1"/>
          </p:nvPr>
        </p:nvSpPr>
        <p:spPr>
          <a:xfrm>
            <a:off x="1097278" y="1845734"/>
            <a:ext cx="10058400" cy="4023360"/>
          </a:xfrm>
        </p:spPr>
        <p:txBody>
          <a:bodyPr/>
          <a:lstStyle>
            <a:lvl1pPr marL="182880">
              <a:lnSpc>
                <a:spcPct val="100000"/>
              </a:lnSpc>
              <a:buClr>
                <a:schemeClr val="tx1"/>
              </a:buClr>
              <a:buFont typeface="Arial" panose="020B0604020202020204" pitchFamily="34" charset="0"/>
              <a:buChar char="•"/>
              <a:defRPr sz="2400"/>
            </a:lvl1pPr>
            <a:lvl2pPr>
              <a:lnSpc>
                <a:spcPct val="100000"/>
              </a:lnSpc>
              <a:buClrTx/>
              <a:buFont typeface="Arial" panose="020B0604020202020204" pitchFamily="34" charset="0"/>
              <a:buChar char="•"/>
              <a:defRPr sz="2000"/>
            </a:lvl2pPr>
            <a:lvl3pPr>
              <a:lnSpc>
                <a:spcPct val="100000"/>
              </a:lnSpc>
              <a:buClrTx/>
              <a:buFont typeface="Arial" panose="020B0604020202020204" pitchFamily="34" charset="0"/>
              <a:buChar char="•"/>
              <a:defRPr sz="1800"/>
            </a:lvl3pPr>
            <a:lvl4pPr>
              <a:lnSpc>
                <a:spcPct val="100000"/>
              </a:lnSpc>
              <a:buClrTx/>
              <a:buFont typeface="Arial" panose="020B0604020202020204" pitchFamily="34" charset="0"/>
              <a:buChar char="•"/>
              <a:defRPr sz="1600"/>
            </a:lvl4pPr>
            <a:lvl5pPr>
              <a:lnSpc>
                <a:spcPct val="100000"/>
              </a:lnSpc>
              <a:buClrTx/>
              <a:buFont typeface="Arial" panose="020B0604020202020204" pitchFamily="34" charset="0"/>
              <a:buChar char="•"/>
              <a:defRPr/>
            </a:lvl5pPr>
          </a:lstStyle>
          <a:p>
            <a:pPr>
              <a:lnSpc>
                <a:spcPct val="100000"/>
              </a:lnSpc>
              <a:spcBef>
                <a:spcPts val="0"/>
              </a:spcBef>
              <a:spcAft>
                <a:spcPts val="1200"/>
              </a:spcAft>
              <a:buClrTx/>
              <a:buFont typeface="Arial" panose="020B0604020202020204" pitchFamily="34" charset="0"/>
              <a:buChar char="•"/>
            </a:pPr>
            <a:r>
              <a:rPr lang="en-US" sz="2400">
                <a:solidFill>
                  <a:schemeClr val="tx1"/>
                </a:solidFill>
              </a:rPr>
              <a:t>Bullet Text Here (minimum 24pt font size)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7997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 H2">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1097280" y="286603"/>
            <a:ext cx="10058400" cy="1450757"/>
          </a:xfrm>
        </p:spPr>
        <p:txBody>
          <a:bodyPr/>
          <a:lstStyle>
            <a:lvl1pPr>
              <a:defRPr>
                <a:solidFill>
                  <a:srgbClr val="1A3763"/>
                </a:solidFill>
              </a:defRPr>
            </a:lvl1pPr>
          </a:lstStyle>
          <a:p>
            <a:r>
              <a:rPr lang="en-US"/>
              <a:t>Two Content Slide – Heading Level 2</a:t>
            </a:r>
          </a:p>
        </p:txBody>
      </p:sp>
      <p:sp>
        <p:nvSpPr>
          <p:cNvPr id="3" name="Content Placeholder 2"/>
          <p:cNvSpPr>
            <a:spLocks noGrp="1"/>
          </p:cNvSpPr>
          <p:nvPr>
            <p:ph sz="half" idx="1" hasCustomPrompt="1"/>
          </p:nvPr>
        </p:nvSpPr>
        <p:spPr>
          <a:xfrm>
            <a:off x="1097278" y="1845734"/>
            <a:ext cx="4937760" cy="4023360"/>
          </a:xfrm>
        </p:spPr>
        <p:txBody>
          <a:bodyPr/>
          <a:lstStyle>
            <a:lvl1pPr>
              <a:lnSpc>
                <a:spcPct val="100000"/>
              </a:lnSpc>
              <a:defRPr sz="2400"/>
            </a:lvl1pPr>
            <a:lvl2pPr>
              <a:lnSpc>
                <a:spcPct val="100000"/>
              </a:lnSpc>
              <a:buClrTx/>
              <a:defRPr sz="2000"/>
            </a:lvl2pPr>
            <a:lvl3pPr>
              <a:lnSpc>
                <a:spcPct val="100000"/>
              </a:lnSpc>
              <a:buClrTx/>
              <a:defRPr sz="1800"/>
            </a:lvl3pPr>
            <a:lvl4pPr>
              <a:lnSpc>
                <a:spcPct val="100000"/>
              </a:lnSpc>
              <a:buClrTx/>
              <a:defRPr sz="1600"/>
            </a:lvl4pPr>
            <a:lvl5pPr>
              <a:lnSpc>
                <a:spcPct val="100000"/>
              </a:lnSpc>
              <a:buClrTx/>
              <a:defRPr/>
            </a:lvl5pPr>
          </a:lstStyle>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r>
              <a:rPr lang="en-US"/>
              <a:t>Content #1</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217920" y="1845735"/>
            <a:ext cx="4937760" cy="4023360"/>
          </a:xfrm>
        </p:spPr>
        <p:txBody>
          <a:bodyPr/>
          <a:lstStyle>
            <a:lvl1pPr>
              <a:lnSpc>
                <a:spcPct val="100000"/>
              </a:lnSpc>
              <a:defRPr sz="2400"/>
            </a:lvl1pPr>
            <a:lvl2pPr>
              <a:lnSpc>
                <a:spcPct val="100000"/>
              </a:lnSpc>
              <a:buClrTx/>
              <a:defRPr sz="2000"/>
            </a:lvl2pPr>
            <a:lvl3pPr>
              <a:lnSpc>
                <a:spcPct val="100000"/>
              </a:lnSpc>
              <a:buClrTx/>
              <a:defRPr sz="1800"/>
            </a:lvl3pPr>
            <a:lvl4pPr>
              <a:lnSpc>
                <a:spcPct val="100000"/>
              </a:lnSpc>
              <a:buClrTx/>
              <a:defRPr sz="1600"/>
            </a:lvl4pPr>
            <a:lvl5pPr>
              <a:lnSpc>
                <a:spcPct val="100000"/>
              </a:lnSpc>
              <a:buClrTx/>
              <a:defRPr/>
            </a:lvl5pPr>
            <a:lvl6pPr>
              <a:buNone/>
              <a:defRPr/>
            </a:lvl6pPr>
          </a:lstStyle>
          <a:p>
            <a:pPr lvl="0"/>
            <a:r>
              <a:rPr lang="en-US"/>
              <a:t>Content #2</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0698480" y="6459785"/>
            <a:ext cx="1312025" cy="365125"/>
          </a:xfrm>
        </p:spPr>
        <p:txBody>
          <a:bodyPr/>
          <a:lstStyle>
            <a:lvl1pPr>
              <a:defRPr sz="2400">
                <a:solidFill>
                  <a:schemeClr val="bg1"/>
                </a:solidFill>
              </a:defRPr>
            </a:lvl1pPr>
          </a:lstStyle>
          <a:p>
            <a:fld id="{8CF074CD-934D-404A-ACFA-C89B8DACAFC4}" type="slidenum">
              <a:rPr lang="en-US" smtClean="0"/>
              <a:pPr/>
              <a:t>‹#›</a:t>
            </a:fld>
            <a:endParaRPr lang="en-US" sz="2400"/>
          </a:p>
        </p:txBody>
      </p:sp>
    </p:spTree>
    <p:extLst>
      <p:ext uri="{BB962C8B-B14F-4D97-AF65-F5344CB8AC3E}">
        <p14:creationId xmlns:p14="http://schemas.microsoft.com/office/powerpoint/2010/main" val="3458609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 H2">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1097280" y="286603"/>
            <a:ext cx="10058400" cy="1450757"/>
          </a:xfrm>
        </p:spPr>
        <p:txBody>
          <a:bodyPr/>
          <a:lstStyle>
            <a:lvl1pPr>
              <a:defRPr>
                <a:solidFill>
                  <a:srgbClr val="1A3763"/>
                </a:solidFill>
              </a:defRPr>
            </a:lvl1pPr>
          </a:lstStyle>
          <a:p>
            <a:r>
              <a:rPr lang="en-US"/>
              <a:t>Two Content Slide (Comparison) Heading Level 2</a:t>
            </a:r>
          </a:p>
        </p:txBody>
      </p:sp>
      <p:sp>
        <p:nvSpPr>
          <p:cNvPr id="3" name="Text Placeholder 2"/>
          <p:cNvSpPr>
            <a:spLocks noGrp="1"/>
          </p:cNvSpPr>
          <p:nvPr>
            <p:ph type="body" idx="1" hasCustomPrompt="1"/>
          </p:nvPr>
        </p:nvSpPr>
        <p:spPr>
          <a:xfrm>
            <a:off x="1097280" y="1846052"/>
            <a:ext cx="4937760"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CONTENT #1 title</a:t>
            </a:r>
          </a:p>
        </p:txBody>
      </p:sp>
      <p:sp>
        <p:nvSpPr>
          <p:cNvPr id="4" name="Content Placeholder 3"/>
          <p:cNvSpPr>
            <a:spLocks noGrp="1"/>
          </p:cNvSpPr>
          <p:nvPr>
            <p:ph sz="half" idx="2" hasCustomPrompt="1"/>
          </p:nvPr>
        </p:nvSpPr>
        <p:spPr>
          <a:xfrm>
            <a:off x="1097280" y="2582334"/>
            <a:ext cx="4937760" cy="3378200"/>
          </a:xfrm>
        </p:spPr>
        <p:txBody>
          <a:bodyPr/>
          <a:lstStyle>
            <a:lvl2pPr>
              <a:lnSpc>
                <a:spcPct val="100000"/>
              </a:lnSpc>
              <a:buClrTx/>
              <a:defRPr/>
            </a:lvl2pPr>
            <a:lvl3pPr>
              <a:lnSpc>
                <a:spcPct val="100000"/>
              </a:lnSpc>
              <a:buClrTx/>
              <a:defRPr sz="1600"/>
            </a:lvl3pPr>
            <a:lvl4pPr>
              <a:lnSpc>
                <a:spcPct val="100000"/>
              </a:lnSpc>
              <a:buClrTx/>
              <a:defRPr/>
            </a:lvl4pPr>
            <a:lvl5pPr>
              <a:buClrTx/>
              <a:defRPr/>
            </a:lvl5pPr>
          </a:lstStyle>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hasCustomPrompt="1"/>
          </p:nvPr>
        </p:nvSpPr>
        <p:spPr>
          <a:xfrm>
            <a:off x="6217920" y="1846052"/>
            <a:ext cx="4937760"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Content #2 title</a:t>
            </a:r>
          </a:p>
        </p:txBody>
      </p:sp>
      <p:sp>
        <p:nvSpPr>
          <p:cNvPr id="6" name="Content Placeholder 5"/>
          <p:cNvSpPr>
            <a:spLocks noGrp="1"/>
          </p:cNvSpPr>
          <p:nvPr>
            <p:ph sz="quarter" idx="4" hasCustomPrompt="1"/>
          </p:nvPr>
        </p:nvSpPr>
        <p:spPr>
          <a:xfrm>
            <a:off x="6217920" y="2582334"/>
            <a:ext cx="4937760" cy="3378200"/>
          </a:xfrm>
        </p:spPr>
        <p:txBody>
          <a:bodyPr/>
          <a:lstStyle>
            <a:lvl2pPr>
              <a:lnSpc>
                <a:spcPct val="100000"/>
              </a:lnSpc>
              <a:buClrTx/>
              <a:defRPr/>
            </a:lvl2pPr>
            <a:lvl3pPr>
              <a:lnSpc>
                <a:spcPct val="100000"/>
              </a:lnSpc>
              <a:buClrTx/>
              <a:defRPr sz="1600"/>
            </a:lvl3pPr>
            <a:lvl4pPr>
              <a:lnSpc>
                <a:spcPct val="100000"/>
              </a:lnSpc>
              <a:buClrTx/>
              <a:defRPr/>
            </a:lvl4pPr>
            <a:lvl5pPr>
              <a:buClrTx/>
              <a:defRPr/>
            </a:lvl5pPr>
          </a:lstStyle>
          <a:p>
            <a:pPr lvl="1"/>
            <a:r>
              <a:rPr lang="en-US"/>
              <a:t>Second level</a:t>
            </a:r>
          </a:p>
          <a:p>
            <a:pPr lvl="2"/>
            <a:r>
              <a:rPr lang="en-US"/>
              <a:t>Third level</a:t>
            </a:r>
          </a:p>
          <a:p>
            <a:pPr lvl="3"/>
            <a:r>
              <a:rPr lang="en-US"/>
              <a:t>Fourth level</a:t>
            </a:r>
          </a:p>
        </p:txBody>
      </p:sp>
      <p:sp>
        <p:nvSpPr>
          <p:cNvPr id="9" name="Slide Number Placeholder 8"/>
          <p:cNvSpPr>
            <a:spLocks noGrp="1"/>
          </p:cNvSpPr>
          <p:nvPr>
            <p:ph type="sldNum" sz="quarter" idx="12"/>
          </p:nvPr>
        </p:nvSpPr>
        <p:spPr>
          <a:xfrm>
            <a:off x="10698480" y="6459785"/>
            <a:ext cx="1312025" cy="365125"/>
          </a:xfrm>
        </p:spPr>
        <p:txBody>
          <a:bodyPr/>
          <a:lstStyle>
            <a:lvl1pPr>
              <a:defRPr sz="2400">
                <a:solidFill>
                  <a:schemeClr val="bg1"/>
                </a:solidFill>
              </a:defRPr>
            </a:lvl1pPr>
          </a:lstStyle>
          <a:p>
            <a:fld id="{8CF074CD-934D-404A-ACFA-C89B8DACAFC4}" type="slidenum">
              <a:rPr lang="en-US" smtClean="0"/>
              <a:pPr/>
              <a:t>‹#›</a:t>
            </a:fld>
            <a:endParaRPr lang="en-US" sz="2400"/>
          </a:p>
        </p:txBody>
      </p:sp>
    </p:spTree>
    <p:extLst>
      <p:ext uri="{BB962C8B-B14F-4D97-AF65-F5344CB8AC3E}">
        <p14:creationId xmlns:p14="http://schemas.microsoft.com/office/powerpoint/2010/main" val="1525857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 H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1A3763"/>
                </a:solidFill>
              </a:defRPr>
            </a:lvl1pPr>
          </a:lstStyle>
          <a:p>
            <a:r>
              <a:rPr lang="en-US"/>
              <a:t>Title Only Slide (adjust size as needed)</a:t>
            </a:r>
            <a:br>
              <a:rPr lang="en-US"/>
            </a:br>
            <a:r>
              <a:rPr lang="en-US"/>
              <a:t>Heading Level 2 – no content</a:t>
            </a:r>
          </a:p>
        </p:txBody>
      </p:sp>
      <p:sp>
        <p:nvSpPr>
          <p:cNvPr id="5" name="Slide Number Placeholder 4"/>
          <p:cNvSpPr>
            <a:spLocks noGrp="1"/>
          </p:cNvSpPr>
          <p:nvPr>
            <p:ph type="sldNum" sz="quarter" idx="12"/>
          </p:nvPr>
        </p:nvSpPr>
        <p:spPr>
          <a:xfrm>
            <a:off x="10698482" y="6459785"/>
            <a:ext cx="1312025" cy="365125"/>
          </a:xfrm>
        </p:spPr>
        <p:txBody>
          <a:bodyPr/>
          <a:lstStyle>
            <a:lvl1pPr>
              <a:defRPr sz="2400">
                <a:solidFill>
                  <a:schemeClr val="bg1"/>
                </a:solidFill>
              </a:defRPr>
            </a:lvl1pPr>
          </a:lstStyle>
          <a:p>
            <a:fld id="{8CF074CD-934D-404A-ACFA-C89B8DACAFC4}" type="slidenum">
              <a:rPr lang="en-US" smtClean="0"/>
              <a:pPr/>
              <a:t>‹#›</a:t>
            </a:fld>
            <a:endParaRPr lang="en-US" sz="2400"/>
          </a:p>
        </p:txBody>
      </p:sp>
    </p:spTree>
    <p:extLst>
      <p:ext uri="{BB962C8B-B14F-4D97-AF65-F5344CB8AC3E}">
        <p14:creationId xmlns:p14="http://schemas.microsoft.com/office/powerpoint/2010/main" val="301352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 No Heading Level">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1A376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solidFill>
                <a:srgbClr val="1A3763"/>
              </a:solidFill>
            </a:endParaRPr>
          </a:p>
        </p:txBody>
      </p:sp>
      <p:sp>
        <p:nvSpPr>
          <p:cNvPr id="6" name="Rectangle 5"/>
          <p:cNvSpPr/>
          <p:nvPr/>
        </p:nvSpPr>
        <p:spPr>
          <a:xfrm>
            <a:off x="15" y="6334316"/>
            <a:ext cx="12188825" cy="64008"/>
          </a:xfrm>
          <a:prstGeom prst="rect">
            <a:avLst/>
          </a:prstGeom>
          <a:solidFill>
            <a:srgbClr val="FAAC3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a:xfrm>
            <a:off x="10698482" y="6459785"/>
            <a:ext cx="1312025" cy="365125"/>
          </a:xfrm>
        </p:spPr>
        <p:txBody>
          <a:bodyPr/>
          <a:lstStyle>
            <a:lvl1pPr algn="r">
              <a:defRPr sz="2400">
                <a:solidFill>
                  <a:schemeClr val="bg1"/>
                </a:solidFill>
              </a:defRPr>
            </a:lvl1pPr>
          </a:lstStyle>
          <a:p>
            <a:pPr algn="r"/>
            <a:fld id="{8CF074CD-934D-404A-ACFA-C89B8DACAFC4}" type="slidenum">
              <a:rPr lang="en-US" smtClean="0"/>
              <a:pPr algn="r"/>
              <a:t>‹#›</a:t>
            </a:fld>
            <a:endParaRPr lang="en-US"/>
          </a:p>
        </p:txBody>
      </p:sp>
    </p:spTree>
    <p:extLst>
      <p:ext uri="{BB962C8B-B14F-4D97-AF65-F5344CB8AC3E}">
        <p14:creationId xmlns:p14="http://schemas.microsoft.com/office/powerpoint/2010/main" val="2653869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1A376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FAAC3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457200" y="594359"/>
            <a:ext cx="3200400" cy="2286000"/>
          </a:xfrm>
        </p:spPr>
        <p:txBody>
          <a:bodyPr anchor="b">
            <a:normAutofit/>
          </a:bodyPr>
          <a:lstStyle>
            <a:lvl1pPr>
              <a:defRPr sz="4800" b="0">
                <a:solidFill>
                  <a:srgbClr val="FAAC35"/>
                </a:solidFill>
              </a:defRPr>
            </a:lvl1pPr>
          </a:lstStyle>
          <a:p>
            <a:r>
              <a:rPr lang="en-US"/>
              <a:t>Content with Caption</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10698482" y="6459785"/>
            <a:ext cx="1312025" cy="365125"/>
          </a:xfrm>
        </p:spPr>
        <p:txBody>
          <a:bodyPr/>
          <a:lstStyle>
            <a:lvl1pPr>
              <a:defRPr sz="2400">
                <a:solidFill>
                  <a:srgbClr val="1A3763"/>
                </a:solidFill>
              </a:defRPr>
            </a:lvl1pPr>
          </a:lstStyle>
          <a:p>
            <a:fld id="{8CF074CD-934D-404A-ACFA-C89B8DACAFC4}" type="slidenum">
              <a:rPr lang="en-US" smtClean="0"/>
              <a:pPr/>
              <a:t>‹#›</a:t>
            </a:fld>
            <a:endParaRPr lang="en-US">
              <a:solidFill>
                <a:srgbClr val="1A3763"/>
              </a:solidFill>
            </a:endParaRPr>
          </a:p>
        </p:txBody>
      </p:sp>
      <p:sp>
        <p:nvSpPr>
          <p:cNvPr id="10" name="Content Placeholder 2">
            <a:extLst>
              <a:ext uri="{FF2B5EF4-FFF2-40B4-BE49-F238E27FC236}">
                <a16:creationId xmlns:a16="http://schemas.microsoft.com/office/drawing/2014/main" id="{FB76E3E5-7638-44A1-9797-60761A720DED}"/>
              </a:ext>
            </a:extLst>
          </p:cNvPr>
          <p:cNvSpPr>
            <a:spLocks noGrp="1"/>
          </p:cNvSpPr>
          <p:nvPr>
            <p:ph idx="1"/>
          </p:nvPr>
        </p:nvSpPr>
        <p:spPr>
          <a:xfrm>
            <a:off x="4800600" y="731520"/>
            <a:ext cx="6492240" cy="5257800"/>
          </a:xfrm>
        </p:spPr>
        <p:txBody>
          <a:bodyPr/>
          <a:lstStyle>
            <a:lvl1pPr>
              <a:lnSpc>
                <a:spcPct val="100000"/>
              </a:lnSpc>
              <a:defRPr sz="2400"/>
            </a:lvl1pPr>
            <a:lvl2pPr>
              <a:lnSpc>
                <a:spcPct val="100000"/>
              </a:lnSpc>
              <a:buClrTx/>
              <a:defRPr sz="2000"/>
            </a:lvl2pPr>
            <a:lvl3pPr>
              <a:lnSpc>
                <a:spcPct val="100000"/>
              </a:lnSpc>
              <a:buClrTx/>
              <a:defRPr sz="1800"/>
            </a:lvl3pPr>
            <a:lvl4pPr>
              <a:lnSpc>
                <a:spcPct val="100000"/>
              </a:lnSpc>
              <a:buClrTx/>
              <a:defRPr sz="1600"/>
            </a:lvl4pPr>
            <a:lvl5pPr>
              <a:lnSpc>
                <a:spcPct val="100000"/>
              </a:lnSpc>
              <a:buClrTx/>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5618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 H2">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1A376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FAAC3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1097280" y="5074920"/>
            <a:ext cx="10113645" cy="822960"/>
          </a:xfrm>
        </p:spPr>
        <p:txBody>
          <a:bodyPr lIns="91440" tIns="0" rIns="91440" bIns="0" anchor="b">
            <a:noAutofit/>
          </a:bodyPr>
          <a:lstStyle>
            <a:lvl1pPr>
              <a:defRPr sz="4800" b="0">
                <a:solidFill>
                  <a:srgbClr val="FAAC35"/>
                </a:solidFill>
              </a:defRPr>
            </a:lvl1pPr>
          </a:lstStyle>
          <a:p>
            <a:r>
              <a:rPr lang="en-US"/>
              <a:t>Picture with Caption – Heading Level 2</a:t>
            </a:r>
          </a:p>
        </p:txBody>
      </p:sp>
      <p:sp>
        <p:nvSpPr>
          <p:cNvPr id="3" name="Picture Placeholder 2"/>
          <p:cNvSpPr>
            <a:spLocks noGrp="1" noChangeAspect="1"/>
          </p:cNvSpPr>
          <p:nvPr>
            <p:ph type="pic" idx="1"/>
          </p:nvPr>
        </p:nvSpPr>
        <p:spPr>
          <a:xfrm>
            <a:off x="15" y="0"/>
            <a:ext cx="12191985" cy="4915076"/>
          </a:xfrm>
          <a:solidFill>
            <a:srgbClr val="B6D8F2"/>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10690167" y="6459785"/>
            <a:ext cx="1312025" cy="365125"/>
          </a:xfrm>
        </p:spPr>
        <p:txBody>
          <a:bodyPr/>
          <a:lstStyle>
            <a:lvl1pPr>
              <a:defRPr sz="2400">
                <a:solidFill>
                  <a:schemeClr val="bg1"/>
                </a:solidFill>
              </a:defRPr>
            </a:lvl1pPr>
          </a:lstStyle>
          <a:p>
            <a:fld id="{8CF074CD-934D-404A-ACFA-C89B8DACAFC4}" type="slidenum">
              <a:rPr lang="en-US" smtClean="0"/>
              <a:pPr/>
              <a:t>‹#›</a:t>
            </a:fld>
            <a:endParaRPr lang="en-US" sz="2400"/>
          </a:p>
        </p:txBody>
      </p:sp>
    </p:spTree>
    <p:extLst>
      <p:ext uri="{BB962C8B-B14F-4D97-AF65-F5344CB8AC3E}">
        <p14:creationId xmlns:p14="http://schemas.microsoft.com/office/powerpoint/2010/main" val="1349540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rgbClr val="FAAC3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b="0" i="0" u="none"/>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CF074CD-934D-404A-ACFA-C89B8DACAFC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B977DAF-E1B2-4B82-A24A-C3842BD94D48}"/>
              </a:ext>
            </a:extLst>
          </p:cNvPr>
          <p:cNvPicPr/>
          <p:nvPr userDrawn="1"/>
        </p:nvPicPr>
        <p:blipFill>
          <a:blip r:embed="rId12">
            <a:alphaModFix amt="76000"/>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8539" y="5276590"/>
            <a:ext cx="951182" cy="951182"/>
          </a:xfrm>
          <a:prstGeom prst="rect">
            <a:avLst/>
          </a:prstGeom>
          <a:noFill/>
          <a:ln>
            <a:noFill/>
          </a:ln>
        </p:spPr>
      </p:pic>
    </p:spTree>
    <p:extLst>
      <p:ext uri="{BB962C8B-B14F-4D97-AF65-F5344CB8AC3E}">
        <p14:creationId xmlns:p14="http://schemas.microsoft.com/office/powerpoint/2010/main" val="17518812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hf hdr="0" ftr="0" dt="0"/>
  <p:txStyles>
    <p:titleStyle>
      <a:lvl1pPr algn="l" defTabSz="914400" rtl="0" eaLnBrk="1" latinLnBrk="0" hangingPunct="1">
        <a:lnSpc>
          <a:spcPct val="85000"/>
        </a:lnSpc>
        <a:spcBef>
          <a:spcPct val="0"/>
        </a:spcBef>
        <a:buNone/>
        <a:defRPr sz="4800" b="0" i="0" u="none" kern="1200" spc="-50" baseline="0">
          <a:solidFill>
            <a:srgbClr val="1A3763"/>
          </a:solidFill>
          <a:latin typeface="Calibri Light" panose="020F0302020204030204" pitchFamily="34" charset="0"/>
          <a:ea typeface="+mj-ea"/>
          <a:cs typeface="Calibri Light" panose="020F0302020204030204" pitchFamily="34" charset="0"/>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4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tx1"/>
        </a:buClr>
        <a:buFont typeface="Calibri" pitchFamily="34" charset="0"/>
        <a:buChar char="◦"/>
        <a:defRPr sz="20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tx1"/>
        </a:buClr>
        <a:buFont typeface="Calibri" pitchFamily="34" charset="0"/>
        <a:buChar char="◦"/>
        <a:defRPr sz="18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tx1"/>
        </a:buClr>
        <a:buFont typeface="Calibri" pitchFamily="34" charset="0"/>
        <a:buChar char="◦"/>
        <a:defRPr sz="16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tx1"/>
        </a:buClr>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ctc.ca.gov/docs/default-source/educator-prep/ps-alerts/2021/psa-21-11.pdf?sfvrsn=e46b25b1_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govt.westlaw.com/calregs/Document/I8FFA541D10374C8AA2398F1B274F1C4A?viewType=FullText&amp;listSource=Search&amp;originationContext=Search+Result&amp;transitionType=SearchItem&amp;contextData=(sc.Search)&amp;navigationPath=Search%2fv1%2fresults%2fnavigation%2fi0ad7140b0000017c58292d0b804f5a62%3fppcid%3d0725f8dbdb914638a4505b1eb1b80cad%26Nav%3dREGULATION_PUBLICVIEW%26fragmentIdentifier%3dI8FFA541D10374C8AA2398F1B274F1C4A%26startIndex%3d1%26transitionType%3dSearchItem%26contextData%3d%2528sc.Default%2529%26originationContext%3dSearch%2520Result&amp;list=REGULATION_PUBLICVIEW&amp;rank=1&amp;t_T2=80048.8&amp;t_S1=CA+ADC+s&amp;bhcp=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ctc.ca.gov/docs/default-source/commission/agendas/2020-10/2020-10-2b.pdf?sfvrsn=5d2f2eb1_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tc.ca.gov/docs/default-source/educator-prep/ps-alerts/2021/psa-21-13.pdf?sfvrsn=6ae324b1_2" TargetMode="External"/><Relationship Id="rId2" Type="http://schemas.openxmlformats.org/officeDocument/2006/relationships/hyperlink" Target="https://www.ctc.ca.gov/docs/default-source/commission/agendas/2021-12/2021-12-2e.pdf?sfvrsn=601925b1_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us02web.zoom.us/j/88658775704" TargetMode="External"/><Relationship Id="rId2" Type="http://schemas.openxmlformats.org/officeDocument/2006/relationships/hyperlink" Target="https://www.ctc.ca.gov/educator-prep/special-educatio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8" Type="http://schemas.openxmlformats.org/officeDocument/2006/relationships/hyperlink" Target="https://bit.ly/CalTPAYT" TargetMode="External"/><Relationship Id="rId3" Type="http://schemas.openxmlformats.org/officeDocument/2006/relationships/hyperlink" Target="http://pilotft.es.pearson.com/" TargetMode="External"/><Relationship Id="rId7" Type="http://schemas.openxmlformats.org/officeDocument/2006/relationships/hyperlink" Target="https://www.youtube.com/user/CalTeacherCommission"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hyperlink" Target="https://us02web.zoom.us/j/88234062708" TargetMode="External"/><Relationship Id="rId5" Type="http://schemas.openxmlformats.org/officeDocument/2006/relationships/hyperlink" Target="mailto:spedcaltpa@ctc.ca.gov" TargetMode="External"/><Relationship Id="rId4" Type="http://schemas.openxmlformats.org/officeDocument/2006/relationships/hyperlink" Target="mailto:es-spedcaltpa@pearson.com" TargetMode="External"/><Relationship Id="rId9" Type="http://schemas.openxmlformats.org/officeDocument/2006/relationships/hyperlink" Target="https://bit.ly/EdSpCalTPAYT"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www.ctc.ca.gov/docs/default-source/educator-prep/ps-alerts/2016/psa-16-03.pdf?sfvrsn=cf2601c5_0"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docs.google.com/forms/d/e/1FAIpQLSdLJKyuYwcMHfnMYp01kpR260gj542_sDZUH6SIpMKyYst6Rg/viewform" TargetMode="External"/><Relationship Id="rId2" Type="http://schemas.openxmlformats.org/officeDocument/2006/relationships/hyperlink" Target="https://inclusive.calstate.edu/hpl-tpe-alignment-resource.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mailto:SpecialEducation@ctc.ca.gov" TargetMode="External"/><Relationship Id="rId2" Type="http://schemas.openxmlformats.org/officeDocument/2006/relationships/hyperlink" Target="https://www.ctc.ca.gov/commission/newsletters/psd-news" TargetMode="External"/><Relationship Id="rId1" Type="http://schemas.openxmlformats.org/officeDocument/2006/relationships/slideLayout" Target="../slideLayouts/slideLayout2.xml"/><Relationship Id="rId4" Type="http://schemas.openxmlformats.org/officeDocument/2006/relationships/hyperlink" Target="mailto:credentials@ctc.ca.gov"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ctc.ca.gov/docs/default-source/educator-prep/special-education-docs/mild-moderate-extensive-support-needs-authorizations-definitions.pdf?sfvrsn=46ca25b1_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ctc.ca.gov/docs/default-source/educator-prep/special-education-docs/letter-employers-edsped-interns.pdf?sfvrsn=e06e2cb1_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alifornia Commission on Teacher Credentialing seal">
            <a:extLst>
              <a:ext uri="{FF2B5EF4-FFF2-40B4-BE49-F238E27FC236}">
                <a16:creationId xmlns:a16="http://schemas.microsoft.com/office/drawing/2014/main" id="{325C0A9C-9CE8-40ED-A977-8F459496F3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313" y="237735"/>
            <a:ext cx="4022725" cy="4022725"/>
          </a:xfrm>
          <a:prstGeom prst="rect">
            <a:avLst/>
          </a:prstGeom>
        </p:spPr>
      </p:pic>
      <p:sp>
        <p:nvSpPr>
          <p:cNvPr id="2" name="Title 1">
            <a:extLst>
              <a:ext uri="{FF2B5EF4-FFF2-40B4-BE49-F238E27FC236}">
                <a16:creationId xmlns:a16="http://schemas.microsoft.com/office/drawing/2014/main" id="{6E6DF1BD-0EBD-4ADD-829F-F6C8995A7C9B}"/>
              </a:ext>
            </a:extLst>
          </p:cNvPr>
          <p:cNvSpPr>
            <a:spLocks noGrp="1"/>
          </p:cNvSpPr>
          <p:nvPr>
            <p:ph type="ctrTitle"/>
          </p:nvPr>
        </p:nvSpPr>
        <p:spPr>
          <a:xfrm>
            <a:off x="1097280" y="606632"/>
            <a:ext cx="7058429" cy="2919411"/>
          </a:xfrm>
        </p:spPr>
        <p:txBody>
          <a:bodyPr>
            <a:normAutofit/>
          </a:bodyPr>
          <a:lstStyle/>
          <a:p>
            <a:r>
              <a:rPr lang="en-US" sz="4800"/>
              <a:t>CAPSE/TED Meeting</a:t>
            </a:r>
            <a:br>
              <a:rPr lang="en-US" sz="4800"/>
            </a:br>
            <a:r>
              <a:rPr lang="en-US" sz="4800"/>
              <a:t>SPAN Conference 2022</a:t>
            </a:r>
          </a:p>
        </p:txBody>
      </p:sp>
      <p:sp>
        <p:nvSpPr>
          <p:cNvPr id="3" name="Subtitle 2">
            <a:extLst>
              <a:ext uri="{FF2B5EF4-FFF2-40B4-BE49-F238E27FC236}">
                <a16:creationId xmlns:a16="http://schemas.microsoft.com/office/drawing/2014/main" id="{A7F81AC7-0AD9-4D7A-B36B-46984C16B6B8}"/>
              </a:ext>
            </a:extLst>
          </p:cNvPr>
          <p:cNvSpPr>
            <a:spLocks noGrp="1"/>
          </p:cNvSpPr>
          <p:nvPr>
            <p:ph type="subTitle" idx="1"/>
          </p:nvPr>
        </p:nvSpPr>
        <p:spPr/>
        <p:txBody>
          <a:bodyPr>
            <a:normAutofit/>
          </a:bodyPr>
          <a:lstStyle/>
          <a:p>
            <a:r>
              <a:rPr lang="en-US">
                <a:solidFill>
                  <a:schemeClr val="tx1"/>
                </a:solidFill>
                <a:latin typeface="+mn-lt"/>
              </a:rPr>
              <a:t>William Hatrick, James Webb, &amp; Sarah Solari-Colombini, Consultants</a:t>
            </a:r>
          </a:p>
          <a:p>
            <a:r>
              <a:rPr lang="en-US"/>
              <a:t>March 7, 2022</a:t>
            </a:r>
          </a:p>
        </p:txBody>
      </p:sp>
    </p:spTree>
    <p:extLst>
      <p:ext uri="{BB962C8B-B14F-4D97-AF65-F5344CB8AC3E}">
        <p14:creationId xmlns:p14="http://schemas.microsoft.com/office/powerpoint/2010/main" val="2917007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95778-DA86-42C1-9EB8-2BBBA195A1E5}"/>
              </a:ext>
            </a:extLst>
          </p:cNvPr>
          <p:cNvSpPr>
            <a:spLocks noGrp="1"/>
          </p:cNvSpPr>
          <p:nvPr>
            <p:ph type="title"/>
          </p:nvPr>
        </p:nvSpPr>
        <p:spPr/>
        <p:txBody>
          <a:bodyPr/>
          <a:lstStyle/>
          <a:p>
            <a:r>
              <a:rPr lang="en-US"/>
              <a:t>Dual Credential Candidates</a:t>
            </a:r>
          </a:p>
        </p:txBody>
      </p:sp>
      <p:sp>
        <p:nvSpPr>
          <p:cNvPr id="3" name="Slide Number Placeholder 2">
            <a:extLst>
              <a:ext uri="{FF2B5EF4-FFF2-40B4-BE49-F238E27FC236}">
                <a16:creationId xmlns:a16="http://schemas.microsoft.com/office/drawing/2014/main" id="{94D80B13-DF7D-4A65-A1EC-DC3F9131862E}"/>
              </a:ext>
            </a:extLst>
          </p:cNvPr>
          <p:cNvSpPr>
            <a:spLocks noGrp="1"/>
          </p:cNvSpPr>
          <p:nvPr>
            <p:ph type="sldNum" sz="quarter" idx="12"/>
          </p:nvPr>
        </p:nvSpPr>
        <p:spPr/>
        <p:txBody>
          <a:bodyPr/>
          <a:lstStyle/>
          <a:p>
            <a:fld id="{8CF074CD-934D-404A-ACFA-C89B8DACAFC4}" type="slidenum">
              <a:rPr lang="en-US" smtClean="0"/>
              <a:pPr/>
              <a:t>10</a:t>
            </a:fld>
            <a:endParaRPr lang="en-US" sz="2400"/>
          </a:p>
        </p:txBody>
      </p:sp>
      <p:sp>
        <p:nvSpPr>
          <p:cNvPr id="4" name="Content Placeholder 3">
            <a:extLst>
              <a:ext uri="{FF2B5EF4-FFF2-40B4-BE49-F238E27FC236}">
                <a16:creationId xmlns:a16="http://schemas.microsoft.com/office/drawing/2014/main" id="{F2A2C76C-7FBC-4411-A97F-53149DBCE986}"/>
              </a:ext>
            </a:extLst>
          </p:cNvPr>
          <p:cNvSpPr>
            <a:spLocks noGrp="1"/>
          </p:cNvSpPr>
          <p:nvPr>
            <p:ph sz="half" idx="1"/>
          </p:nvPr>
        </p:nvSpPr>
        <p:spPr/>
        <p:txBody>
          <a:bodyPr/>
          <a:lstStyle/>
          <a:p>
            <a:r>
              <a:rPr lang="en-US" sz="2400" b="1">
                <a:solidFill>
                  <a:schemeClr val="tx1"/>
                </a:solidFill>
              </a:rPr>
              <a:t>General Ed and Ed Specialist: </a:t>
            </a:r>
          </a:p>
          <a:p>
            <a:pPr>
              <a:buFont typeface="Arial" panose="020B0604020202020204" pitchFamily="34" charset="0"/>
              <a:buChar char="•"/>
            </a:pPr>
            <a:r>
              <a:rPr lang="en-US" sz="2400">
                <a:solidFill>
                  <a:schemeClr val="tx1"/>
                </a:solidFill>
              </a:rPr>
              <a:t>Must meet the program standards language of each credential being earned</a:t>
            </a:r>
          </a:p>
          <a:p>
            <a:pPr>
              <a:buFont typeface="Arial" panose="020B0604020202020204" pitchFamily="34" charset="0"/>
              <a:buChar char="•"/>
            </a:pPr>
            <a:r>
              <a:rPr lang="en-US" sz="2400">
                <a:solidFill>
                  <a:schemeClr val="tx1"/>
                </a:solidFill>
              </a:rPr>
              <a:t>MMSN and ESN candidates meet the Universal (Gen Ed) TPEs</a:t>
            </a:r>
          </a:p>
          <a:p>
            <a:pPr>
              <a:buFont typeface="Arial" panose="020B0604020202020204" pitchFamily="34" charset="0"/>
              <a:buChar char="•"/>
            </a:pPr>
            <a:r>
              <a:rPr lang="en-US" sz="2400">
                <a:solidFill>
                  <a:schemeClr val="tx1"/>
                </a:solidFill>
              </a:rPr>
              <a:t>150 hours of additional fieldwork is recommended – depends upon setting – inclusive settings are ideal </a:t>
            </a:r>
          </a:p>
          <a:p>
            <a:pPr>
              <a:buFont typeface="Arial" panose="020B0604020202020204" pitchFamily="34" charset="0"/>
              <a:buChar char="•"/>
            </a:pPr>
            <a:r>
              <a:rPr lang="en-US" sz="2400">
                <a:solidFill>
                  <a:schemeClr val="tx1"/>
                </a:solidFill>
              </a:rPr>
              <a:t>Clinical practice must allow candidates the opportunity to teach students with and without disabilities</a:t>
            </a:r>
          </a:p>
          <a:p>
            <a:pPr>
              <a:buFont typeface="Arial" panose="020B0604020202020204" pitchFamily="34" charset="0"/>
              <a:buChar char="•"/>
            </a:pPr>
            <a:r>
              <a:rPr lang="en-US" sz="2400">
                <a:solidFill>
                  <a:schemeClr val="tx1"/>
                </a:solidFill>
              </a:rPr>
              <a:t>Length of program for dual candidates – what is sufficient? </a:t>
            </a:r>
          </a:p>
          <a:p>
            <a:endParaRPr lang="en-US"/>
          </a:p>
        </p:txBody>
      </p:sp>
    </p:spTree>
    <p:extLst>
      <p:ext uri="{BB962C8B-B14F-4D97-AF65-F5344CB8AC3E}">
        <p14:creationId xmlns:p14="http://schemas.microsoft.com/office/powerpoint/2010/main" val="2243434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CAA9-6134-4919-AC6F-9EFA93DB8CCE}"/>
              </a:ext>
            </a:extLst>
          </p:cNvPr>
          <p:cNvSpPr>
            <a:spLocks noGrp="1"/>
          </p:cNvSpPr>
          <p:nvPr>
            <p:ph type="title"/>
          </p:nvPr>
        </p:nvSpPr>
        <p:spPr/>
        <p:txBody>
          <a:bodyPr/>
          <a:lstStyle/>
          <a:p>
            <a:r>
              <a:rPr lang="en-US"/>
              <a:t>Dual Credential Candidates</a:t>
            </a:r>
          </a:p>
        </p:txBody>
      </p:sp>
      <p:sp>
        <p:nvSpPr>
          <p:cNvPr id="3" name="Slide Number Placeholder 2">
            <a:extLst>
              <a:ext uri="{FF2B5EF4-FFF2-40B4-BE49-F238E27FC236}">
                <a16:creationId xmlns:a16="http://schemas.microsoft.com/office/drawing/2014/main" id="{6B5D30F0-63B1-421E-A82B-E76F174440A0}"/>
              </a:ext>
            </a:extLst>
          </p:cNvPr>
          <p:cNvSpPr>
            <a:spLocks noGrp="1"/>
          </p:cNvSpPr>
          <p:nvPr>
            <p:ph type="sldNum" sz="quarter" idx="12"/>
          </p:nvPr>
        </p:nvSpPr>
        <p:spPr/>
        <p:txBody>
          <a:bodyPr/>
          <a:lstStyle/>
          <a:p>
            <a:fld id="{8CF074CD-934D-404A-ACFA-C89B8DACAFC4}" type="slidenum">
              <a:rPr lang="en-US" smtClean="0"/>
              <a:pPr/>
              <a:t>11</a:t>
            </a:fld>
            <a:endParaRPr lang="en-US" sz="2400"/>
          </a:p>
        </p:txBody>
      </p:sp>
      <p:sp>
        <p:nvSpPr>
          <p:cNvPr id="4" name="Content Placeholder 3">
            <a:extLst>
              <a:ext uri="{FF2B5EF4-FFF2-40B4-BE49-F238E27FC236}">
                <a16:creationId xmlns:a16="http://schemas.microsoft.com/office/drawing/2014/main" id="{5A8F3BEE-F366-40CB-B170-52DC36F924A1}"/>
              </a:ext>
            </a:extLst>
          </p:cNvPr>
          <p:cNvSpPr>
            <a:spLocks noGrp="1"/>
          </p:cNvSpPr>
          <p:nvPr>
            <p:ph sz="half" idx="1"/>
          </p:nvPr>
        </p:nvSpPr>
        <p:spPr/>
        <p:txBody>
          <a:bodyPr>
            <a:normAutofit lnSpcReduction="10000"/>
          </a:bodyPr>
          <a:lstStyle/>
          <a:p>
            <a:r>
              <a:rPr lang="en-US" sz="2400" b="1">
                <a:solidFill>
                  <a:schemeClr val="tx1"/>
                </a:solidFill>
              </a:rPr>
              <a:t>2 Ed Specialist credentials (ex. MMSN and ESN, or MMSN and ECSE)</a:t>
            </a:r>
          </a:p>
          <a:p>
            <a:pPr>
              <a:buFont typeface="Arial" panose="020B0604020202020204" pitchFamily="34" charset="0"/>
              <a:buChar char="•"/>
            </a:pPr>
            <a:r>
              <a:rPr lang="en-US" sz="2400">
                <a:solidFill>
                  <a:schemeClr val="tx1"/>
                </a:solidFill>
              </a:rPr>
              <a:t>Must meet the additional competencies of both credentials (program standards are the same)</a:t>
            </a:r>
          </a:p>
          <a:p>
            <a:pPr>
              <a:buFont typeface="Arial" panose="020B0604020202020204" pitchFamily="34" charset="0"/>
              <a:buChar char="•"/>
            </a:pPr>
            <a:r>
              <a:rPr lang="en-US" sz="2400">
                <a:solidFill>
                  <a:schemeClr val="tx1"/>
                </a:solidFill>
              </a:rPr>
              <a:t>Candidate needs clinical experience working with students to demonstrate skills and abilities associated with both sets of performance expectations and credential authorizations</a:t>
            </a:r>
          </a:p>
          <a:p>
            <a:pPr>
              <a:buFont typeface="Arial" panose="020B0604020202020204" pitchFamily="34" charset="0"/>
              <a:buChar char="•"/>
            </a:pPr>
            <a:r>
              <a:rPr lang="en-US" sz="2400">
                <a:solidFill>
                  <a:schemeClr val="tx1"/>
                </a:solidFill>
              </a:rPr>
              <a:t>ESN candidates meet the Universal and MMSN TPEs</a:t>
            </a:r>
          </a:p>
          <a:p>
            <a:pPr>
              <a:buFont typeface="Arial" panose="020B0604020202020204" pitchFamily="34" charset="0"/>
              <a:buChar char="•"/>
            </a:pPr>
            <a:r>
              <a:rPr lang="en-US" sz="2400">
                <a:solidFill>
                  <a:schemeClr val="tx1"/>
                </a:solidFill>
              </a:rPr>
              <a:t>Programs determine the number of hours required for clinical practice beyond the required 600 hours, if needed</a:t>
            </a:r>
          </a:p>
          <a:p>
            <a:endParaRPr lang="en-US"/>
          </a:p>
        </p:txBody>
      </p:sp>
    </p:spTree>
    <p:extLst>
      <p:ext uri="{BB962C8B-B14F-4D97-AF65-F5344CB8AC3E}">
        <p14:creationId xmlns:p14="http://schemas.microsoft.com/office/powerpoint/2010/main" val="2397312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686F2-8906-46D8-AF9A-60867667D0DA}"/>
              </a:ext>
            </a:extLst>
          </p:cNvPr>
          <p:cNvSpPr>
            <a:spLocks noGrp="1"/>
          </p:cNvSpPr>
          <p:nvPr>
            <p:ph type="title"/>
          </p:nvPr>
        </p:nvSpPr>
        <p:spPr/>
        <p:txBody>
          <a:bodyPr/>
          <a:lstStyle/>
          <a:p>
            <a:r>
              <a:rPr lang="en-US"/>
              <a:t>Updated Subject Matter Requirements for Preliminary Education Specialists</a:t>
            </a:r>
          </a:p>
        </p:txBody>
      </p:sp>
      <p:sp>
        <p:nvSpPr>
          <p:cNvPr id="3" name="Slide Number Placeholder 2">
            <a:extLst>
              <a:ext uri="{FF2B5EF4-FFF2-40B4-BE49-F238E27FC236}">
                <a16:creationId xmlns:a16="http://schemas.microsoft.com/office/drawing/2014/main" id="{054FF025-924C-43BC-9F83-AD3A03F6FB5D}"/>
              </a:ext>
            </a:extLst>
          </p:cNvPr>
          <p:cNvSpPr>
            <a:spLocks noGrp="1"/>
          </p:cNvSpPr>
          <p:nvPr>
            <p:ph type="sldNum" sz="quarter" idx="12"/>
          </p:nvPr>
        </p:nvSpPr>
        <p:spPr/>
        <p:txBody>
          <a:bodyPr/>
          <a:lstStyle/>
          <a:p>
            <a:fld id="{8CF074CD-934D-404A-ACFA-C89B8DACAFC4}" type="slidenum">
              <a:rPr lang="en-US" smtClean="0"/>
              <a:pPr/>
              <a:t>12</a:t>
            </a:fld>
            <a:endParaRPr lang="en-US" sz="2400"/>
          </a:p>
        </p:txBody>
      </p:sp>
      <p:sp>
        <p:nvSpPr>
          <p:cNvPr id="4" name="Content Placeholder 3">
            <a:extLst>
              <a:ext uri="{FF2B5EF4-FFF2-40B4-BE49-F238E27FC236}">
                <a16:creationId xmlns:a16="http://schemas.microsoft.com/office/drawing/2014/main" id="{E83655EA-7A7F-4F6D-86E2-2EA7269070BF}"/>
              </a:ext>
            </a:extLst>
          </p:cNvPr>
          <p:cNvSpPr>
            <a:spLocks noGrp="1"/>
          </p:cNvSpPr>
          <p:nvPr>
            <p:ph sz="half" idx="1"/>
          </p:nvPr>
        </p:nvSpPr>
        <p:spPr/>
        <p:txBody>
          <a:bodyPr/>
          <a:lstStyle/>
          <a:p>
            <a:r>
              <a:rPr lang="en-US" sz="2400"/>
              <a:t>Current subject matter competence requirements have changed, so that any authorized area for the Multiple/Single Subject credentials satisfies the SMC requirement for an Education Specialist. The limitation to core academic areas leftover from NCLB is obsolete. </a:t>
            </a:r>
          </a:p>
          <a:p>
            <a:r>
              <a:rPr lang="en-US">
                <a:hlinkClick r:id="rId2"/>
              </a:rPr>
              <a:t>PSA 21-11</a:t>
            </a:r>
            <a:endParaRPr lang="en-US"/>
          </a:p>
        </p:txBody>
      </p:sp>
    </p:spTree>
    <p:extLst>
      <p:ext uri="{BB962C8B-B14F-4D97-AF65-F5344CB8AC3E}">
        <p14:creationId xmlns:p14="http://schemas.microsoft.com/office/powerpoint/2010/main" val="367114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8BFE2-9EDB-4D72-9928-A273ABB6FFC3}"/>
              </a:ext>
            </a:extLst>
          </p:cNvPr>
          <p:cNvSpPr>
            <a:spLocks noGrp="1"/>
          </p:cNvSpPr>
          <p:nvPr>
            <p:ph type="title"/>
          </p:nvPr>
        </p:nvSpPr>
        <p:spPr/>
        <p:txBody>
          <a:bodyPr/>
          <a:lstStyle/>
          <a:p>
            <a:r>
              <a:rPr lang="en-US"/>
              <a:t>Health and Technology Education Statutory Requirements</a:t>
            </a:r>
          </a:p>
        </p:txBody>
      </p:sp>
      <p:sp>
        <p:nvSpPr>
          <p:cNvPr id="3" name="Slide Number Placeholder 2">
            <a:extLst>
              <a:ext uri="{FF2B5EF4-FFF2-40B4-BE49-F238E27FC236}">
                <a16:creationId xmlns:a16="http://schemas.microsoft.com/office/drawing/2014/main" id="{724120AD-9B32-4328-BDD4-4AE6DA0715BA}"/>
              </a:ext>
            </a:extLst>
          </p:cNvPr>
          <p:cNvSpPr>
            <a:spLocks noGrp="1"/>
          </p:cNvSpPr>
          <p:nvPr>
            <p:ph type="sldNum" sz="quarter" idx="12"/>
          </p:nvPr>
        </p:nvSpPr>
        <p:spPr/>
        <p:txBody>
          <a:bodyPr/>
          <a:lstStyle/>
          <a:p>
            <a:fld id="{8CF074CD-934D-404A-ACFA-C89B8DACAFC4}" type="slidenum">
              <a:rPr lang="en-US" smtClean="0"/>
              <a:pPr/>
              <a:t>13</a:t>
            </a:fld>
            <a:endParaRPr lang="en-US" sz="2400"/>
          </a:p>
        </p:txBody>
      </p:sp>
      <p:sp>
        <p:nvSpPr>
          <p:cNvPr id="4" name="Content Placeholder 3">
            <a:extLst>
              <a:ext uri="{FF2B5EF4-FFF2-40B4-BE49-F238E27FC236}">
                <a16:creationId xmlns:a16="http://schemas.microsoft.com/office/drawing/2014/main" id="{7BE10305-7A33-4AE0-B345-00179247C070}"/>
              </a:ext>
            </a:extLst>
          </p:cNvPr>
          <p:cNvSpPr>
            <a:spLocks noGrp="1"/>
          </p:cNvSpPr>
          <p:nvPr>
            <p:ph sz="half" idx="1"/>
          </p:nvPr>
        </p:nvSpPr>
        <p:spPr/>
        <p:txBody>
          <a:bodyPr/>
          <a:lstStyle/>
          <a:p>
            <a:pPr marL="91440" marR="0" lvl="0" indent="-91440" algn="l" defTabSz="914400" rtl="0" eaLnBrk="1" fontAlgn="auto" latinLnBrk="0" hangingPunct="1">
              <a:lnSpc>
                <a:spcPct val="90000"/>
              </a:lnSpc>
              <a:spcBef>
                <a:spcPts val="1200"/>
              </a:spcBef>
              <a:spcAft>
                <a:spcPts val="200"/>
              </a:spcAft>
              <a:buClr>
                <a:srgbClr val="4A66AC"/>
              </a:buClr>
              <a:buSzPct val="100000"/>
              <a:buFont typeface="Calibri" panose="020F0502020204030204" pitchFamily="34" charset="0"/>
              <a:buChar char=" "/>
              <a:tabLst/>
              <a:defRPr/>
            </a:pPr>
            <a:r>
              <a:rPr kumimoji="0" lang="en-US" sz="24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hlinkClick r:id="rId2"/>
              </a:rPr>
              <a:t>CCR 80048.8 </a:t>
            </a:r>
            <a:r>
              <a:rPr kumimoji="0" lang="en-US" sz="24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 Specific Requirements for the Preliminary Ed Specialist Instruction Credential</a:t>
            </a:r>
          </a:p>
          <a:p>
            <a:pPr marL="91440" marR="0" lvl="0" indent="-91440" algn="l" defTabSz="914400" rtl="0" eaLnBrk="1" fontAlgn="auto" latinLnBrk="0" hangingPunct="1">
              <a:lnSpc>
                <a:spcPct val="90000"/>
              </a:lnSpc>
              <a:spcBef>
                <a:spcPts val="1200"/>
              </a:spcBef>
              <a:spcAft>
                <a:spcPts val="200"/>
              </a:spcAft>
              <a:buClr>
                <a:srgbClr val="4A66AC"/>
              </a:buClr>
              <a:buSzPct val="100000"/>
              <a:buFont typeface="Arial" panose="020B0604020202020204" pitchFamily="34" charset="0"/>
              <a:buChar char="•"/>
              <a:tabLst/>
              <a:defRPr/>
            </a:pPr>
            <a:r>
              <a:rPr kumimoji="0" lang="en-US" sz="2000" b="0" i="0" u="none" strike="noStrike" kern="1200" cap="none" spc="0" normalizeH="0" baseline="0" noProof="0">
                <a:ln>
                  <a:noFill/>
                </a:ln>
                <a:solidFill>
                  <a:srgbClr val="212121"/>
                </a:solidFill>
                <a:effectLst/>
                <a:uLnTx/>
                <a:uFillTx/>
                <a:latin typeface="Calibri" panose="020F0502020204030204"/>
                <a:ea typeface="+mn-ea"/>
                <a:cs typeface="+mn-cs"/>
              </a:rPr>
              <a:t>(7) completion of the study of health education, as described in Education Code Section 44259  - “Health education, including study of nutrition, cardiopulmonary resuscitation, and the physiological and sociological effects of the abuse of alcohol, narcotics, and drugs and the use of tobacco. Training in cardiopulmonary resuscitation shall also meet the standards established by the American Heart Association or the American Red Cross.”</a:t>
            </a:r>
          </a:p>
          <a:p>
            <a:pPr marL="91440" marR="0" lvl="0" indent="-91440" algn="l" defTabSz="914400" rtl="0" eaLnBrk="1" fontAlgn="auto" latinLnBrk="0" hangingPunct="1">
              <a:lnSpc>
                <a:spcPct val="90000"/>
              </a:lnSpc>
              <a:spcBef>
                <a:spcPts val="1200"/>
              </a:spcBef>
              <a:spcAft>
                <a:spcPts val="200"/>
              </a:spcAft>
              <a:buClr>
                <a:srgbClr val="4A66AC"/>
              </a:buClr>
              <a:buSzPct val="100000"/>
              <a:buFont typeface="Arial" panose="020B0604020202020204" pitchFamily="34" charset="0"/>
              <a:buChar char="•"/>
              <a:tabLst/>
              <a:defRPr/>
            </a:pPr>
            <a:r>
              <a:rPr kumimoji="0" lang="en-US" sz="2000" b="0" i="0" u="none" strike="noStrike" kern="1200" cap="none" spc="0" normalizeH="0" baseline="0" noProof="0">
                <a:ln>
                  <a:noFill/>
                </a:ln>
                <a:solidFill>
                  <a:srgbClr val="212121"/>
                </a:solidFill>
                <a:effectLst/>
                <a:uLnTx/>
                <a:uFillTx/>
                <a:latin typeface="Calibri" panose="020F0502020204030204"/>
                <a:ea typeface="+mn-ea"/>
                <a:cs typeface="+mn-cs"/>
              </a:rPr>
              <a:t>(8) completion of the study of computer based technology, including the uses of technology in educational settings, as described in Education Code Section 44259</a:t>
            </a:r>
            <a:endParaRPr kumimoji="0" lang="en-US" sz="24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a:p>
            <a:pPr marL="91440" indent="0">
              <a:buNone/>
            </a:pPr>
            <a:endParaRPr lang="en-US"/>
          </a:p>
        </p:txBody>
      </p:sp>
    </p:spTree>
    <p:extLst>
      <p:ext uri="{BB962C8B-B14F-4D97-AF65-F5344CB8AC3E}">
        <p14:creationId xmlns:p14="http://schemas.microsoft.com/office/powerpoint/2010/main" val="450998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666A7-667B-48F8-B343-CB825021CCF0}"/>
              </a:ext>
            </a:extLst>
          </p:cNvPr>
          <p:cNvSpPr>
            <a:spLocks noGrp="1"/>
          </p:cNvSpPr>
          <p:nvPr>
            <p:ph type="title"/>
          </p:nvPr>
        </p:nvSpPr>
        <p:spPr/>
        <p:txBody>
          <a:bodyPr/>
          <a:lstStyle/>
          <a:p>
            <a:r>
              <a:rPr lang="en-US"/>
              <a:t>Bridge Authorization for Current Education Specialists</a:t>
            </a:r>
          </a:p>
        </p:txBody>
      </p:sp>
      <p:sp>
        <p:nvSpPr>
          <p:cNvPr id="3" name="Slide Number Placeholder 2">
            <a:extLst>
              <a:ext uri="{FF2B5EF4-FFF2-40B4-BE49-F238E27FC236}">
                <a16:creationId xmlns:a16="http://schemas.microsoft.com/office/drawing/2014/main" id="{C64FB3EA-A6A5-4CF1-BD24-5616312E6D70}"/>
              </a:ext>
            </a:extLst>
          </p:cNvPr>
          <p:cNvSpPr>
            <a:spLocks noGrp="1"/>
          </p:cNvSpPr>
          <p:nvPr>
            <p:ph type="sldNum" sz="quarter" idx="12"/>
          </p:nvPr>
        </p:nvSpPr>
        <p:spPr/>
        <p:txBody>
          <a:bodyPr/>
          <a:lstStyle/>
          <a:p>
            <a:fld id="{8CF074CD-934D-404A-ACFA-C89B8DACAFC4}" type="slidenum">
              <a:rPr lang="en-US" smtClean="0"/>
              <a:pPr/>
              <a:t>14</a:t>
            </a:fld>
            <a:endParaRPr lang="en-US" sz="2400"/>
          </a:p>
        </p:txBody>
      </p:sp>
      <p:sp>
        <p:nvSpPr>
          <p:cNvPr id="4" name="Content Placeholder 3">
            <a:extLst>
              <a:ext uri="{FF2B5EF4-FFF2-40B4-BE49-F238E27FC236}">
                <a16:creationId xmlns:a16="http://schemas.microsoft.com/office/drawing/2014/main" id="{3E0FF818-0A16-42C1-8454-C57AB6F4BF8E}"/>
              </a:ext>
            </a:extLst>
          </p:cNvPr>
          <p:cNvSpPr>
            <a:spLocks noGrp="1"/>
          </p:cNvSpPr>
          <p:nvPr>
            <p:ph sz="half" idx="1"/>
          </p:nvPr>
        </p:nvSpPr>
        <p:spPr/>
        <p:txBody>
          <a:bodyPr>
            <a:normAutofit fontScale="85000" lnSpcReduction="10000"/>
          </a:bodyPr>
          <a:lstStyle/>
          <a:p>
            <a:pPr>
              <a:lnSpc>
                <a:spcPct val="100000"/>
              </a:lnSpc>
              <a:spcBef>
                <a:spcPts val="0"/>
              </a:spcBef>
              <a:spcAft>
                <a:spcPts val="1200"/>
              </a:spcAft>
              <a:buClrTx/>
              <a:buFont typeface="Arial" panose="020B0604020202020204" pitchFamily="34" charset="0"/>
              <a:buChar char="•"/>
            </a:pPr>
            <a:r>
              <a:rPr lang="en-US" sz="2600">
                <a:solidFill>
                  <a:schemeClr val="tx1"/>
                </a:solidFill>
              </a:rPr>
              <a:t>October 2020 Commission Meeting </a:t>
            </a:r>
            <a:r>
              <a:rPr lang="en-US" sz="2600">
                <a:solidFill>
                  <a:schemeClr val="tx1"/>
                </a:solidFill>
                <a:hlinkClick r:id="rId2"/>
              </a:rPr>
              <a:t>Agenda Item 2B</a:t>
            </a:r>
            <a:r>
              <a:rPr lang="en-US" sz="2600">
                <a:solidFill>
                  <a:schemeClr val="tx1"/>
                </a:solidFill>
              </a:rPr>
              <a:t> - Commissioners approved the following pathways for current ECSE, MMD, and MSD Ed Specialists to earn the equivalent of the new authorization: </a:t>
            </a:r>
          </a:p>
          <a:p>
            <a:pPr lvl="1">
              <a:lnSpc>
                <a:spcPct val="100000"/>
              </a:lnSpc>
              <a:spcBef>
                <a:spcPts val="0"/>
              </a:spcBef>
              <a:spcAft>
                <a:spcPts val="1200"/>
              </a:spcAft>
              <a:buClrTx/>
              <a:buFont typeface="Arial" panose="020B0604020202020204" pitchFamily="34" charset="0"/>
              <a:buChar char="•"/>
            </a:pPr>
            <a:r>
              <a:rPr lang="en-US" sz="2600">
                <a:solidFill>
                  <a:schemeClr val="tx1"/>
                </a:solidFill>
              </a:rPr>
              <a:t>Coursework, professional development, demonstrated competence</a:t>
            </a:r>
          </a:p>
          <a:p>
            <a:pPr lvl="1">
              <a:lnSpc>
                <a:spcPct val="100000"/>
              </a:lnSpc>
              <a:spcBef>
                <a:spcPts val="0"/>
              </a:spcBef>
              <a:spcAft>
                <a:spcPts val="1200"/>
              </a:spcAft>
              <a:buClrTx/>
              <a:buFont typeface="Arial" panose="020B0604020202020204" pitchFamily="34" charset="0"/>
              <a:buChar char="•"/>
            </a:pPr>
            <a:r>
              <a:rPr lang="en-US" sz="2600">
                <a:solidFill>
                  <a:schemeClr val="tx1"/>
                </a:solidFill>
              </a:rPr>
              <a:t>Approved program sponsors can choose to offer coursework and/or professional development</a:t>
            </a:r>
          </a:p>
          <a:p>
            <a:pPr lvl="1">
              <a:lnSpc>
                <a:spcPct val="100000"/>
              </a:lnSpc>
              <a:spcBef>
                <a:spcPts val="0"/>
              </a:spcBef>
              <a:spcAft>
                <a:spcPts val="1200"/>
              </a:spcAft>
              <a:buClrTx/>
              <a:buFont typeface="Arial" panose="020B0604020202020204" pitchFamily="34" charset="0"/>
              <a:buChar char="•"/>
            </a:pPr>
            <a:r>
              <a:rPr lang="en-US" sz="2600">
                <a:solidFill>
                  <a:schemeClr val="tx1"/>
                </a:solidFill>
              </a:rPr>
              <a:t>Program must verify that the teacher has satisfied the requirements addressing the identified TPEs that are needed to earn the bridge authorization</a:t>
            </a:r>
          </a:p>
          <a:p>
            <a:pPr lvl="1">
              <a:lnSpc>
                <a:spcPct val="100000"/>
              </a:lnSpc>
              <a:spcBef>
                <a:spcPts val="0"/>
              </a:spcBef>
              <a:spcAft>
                <a:spcPts val="1200"/>
              </a:spcAft>
              <a:buClrTx/>
              <a:buFont typeface="Arial" panose="020B0604020202020204" pitchFamily="34" charset="0"/>
              <a:buChar char="•"/>
            </a:pPr>
            <a:r>
              <a:rPr lang="en-US" sz="2600">
                <a:solidFill>
                  <a:schemeClr val="tx1"/>
                </a:solidFill>
              </a:rPr>
              <a:t>This bridge authorization will also need regulatory approval.</a:t>
            </a:r>
          </a:p>
          <a:p>
            <a:pPr lvl="1">
              <a:lnSpc>
                <a:spcPct val="100000"/>
              </a:lnSpc>
              <a:spcBef>
                <a:spcPts val="0"/>
              </a:spcBef>
              <a:spcAft>
                <a:spcPts val="1200"/>
              </a:spcAft>
              <a:buClrTx/>
              <a:buFont typeface="Arial" panose="020B0604020202020204" pitchFamily="34" charset="0"/>
              <a:buChar char="•"/>
            </a:pPr>
            <a:r>
              <a:rPr lang="en-US" sz="2600">
                <a:solidFill>
                  <a:schemeClr val="tx1"/>
                </a:solidFill>
              </a:rPr>
              <a:t>Current Education Specialists </a:t>
            </a:r>
            <a:r>
              <a:rPr lang="en-US" sz="2600" b="1">
                <a:solidFill>
                  <a:schemeClr val="tx1"/>
                </a:solidFill>
              </a:rPr>
              <a:t>will not </a:t>
            </a:r>
            <a:r>
              <a:rPr lang="en-US" sz="2600">
                <a:solidFill>
                  <a:schemeClr val="tx1"/>
                </a:solidFill>
              </a:rPr>
              <a:t>be required to earn the bridge authorization</a:t>
            </a:r>
          </a:p>
        </p:txBody>
      </p:sp>
    </p:spTree>
    <p:extLst>
      <p:ext uri="{BB962C8B-B14F-4D97-AF65-F5344CB8AC3E}">
        <p14:creationId xmlns:p14="http://schemas.microsoft.com/office/powerpoint/2010/main" val="1114375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C6B45-801B-4520-A177-DBB9827E1427}"/>
              </a:ext>
            </a:extLst>
          </p:cNvPr>
          <p:cNvSpPr>
            <a:spLocks noGrp="1"/>
          </p:cNvSpPr>
          <p:nvPr>
            <p:ph type="title"/>
          </p:nvPr>
        </p:nvSpPr>
        <p:spPr/>
        <p:txBody>
          <a:bodyPr/>
          <a:lstStyle/>
          <a:p>
            <a:r>
              <a:rPr lang="en-US"/>
              <a:t>Summaries of Recent Commission Actions</a:t>
            </a:r>
          </a:p>
        </p:txBody>
      </p:sp>
      <p:sp>
        <p:nvSpPr>
          <p:cNvPr id="3" name="Slide Number Placeholder 2">
            <a:extLst>
              <a:ext uri="{FF2B5EF4-FFF2-40B4-BE49-F238E27FC236}">
                <a16:creationId xmlns:a16="http://schemas.microsoft.com/office/drawing/2014/main" id="{8D6194AA-A486-4C08-BAFF-91C58C543F37}"/>
              </a:ext>
            </a:extLst>
          </p:cNvPr>
          <p:cNvSpPr>
            <a:spLocks noGrp="1"/>
          </p:cNvSpPr>
          <p:nvPr>
            <p:ph type="sldNum" sz="quarter" idx="12"/>
          </p:nvPr>
        </p:nvSpPr>
        <p:spPr/>
        <p:txBody>
          <a:bodyPr/>
          <a:lstStyle/>
          <a:p>
            <a:fld id="{8CF074CD-934D-404A-ACFA-C89B8DACAFC4}" type="slidenum">
              <a:rPr lang="en-US" smtClean="0"/>
              <a:pPr/>
              <a:t>15</a:t>
            </a:fld>
            <a:endParaRPr lang="en-US" sz="2400"/>
          </a:p>
        </p:txBody>
      </p:sp>
      <p:sp>
        <p:nvSpPr>
          <p:cNvPr id="4" name="Content Placeholder 3">
            <a:extLst>
              <a:ext uri="{FF2B5EF4-FFF2-40B4-BE49-F238E27FC236}">
                <a16:creationId xmlns:a16="http://schemas.microsoft.com/office/drawing/2014/main" id="{9F628E76-3639-4544-AEC4-24C76564E7B8}"/>
              </a:ext>
            </a:extLst>
          </p:cNvPr>
          <p:cNvSpPr>
            <a:spLocks noGrp="1"/>
          </p:cNvSpPr>
          <p:nvPr>
            <p:ph sz="half" idx="1"/>
          </p:nvPr>
        </p:nvSpPr>
        <p:spPr/>
        <p:txBody>
          <a:bodyPr/>
          <a:lstStyle/>
          <a:p>
            <a:r>
              <a:rPr lang="en-US"/>
              <a:t>Commission Action to Extend Specified COVID-19 Flexibilities – </a:t>
            </a:r>
            <a:r>
              <a:rPr lang="en-US">
                <a:hlinkClick r:id="rId2"/>
              </a:rPr>
              <a:t>December 2021 Commission Agenda Item COVID Flexibilities</a:t>
            </a:r>
            <a:endParaRPr lang="en-US"/>
          </a:p>
          <a:p>
            <a:r>
              <a:rPr lang="en-US">
                <a:hlinkClick r:id="rId3"/>
              </a:rPr>
              <a:t>PSA 21-13</a:t>
            </a:r>
            <a:endParaRPr lang="en-US"/>
          </a:p>
          <a:p>
            <a:endParaRPr lang="en-US"/>
          </a:p>
        </p:txBody>
      </p:sp>
    </p:spTree>
    <p:extLst>
      <p:ext uri="{BB962C8B-B14F-4D97-AF65-F5344CB8AC3E}">
        <p14:creationId xmlns:p14="http://schemas.microsoft.com/office/powerpoint/2010/main" val="3102227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68774-2A99-460A-A016-FFB709278874}"/>
              </a:ext>
            </a:extLst>
          </p:cNvPr>
          <p:cNvSpPr>
            <a:spLocks noGrp="1"/>
          </p:cNvSpPr>
          <p:nvPr>
            <p:ph type="title"/>
          </p:nvPr>
        </p:nvSpPr>
        <p:spPr/>
        <p:txBody>
          <a:bodyPr/>
          <a:lstStyle/>
          <a:p>
            <a:r>
              <a:rPr lang="en-US"/>
              <a:t>BSR for Program Entry</a:t>
            </a:r>
          </a:p>
        </p:txBody>
      </p:sp>
      <p:sp>
        <p:nvSpPr>
          <p:cNvPr id="3" name="Slide Number Placeholder 2">
            <a:extLst>
              <a:ext uri="{FF2B5EF4-FFF2-40B4-BE49-F238E27FC236}">
                <a16:creationId xmlns:a16="http://schemas.microsoft.com/office/drawing/2014/main" id="{22D8A3FE-0CE0-400A-921A-3A1CDDC2673F}"/>
              </a:ext>
            </a:extLst>
          </p:cNvPr>
          <p:cNvSpPr>
            <a:spLocks noGrp="1"/>
          </p:cNvSpPr>
          <p:nvPr>
            <p:ph type="sldNum" sz="quarter" idx="12"/>
          </p:nvPr>
        </p:nvSpPr>
        <p:spPr/>
        <p:txBody>
          <a:bodyPr/>
          <a:lstStyle/>
          <a:p>
            <a:fld id="{8CF074CD-934D-404A-ACFA-C89B8DACAFC4}" type="slidenum">
              <a:rPr lang="en-US" smtClean="0"/>
              <a:pPr/>
              <a:t>16</a:t>
            </a:fld>
            <a:endParaRPr lang="en-US" sz="2400"/>
          </a:p>
        </p:txBody>
      </p:sp>
      <p:sp>
        <p:nvSpPr>
          <p:cNvPr id="4" name="Content Placeholder 3">
            <a:extLst>
              <a:ext uri="{FF2B5EF4-FFF2-40B4-BE49-F238E27FC236}">
                <a16:creationId xmlns:a16="http://schemas.microsoft.com/office/drawing/2014/main" id="{0415BF7F-2D95-4BD2-8D55-7328B4576024}"/>
              </a:ext>
            </a:extLst>
          </p:cNvPr>
          <p:cNvSpPr>
            <a:spLocks noGrp="1"/>
          </p:cNvSpPr>
          <p:nvPr>
            <p:ph sz="half" idx="1"/>
          </p:nvPr>
        </p:nvSpPr>
        <p:spPr/>
        <p:txBody>
          <a:bodyPr/>
          <a:lstStyle/>
          <a:p>
            <a:r>
              <a:rPr lang="en-US"/>
              <a:t>Suspension of meeting the Basic Skills Requirement prior to entering a teacher preparation program was extended by Commission action (December 2021) until June 30, 2022 if the candidate was unable to complete requirement due to testing center closures related to COVID-19.</a:t>
            </a:r>
          </a:p>
          <a:p>
            <a:r>
              <a:rPr lang="en-US"/>
              <a:t>The Basic Skills Requirement must be completed prior to the issuance of the preliminary credential as the CBEST Deferrals have ended.</a:t>
            </a:r>
          </a:p>
        </p:txBody>
      </p:sp>
    </p:spTree>
    <p:extLst>
      <p:ext uri="{BB962C8B-B14F-4D97-AF65-F5344CB8AC3E}">
        <p14:creationId xmlns:p14="http://schemas.microsoft.com/office/powerpoint/2010/main" val="4240873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56BDC-87AF-456F-8D9C-F7A5800A30D3}"/>
              </a:ext>
            </a:extLst>
          </p:cNvPr>
          <p:cNvSpPr>
            <a:spLocks noGrp="1"/>
          </p:cNvSpPr>
          <p:nvPr>
            <p:ph type="title"/>
          </p:nvPr>
        </p:nvSpPr>
        <p:spPr/>
        <p:txBody>
          <a:bodyPr/>
          <a:lstStyle/>
          <a:p>
            <a:r>
              <a:rPr lang="en-US"/>
              <a:t>BSR for Program Entry</a:t>
            </a:r>
          </a:p>
        </p:txBody>
      </p:sp>
      <p:sp>
        <p:nvSpPr>
          <p:cNvPr id="3" name="Slide Number Placeholder 2">
            <a:extLst>
              <a:ext uri="{FF2B5EF4-FFF2-40B4-BE49-F238E27FC236}">
                <a16:creationId xmlns:a16="http://schemas.microsoft.com/office/drawing/2014/main" id="{57CCF700-AC02-4F43-875C-3198FF2018BD}"/>
              </a:ext>
            </a:extLst>
          </p:cNvPr>
          <p:cNvSpPr>
            <a:spLocks noGrp="1"/>
          </p:cNvSpPr>
          <p:nvPr>
            <p:ph type="sldNum" sz="quarter" idx="12"/>
          </p:nvPr>
        </p:nvSpPr>
        <p:spPr/>
        <p:txBody>
          <a:bodyPr/>
          <a:lstStyle/>
          <a:p>
            <a:fld id="{8CF074CD-934D-404A-ACFA-C89B8DACAFC4}" type="slidenum">
              <a:rPr lang="en-US" smtClean="0"/>
              <a:pPr/>
              <a:t>17</a:t>
            </a:fld>
            <a:endParaRPr lang="en-US" sz="2400"/>
          </a:p>
        </p:txBody>
      </p:sp>
      <p:sp>
        <p:nvSpPr>
          <p:cNvPr id="4" name="Content Placeholder 3">
            <a:extLst>
              <a:ext uri="{FF2B5EF4-FFF2-40B4-BE49-F238E27FC236}">
                <a16:creationId xmlns:a16="http://schemas.microsoft.com/office/drawing/2014/main" id="{E060D2BA-7C40-44A3-8A18-1E06FA91461C}"/>
              </a:ext>
            </a:extLst>
          </p:cNvPr>
          <p:cNvSpPr>
            <a:spLocks noGrp="1"/>
          </p:cNvSpPr>
          <p:nvPr>
            <p:ph sz="half" idx="1"/>
          </p:nvPr>
        </p:nvSpPr>
        <p:spPr/>
        <p:txBody>
          <a:bodyPr/>
          <a:lstStyle/>
          <a:p>
            <a:r>
              <a:rPr lang="en-US"/>
              <a:t>CBEST has been available through online proctoring option since April 2021.</a:t>
            </a:r>
          </a:p>
          <a:p>
            <a:r>
              <a:rPr lang="en-US"/>
              <a:t>Ensure that prospective candidates know about this option.</a:t>
            </a:r>
          </a:p>
          <a:p>
            <a:r>
              <a:rPr lang="en-US"/>
              <a:t>Online proctoring available 24 hours a day for one week each month.</a:t>
            </a:r>
          </a:p>
          <a:p>
            <a:r>
              <a:rPr lang="en-US"/>
              <a:t>Ensure your institution is implementing the new options for BSR that will exempt some individuals from having to take the CBEST if they meet one of the other criteria for demonstration of basic skills (specific coursework for reading, writing, and mathematics or combination of coursework and examination).</a:t>
            </a:r>
          </a:p>
        </p:txBody>
      </p:sp>
    </p:spTree>
    <p:extLst>
      <p:ext uri="{BB962C8B-B14F-4D97-AF65-F5344CB8AC3E}">
        <p14:creationId xmlns:p14="http://schemas.microsoft.com/office/powerpoint/2010/main" val="1182801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F45C7-CFE2-4EE8-9DD2-17498EBC4D7D}"/>
              </a:ext>
            </a:extLst>
          </p:cNvPr>
          <p:cNvSpPr>
            <a:spLocks noGrp="1"/>
          </p:cNvSpPr>
          <p:nvPr>
            <p:ph type="title"/>
          </p:nvPr>
        </p:nvSpPr>
        <p:spPr/>
        <p:txBody>
          <a:bodyPr/>
          <a:lstStyle/>
          <a:p>
            <a:r>
              <a:rPr lang="en-US"/>
              <a:t>SMC Flexibilities for Programs</a:t>
            </a:r>
          </a:p>
        </p:txBody>
      </p:sp>
      <p:sp>
        <p:nvSpPr>
          <p:cNvPr id="3" name="Slide Number Placeholder 2">
            <a:extLst>
              <a:ext uri="{FF2B5EF4-FFF2-40B4-BE49-F238E27FC236}">
                <a16:creationId xmlns:a16="http://schemas.microsoft.com/office/drawing/2014/main" id="{C496F4E9-BEE8-4E97-AB08-09CED4E0F12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F074CD-934D-404A-ACFA-C89B8DACAFC4}" type="slidenum">
              <a:rPr kumimoji="0" lang="en-US" sz="24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8BD86295-9B4D-4277-B1A9-E6F89D87D7C2}"/>
              </a:ext>
            </a:extLst>
          </p:cNvPr>
          <p:cNvSpPr>
            <a:spLocks noGrp="1"/>
          </p:cNvSpPr>
          <p:nvPr>
            <p:ph sz="half" idx="1"/>
          </p:nvPr>
        </p:nvSpPr>
        <p:spPr/>
        <p:txBody>
          <a:bodyPr/>
          <a:lstStyle/>
          <a:p>
            <a:r>
              <a:rPr lang="en-US"/>
              <a:t>Requirement for subject matter competence prior to whole class instruction in a teacher preparation program suspension extended through the 2021-22 academic year. May also apply to candidates admitted in the spring 2022 for 2022-23 at the program’s discretion.</a:t>
            </a:r>
          </a:p>
          <a:p>
            <a:r>
              <a:rPr lang="en-US"/>
              <a:t>Subject matter competence must be met prior to the issuance of the preliminary credential.</a:t>
            </a:r>
          </a:p>
          <a:p>
            <a:r>
              <a:rPr lang="en-US"/>
              <a:t>Eligibility for flexibility only for candidates who were impacted by COVID closures or capacity issues for testing sites.</a:t>
            </a:r>
          </a:p>
          <a:p>
            <a:endParaRPr lang="en-US"/>
          </a:p>
        </p:txBody>
      </p:sp>
    </p:spTree>
    <p:extLst>
      <p:ext uri="{BB962C8B-B14F-4D97-AF65-F5344CB8AC3E}">
        <p14:creationId xmlns:p14="http://schemas.microsoft.com/office/powerpoint/2010/main" val="3042473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52DEF-B8CD-44D8-AD87-7AB3B48DAB04}"/>
              </a:ext>
            </a:extLst>
          </p:cNvPr>
          <p:cNvSpPr>
            <a:spLocks noGrp="1"/>
          </p:cNvSpPr>
          <p:nvPr>
            <p:ph type="title"/>
          </p:nvPr>
        </p:nvSpPr>
        <p:spPr/>
        <p:txBody>
          <a:bodyPr/>
          <a:lstStyle/>
          <a:p>
            <a:r>
              <a:rPr lang="en-US"/>
              <a:t>RICA</a:t>
            </a:r>
          </a:p>
        </p:txBody>
      </p:sp>
      <p:sp>
        <p:nvSpPr>
          <p:cNvPr id="3" name="Slide Number Placeholder 2">
            <a:extLst>
              <a:ext uri="{FF2B5EF4-FFF2-40B4-BE49-F238E27FC236}">
                <a16:creationId xmlns:a16="http://schemas.microsoft.com/office/drawing/2014/main" id="{3C170641-7C53-4630-AF83-40F13E6B68B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F074CD-934D-404A-ACFA-C89B8DACAFC4}" type="slidenum">
              <a:rPr kumimoji="0" lang="en-US" sz="24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BBAD60FD-4DB9-4083-8E09-98D42C13D91A}"/>
              </a:ext>
            </a:extLst>
          </p:cNvPr>
          <p:cNvSpPr>
            <a:spLocks noGrp="1"/>
          </p:cNvSpPr>
          <p:nvPr>
            <p:ph sz="half" idx="1"/>
          </p:nvPr>
        </p:nvSpPr>
        <p:spPr/>
        <p:txBody>
          <a:bodyPr>
            <a:normAutofit fontScale="92500" lnSpcReduction="10000"/>
          </a:bodyPr>
          <a:lstStyle/>
          <a:p>
            <a:r>
              <a:rPr lang="en-US"/>
              <a:t>The deferral of the RICA prior to earning the preliminary credential was extended by Commission action (December 2021) until June 30, 2022 </a:t>
            </a:r>
            <a:r>
              <a:rPr lang="en-US" b="1"/>
              <a:t>due to testing center closures or capacity issues</a:t>
            </a:r>
            <a:r>
              <a:rPr lang="en-US"/>
              <a:t> related to COVID-19.</a:t>
            </a:r>
          </a:p>
          <a:p>
            <a:r>
              <a:rPr lang="en-US"/>
              <a:t>Eligibility: Multiple Subject or Education Specialist candidates </a:t>
            </a:r>
            <a:r>
              <a:rPr lang="en-US" b="1"/>
              <a:t>enrolled</a:t>
            </a:r>
            <a:r>
              <a:rPr lang="en-US"/>
              <a:t> in a program on or prior to June 30, 2022, who were unable to complete the RICA due to COVID-19 closures between March 19, 2020, and June 30, 2022.</a:t>
            </a:r>
          </a:p>
          <a:p>
            <a:pPr marL="182880" marR="0" lvl="0" indent="-91440" algn="l" defTabSz="914400" rtl="0" eaLnBrk="1" fontAlgn="auto" latinLnBrk="0" hangingPunct="1">
              <a:lnSpc>
                <a:spcPct val="100000"/>
              </a:lnSpc>
              <a:spcBef>
                <a:spcPts val="1200"/>
              </a:spcBef>
              <a:spcAft>
                <a:spcPts val="200"/>
              </a:spcAft>
              <a:buClr>
                <a:prstClr val="black"/>
              </a:buClr>
              <a:buSzPct val="100000"/>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RICA has been available through online proctoring since August 2021 (24 hours/day for one week each month)</a:t>
            </a:r>
          </a:p>
          <a:p>
            <a:pPr marL="182880" marR="0" lvl="0" indent="-91440" algn="l" defTabSz="914400" rtl="0" eaLnBrk="1" fontAlgn="auto" latinLnBrk="0" hangingPunct="1">
              <a:lnSpc>
                <a:spcPct val="100000"/>
              </a:lnSpc>
              <a:spcBef>
                <a:spcPts val="1200"/>
              </a:spcBef>
              <a:spcAft>
                <a:spcPts val="200"/>
              </a:spcAft>
              <a:buClr>
                <a:prstClr val="black"/>
              </a:buClr>
              <a:buSzPct val="100000"/>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Ensure that candidates understand the availability of option as it is new</a:t>
            </a:r>
          </a:p>
          <a:p>
            <a:pPr marL="182880" marR="0" lvl="0" indent="-91440" algn="l" defTabSz="914400" rtl="0" eaLnBrk="1" fontAlgn="auto" latinLnBrk="0" hangingPunct="1">
              <a:lnSpc>
                <a:spcPct val="100000"/>
              </a:lnSpc>
              <a:spcBef>
                <a:spcPts val="1200"/>
              </a:spcBef>
              <a:spcAft>
                <a:spcPts val="200"/>
              </a:spcAft>
              <a:buClr>
                <a:prstClr val="black"/>
              </a:buClr>
              <a:buSzPct val="100000"/>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Very few candidates should need this deferral.</a:t>
            </a:r>
          </a:p>
          <a:p>
            <a:endParaRPr lang="en-US"/>
          </a:p>
        </p:txBody>
      </p:sp>
    </p:spTree>
    <p:extLst>
      <p:ext uri="{BB962C8B-B14F-4D97-AF65-F5344CB8AC3E}">
        <p14:creationId xmlns:p14="http://schemas.microsoft.com/office/powerpoint/2010/main" val="2194722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8C400-8E6E-457D-97C6-8EA83673315D}"/>
              </a:ext>
            </a:extLst>
          </p:cNvPr>
          <p:cNvSpPr>
            <a:spLocks noGrp="1"/>
          </p:cNvSpPr>
          <p:nvPr>
            <p:ph type="title"/>
          </p:nvPr>
        </p:nvSpPr>
        <p:spPr/>
        <p:txBody>
          <a:bodyPr/>
          <a:lstStyle/>
          <a:p>
            <a:r>
              <a:rPr lang="en-US"/>
              <a:t>Outcomes</a:t>
            </a:r>
          </a:p>
        </p:txBody>
      </p:sp>
      <p:sp>
        <p:nvSpPr>
          <p:cNvPr id="3" name="Slide Number Placeholder 2">
            <a:extLst>
              <a:ext uri="{FF2B5EF4-FFF2-40B4-BE49-F238E27FC236}">
                <a16:creationId xmlns:a16="http://schemas.microsoft.com/office/drawing/2014/main" id="{E3AA1BBC-A188-4FEA-A033-E5B0FEB7D79A}"/>
              </a:ext>
            </a:extLst>
          </p:cNvPr>
          <p:cNvSpPr>
            <a:spLocks noGrp="1"/>
          </p:cNvSpPr>
          <p:nvPr>
            <p:ph type="sldNum" sz="quarter" idx="12"/>
          </p:nvPr>
        </p:nvSpPr>
        <p:spPr/>
        <p:txBody>
          <a:bodyPr/>
          <a:lstStyle/>
          <a:p>
            <a:fld id="{8CF074CD-934D-404A-ACFA-C89B8DACAFC4}" type="slidenum">
              <a:rPr lang="en-US" smtClean="0"/>
              <a:pPr/>
              <a:t>2</a:t>
            </a:fld>
            <a:endParaRPr lang="en-US" sz="2400"/>
          </a:p>
        </p:txBody>
      </p:sp>
      <p:sp>
        <p:nvSpPr>
          <p:cNvPr id="4" name="Content Placeholder 3">
            <a:extLst>
              <a:ext uri="{FF2B5EF4-FFF2-40B4-BE49-F238E27FC236}">
                <a16:creationId xmlns:a16="http://schemas.microsoft.com/office/drawing/2014/main" id="{72D8B639-006A-427A-920C-F37E0DDC88CC}"/>
              </a:ext>
            </a:extLst>
          </p:cNvPr>
          <p:cNvSpPr>
            <a:spLocks noGrp="1"/>
          </p:cNvSpPr>
          <p:nvPr>
            <p:ph sz="half" idx="1"/>
          </p:nvPr>
        </p:nvSpPr>
        <p:spPr/>
        <p:txBody>
          <a:bodyPr>
            <a:normAutofit fontScale="92500"/>
          </a:bodyPr>
          <a:lstStyle/>
          <a:p>
            <a:pPr marL="0" indent="0">
              <a:lnSpc>
                <a:spcPct val="100000"/>
              </a:lnSpc>
              <a:spcBef>
                <a:spcPts val="0"/>
              </a:spcBef>
              <a:spcAft>
                <a:spcPts val="1200"/>
              </a:spcAft>
              <a:buClrTx/>
              <a:buNone/>
            </a:pPr>
            <a:r>
              <a:rPr lang="en-US" sz="4000">
                <a:solidFill>
                  <a:schemeClr val="tx1"/>
                </a:solidFill>
              </a:rPr>
              <a:t>Participants will have an understanding of</a:t>
            </a:r>
          </a:p>
          <a:p>
            <a:pPr>
              <a:lnSpc>
                <a:spcPct val="100000"/>
              </a:lnSpc>
              <a:spcBef>
                <a:spcPts val="0"/>
              </a:spcBef>
              <a:spcAft>
                <a:spcPts val="1200"/>
              </a:spcAft>
              <a:buClrTx/>
              <a:buFont typeface="Arial" panose="020B0604020202020204" pitchFamily="34" charset="0"/>
              <a:buChar char="•"/>
            </a:pPr>
            <a:r>
              <a:rPr lang="en-US" sz="2400">
                <a:solidFill>
                  <a:schemeClr val="tx1"/>
                </a:solidFill>
              </a:rPr>
              <a:t>New requirements for E</a:t>
            </a:r>
            <a:r>
              <a:rPr lang="en-US"/>
              <a:t>ducation Specialist programs that take effect July 1, 2022</a:t>
            </a:r>
            <a:endParaRPr lang="en-US" sz="2400">
              <a:solidFill>
                <a:schemeClr val="tx1"/>
              </a:solidFill>
            </a:endParaRPr>
          </a:p>
          <a:p>
            <a:pPr>
              <a:lnSpc>
                <a:spcPct val="100000"/>
              </a:lnSpc>
              <a:spcBef>
                <a:spcPts val="0"/>
              </a:spcBef>
              <a:spcAft>
                <a:spcPts val="1200"/>
              </a:spcAft>
              <a:buClrTx/>
              <a:buFont typeface="Arial" panose="020B0604020202020204" pitchFamily="34" charset="0"/>
              <a:buChar char="•"/>
            </a:pPr>
            <a:r>
              <a:rPr lang="en-US" sz="2400">
                <a:solidFill>
                  <a:schemeClr val="tx1"/>
                </a:solidFill>
              </a:rPr>
              <a:t>Clinical practice expectations for traditional, intern, and dual credential candidates</a:t>
            </a:r>
          </a:p>
          <a:p>
            <a:pPr>
              <a:spcBef>
                <a:spcPts val="0"/>
              </a:spcBef>
              <a:spcAft>
                <a:spcPts val="1200"/>
              </a:spcAft>
              <a:buClrTx/>
            </a:pPr>
            <a:r>
              <a:rPr lang="en-US"/>
              <a:t>New credential authorizations and definitions</a:t>
            </a:r>
          </a:p>
          <a:p>
            <a:pPr>
              <a:lnSpc>
                <a:spcPct val="100000"/>
              </a:lnSpc>
              <a:spcBef>
                <a:spcPts val="0"/>
              </a:spcBef>
              <a:spcAft>
                <a:spcPts val="1200"/>
              </a:spcAft>
              <a:buClrTx/>
              <a:buFont typeface="Arial" panose="020B0604020202020204" pitchFamily="34" charset="0"/>
              <a:buChar char="•"/>
            </a:pPr>
            <a:r>
              <a:rPr lang="en-US"/>
              <a:t>Dual Credential Programs</a:t>
            </a:r>
            <a:endParaRPr lang="en-US" sz="2400">
              <a:solidFill>
                <a:schemeClr val="tx1"/>
              </a:solidFill>
            </a:endParaRPr>
          </a:p>
          <a:p>
            <a:pPr>
              <a:lnSpc>
                <a:spcPct val="100000"/>
              </a:lnSpc>
              <a:spcBef>
                <a:spcPts val="0"/>
              </a:spcBef>
              <a:spcAft>
                <a:spcPts val="1200"/>
              </a:spcAft>
              <a:buClrTx/>
              <a:buFont typeface="Arial" panose="020B0604020202020204" pitchFamily="34" charset="0"/>
              <a:buChar char="•"/>
            </a:pPr>
            <a:r>
              <a:rPr lang="en-US"/>
              <a:t>COVID Flexibilities</a:t>
            </a:r>
          </a:p>
          <a:p>
            <a:pPr>
              <a:lnSpc>
                <a:spcPct val="100000"/>
              </a:lnSpc>
              <a:spcBef>
                <a:spcPts val="0"/>
              </a:spcBef>
              <a:spcAft>
                <a:spcPts val="1200"/>
              </a:spcAft>
              <a:buClrTx/>
              <a:buFont typeface="Arial" panose="020B0604020202020204" pitchFamily="34" charset="0"/>
              <a:buChar char="•"/>
            </a:pPr>
            <a:r>
              <a:rPr lang="en-US" sz="2400">
                <a:solidFill>
                  <a:schemeClr val="tx1"/>
                </a:solidFill>
              </a:rPr>
              <a:t>Education Specialist TPA Updates</a:t>
            </a:r>
          </a:p>
          <a:p>
            <a:pPr>
              <a:lnSpc>
                <a:spcPct val="100000"/>
              </a:lnSpc>
            </a:pPr>
            <a:endParaRPr lang="en-US"/>
          </a:p>
        </p:txBody>
      </p:sp>
    </p:spTree>
    <p:extLst>
      <p:ext uri="{BB962C8B-B14F-4D97-AF65-F5344CB8AC3E}">
        <p14:creationId xmlns:p14="http://schemas.microsoft.com/office/powerpoint/2010/main" val="1777221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89E54-95BD-49DD-9803-166A356916A9}"/>
              </a:ext>
            </a:extLst>
          </p:cNvPr>
          <p:cNvSpPr>
            <a:spLocks noGrp="1"/>
          </p:cNvSpPr>
          <p:nvPr>
            <p:ph type="title"/>
          </p:nvPr>
        </p:nvSpPr>
        <p:spPr/>
        <p:txBody>
          <a:bodyPr/>
          <a:lstStyle/>
          <a:p>
            <a:r>
              <a:rPr lang="en-US"/>
              <a:t>TPAs and APAs</a:t>
            </a:r>
          </a:p>
        </p:txBody>
      </p:sp>
      <p:sp>
        <p:nvSpPr>
          <p:cNvPr id="3" name="Slide Number Placeholder 2">
            <a:extLst>
              <a:ext uri="{FF2B5EF4-FFF2-40B4-BE49-F238E27FC236}">
                <a16:creationId xmlns:a16="http://schemas.microsoft.com/office/drawing/2014/main" id="{DC8AA980-475D-4850-BE5E-C6DEC65A6399}"/>
              </a:ext>
            </a:extLst>
          </p:cNvPr>
          <p:cNvSpPr>
            <a:spLocks noGrp="1"/>
          </p:cNvSpPr>
          <p:nvPr>
            <p:ph type="sldNum" sz="quarter" idx="12"/>
          </p:nvPr>
        </p:nvSpPr>
        <p:spPr/>
        <p:txBody>
          <a:bodyPr/>
          <a:lstStyle/>
          <a:p>
            <a:fld id="{8CF074CD-934D-404A-ACFA-C89B8DACAFC4}" type="slidenum">
              <a:rPr lang="en-US" smtClean="0"/>
              <a:pPr/>
              <a:t>20</a:t>
            </a:fld>
            <a:endParaRPr lang="en-US" sz="2400"/>
          </a:p>
        </p:txBody>
      </p:sp>
      <p:sp>
        <p:nvSpPr>
          <p:cNvPr id="4" name="Content Placeholder 3">
            <a:extLst>
              <a:ext uri="{FF2B5EF4-FFF2-40B4-BE49-F238E27FC236}">
                <a16:creationId xmlns:a16="http://schemas.microsoft.com/office/drawing/2014/main" id="{CD9EF57F-4F68-42A3-AA13-24540B527F63}"/>
              </a:ext>
            </a:extLst>
          </p:cNvPr>
          <p:cNvSpPr>
            <a:spLocks noGrp="1"/>
          </p:cNvSpPr>
          <p:nvPr>
            <p:ph sz="half" idx="1"/>
          </p:nvPr>
        </p:nvSpPr>
        <p:spPr/>
        <p:txBody>
          <a:bodyPr>
            <a:normAutofit fontScale="85000" lnSpcReduction="10000"/>
          </a:bodyPr>
          <a:lstStyle/>
          <a:p>
            <a:pPr marL="91440" indent="0">
              <a:buNone/>
            </a:pPr>
            <a:r>
              <a:rPr lang="en-US"/>
              <a:t>The suspension of the TPAs and APAs prior to earning the preliminary credential for those affected by COVID closures during the 2020-21 school year continues until August 31, 2022. The assessments must be passed prior to the recommendation for the clear credential.</a:t>
            </a:r>
          </a:p>
          <a:p>
            <a:pPr marL="91440" indent="0">
              <a:buNone/>
            </a:pPr>
            <a:r>
              <a:rPr lang="en-US"/>
              <a:t>Conditions are in law and </a:t>
            </a:r>
            <a:r>
              <a:rPr lang="en-US" b="1"/>
              <a:t>ALL </a:t>
            </a:r>
            <a:r>
              <a:rPr lang="en-US"/>
              <a:t>must be present:</a:t>
            </a:r>
          </a:p>
          <a:p>
            <a:pPr marL="548640" indent="-457200">
              <a:buAutoNum type="arabicPeriod"/>
            </a:pPr>
            <a:r>
              <a:rPr lang="en-US"/>
              <a:t>Candidate was placed or employed at an LEA impacted by school site closures related to COVID-19;</a:t>
            </a:r>
          </a:p>
          <a:p>
            <a:pPr marL="548640" indent="-457200">
              <a:buAutoNum type="arabicPeriod"/>
            </a:pPr>
            <a:r>
              <a:rPr lang="en-US"/>
              <a:t>Candidate was in the process of completing the TPA/APA at the time of the school;</a:t>
            </a:r>
          </a:p>
          <a:p>
            <a:pPr marL="548640" indent="-457200">
              <a:buAutoNum type="arabicPeriod"/>
            </a:pPr>
            <a:r>
              <a:rPr lang="en-US"/>
              <a:t>Candidate was unable to complete performance assessment due solely school closures; and</a:t>
            </a:r>
          </a:p>
          <a:p>
            <a:pPr marL="548640" indent="-457200">
              <a:buAutoNum type="arabicPeriod"/>
            </a:pPr>
            <a:r>
              <a:rPr lang="en-US"/>
              <a:t>Candidate successfully completed all other preliminary credential requirements.</a:t>
            </a:r>
          </a:p>
          <a:p>
            <a:pPr marL="91440" indent="0">
              <a:buNone/>
            </a:pPr>
            <a:r>
              <a:rPr lang="en-US"/>
              <a:t>Program determine whether the candidate has met all the conditions, not the candidate.</a:t>
            </a:r>
          </a:p>
        </p:txBody>
      </p:sp>
    </p:spTree>
    <p:extLst>
      <p:ext uri="{BB962C8B-B14F-4D97-AF65-F5344CB8AC3E}">
        <p14:creationId xmlns:p14="http://schemas.microsoft.com/office/powerpoint/2010/main" val="4163289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5343-5364-494F-9594-D0F971BDAB79}"/>
              </a:ext>
            </a:extLst>
          </p:cNvPr>
          <p:cNvSpPr>
            <a:spLocks noGrp="1"/>
          </p:cNvSpPr>
          <p:nvPr>
            <p:ph type="title"/>
          </p:nvPr>
        </p:nvSpPr>
        <p:spPr/>
        <p:txBody>
          <a:bodyPr/>
          <a:lstStyle/>
          <a:p>
            <a:r>
              <a:rPr lang="en-US"/>
              <a:t>TPAs and APAs</a:t>
            </a:r>
          </a:p>
        </p:txBody>
      </p:sp>
      <p:sp>
        <p:nvSpPr>
          <p:cNvPr id="3" name="Slide Number Placeholder 2">
            <a:extLst>
              <a:ext uri="{FF2B5EF4-FFF2-40B4-BE49-F238E27FC236}">
                <a16:creationId xmlns:a16="http://schemas.microsoft.com/office/drawing/2014/main" id="{1737A9E5-02E9-406D-BBF9-53F35BD4B9D8}"/>
              </a:ext>
            </a:extLst>
          </p:cNvPr>
          <p:cNvSpPr>
            <a:spLocks noGrp="1"/>
          </p:cNvSpPr>
          <p:nvPr>
            <p:ph type="sldNum" sz="quarter" idx="12"/>
          </p:nvPr>
        </p:nvSpPr>
        <p:spPr/>
        <p:txBody>
          <a:bodyPr/>
          <a:lstStyle/>
          <a:p>
            <a:fld id="{8CF074CD-934D-404A-ACFA-C89B8DACAFC4}" type="slidenum">
              <a:rPr lang="en-US" smtClean="0"/>
              <a:pPr/>
              <a:t>21</a:t>
            </a:fld>
            <a:endParaRPr lang="en-US" sz="2400"/>
          </a:p>
        </p:txBody>
      </p:sp>
      <p:sp>
        <p:nvSpPr>
          <p:cNvPr id="4" name="Content Placeholder 3">
            <a:extLst>
              <a:ext uri="{FF2B5EF4-FFF2-40B4-BE49-F238E27FC236}">
                <a16:creationId xmlns:a16="http://schemas.microsoft.com/office/drawing/2014/main" id="{108D7D8F-5774-4967-9E07-EE9018A61411}"/>
              </a:ext>
            </a:extLst>
          </p:cNvPr>
          <p:cNvSpPr>
            <a:spLocks noGrp="1"/>
          </p:cNvSpPr>
          <p:nvPr>
            <p:ph sz="half" idx="1"/>
          </p:nvPr>
        </p:nvSpPr>
        <p:spPr/>
        <p:txBody>
          <a:bodyPr/>
          <a:lstStyle/>
          <a:p>
            <a:r>
              <a:rPr lang="en-US"/>
              <a:t>The vast majority of preliminary </a:t>
            </a:r>
            <a:r>
              <a:rPr lang="en-US" b="1"/>
              <a:t>candidates should be completing the TPA/APA requirement this year during their preliminary program </a:t>
            </a:r>
            <a:r>
              <a:rPr lang="en-US"/>
              <a:t>and not have to use this deferral.</a:t>
            </a:r>
          </a:p>
          <a:p>
            <a:r>
              <a:rPr lang="en-US"/>
              <a:t>The deadline to meet these requirements will be the expiration date on the credential.</a:t>
            </a:r>
          </a:p>
          <a:p>
            <a:r>
              <a:rPr lang="en-US"/>
              <a:t>After August 31, 2022, candidates will need to complete TPAs and APAs prior to recommendation for the preliminary credential.</a:t>
            </a:r>
          </a:p>
        </p:txBody>
      </p:sp>
    </p:spTree>
    <p:extLst>
      <p:ext uri="{BB962C8B-B14F-4D97-AF65-F5344CB8AC3E}">
        <p14:creationId xmlns:p14="http://schemas.microsoft.com/office/powerpoint/2010/main" val="1897607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A4BDB-39B6-433E-84AB-8AE1B3333F8D}"/>
              </a:ext>
            </a:extLst>
          </p:cNvPr>
          <p:cNvSpPr>
            <a:spLocks noGrp="1"/>
          </p:cNvSpPr>
          <p:nvPr>
            <p:ph type="title"/>
          </p:nvPr>
        </p:nvSpPr>
        <p:spPr/>
        <p:txBody>
          <a:bodyPr/>
          <a:lstStyle/>
          <a:p>
            <a:r>
              <a:rPr lang="en-US"/>
              <a:t>More Information….</a:t>
            </a:r>
          </a:p>
        </p:txBody>
      </p:sp>
      <p:sp>
        <p:nvSpPr>
          <p:cNvPr id="3" name="Slide Number Placeholder 2">
            <a:extLst>
              <a:ext uri="{FF2B5EF4-FFF2-40B4-BE49-F238E27FC236}">
                <a16:creationId xmlns:a16="http://schemas.microsoft.com/office/drawing/2014/main" id="{2846E33A-3875-4332-B5D7-AE0172ECA3E7}"/>
              </a:ext>
            </a:extLst>
          </p:cNvPr>
          <p:cNvSpPr>
            <a:spLocks noGrp="1"/>
          </p:cNvSpPr>
          <p:nvPr>
            <p:ph type="sldNum" sz="quarter" idx="12"/>
          </p:nvPr>
        </p:nvSpPr>
        <p:spPr/>
        <p:txBody>
          <a:bodyPr/>
          <a:lstStyle/>
          <a:p>
            <a:fld id="{8CF074CD-934D-404A-ACFA-C89B8DACAFC4}" type="slidenum">
              <a:rPr lang="en-US" smtClean="0"/>
              <a:pPr/>
              <a:t>22</a:t>
            </a:fld>
            <a:endParaRPr lang="en-US" sz="2400"/>
          </a:p>
        </p:txBody>
      </p:sp>
      <p:sp>
        <p:nvSpPr>
          <p:cNvPr id="4" name="Content Placeholder 3">
            <a:extLst>
              <a:ext uri="{FF2B5EF4-FFF2-40B4-BE49-F238E27FC236}">
                <a16:creationId xmlns:a16="http://schemas.microsoft.com/office/drawing/2014/main" id="{DAAA0B98-A0B2-422E-8A24-92A048A3A532}"/>
              </a:ext>
            </a:extLst>
          </p:cNvPr>
          <p:cNvSpPr>
            <a:spLocks noGrp="1"/>
          </p:cNvSpPr>
          <p:nvPr>
            <p:ph sz="half" idx="1"/>
          </p:nvPr>
        </p:nvSpPr>
        <p:spPr/>
        <p:txBody>
          <a:bodyPr>
            <a:normAutofit/>
          </a:bodyPr>
          <a:lstStyle/>
          <a:p>
            <a:pPr>
              <a:lnSpc>
                <a:spcPct val="100000"/>
              </a:lnSpc>
              <a:spcBef>
                <a:spcPts val="0"/>
              </a:spcBef>
              <a:spcAft>
                <a:spcPts val="1200"/>
              </a:spcAft>
              <a:buClrTx/>
              <a:buFont typeface="Arial" panose="020B0604020202020204" pitchFamily="34" charset="0"/>
              <a:buChar char="•"/>
            </a:pPr>
            <a:r>
              <a:rPr lang="en-US" sz="2600">
                <a:solidFill>
                  <a:schemeClr val="tx1"/>
                </a:solidFill>
                <a:hlinkClick r:id="rId2"/>
              </a:rPr>
              <a:t>PSD Special Education Webpage</a:t>
            </a:r>
            <a:endParaRPr lang="en-US" sz="2600">
              <a:solidFill>
                <a:schemeClr val="tx1"/>
              </a:solidFill>
            </a:endParaRPr>
          </a:p>
          <a:p>
            <a:pPr lvl="1">
              <a:lnSpc>
                <a:spcPct val="100000"/>
              </a:lnSpc>
              <a:spcBef>
                <a:spcPts val="0"/>
              </a:spcBef>
              <a:spcAft>
                <a:spcPts val="1200"/>
              </a:spcAft>
              <a:buClrTx/>
              <a:buFont typeface="Arial" panose="020B0604020202020204" pitchFamily="34" charset="0"/>
              <a:buChar char="•"/>
            </a:pPr>
            <a:r>
              <a:rPr lang="en-US" sz="2600" b="1">
                <a:solidFill>
                  <a:schemeClr val="tx1"/>
                </a:solidFill>
              </a:rPr>
              <a:t>Information for Transitioning to New Standards</a:t>
            </a:r>
            <a:r>
              <a:rPr lang="en-US" sz="2600">
                <a:solidFill>
                  <a:schemeClr val="tx1"/>
                </a:solidFill>
              </a:rPr>
              <a:t>: course matrices and 2020 webinar on transitioning to new standards and TPEs</a:t>
            </a:r>
          </a:p>
          <a:p>
            <a:pPr lvl="1">
              <a:lnSpc>
                <a:spcPct val="100000"/>
              </a:lnSpc>
              <a:spcBef>
                <a:spcPts val="0"/>
              </a:spcBef>
              <a:spcAft>
                <a:spcPts val="1200"/>
              </a:spcAft>
              <a:buClrTx/>
              <a:buFont typeface="Arial" panose="020B0604020202020204" pitchFamily="34" charset="0"/>
              <a:buChar char="•"/>
            </a:pPr>
            <a:r>
              <a:rPr lang="en-US" sz="2600">
                <a:solidFill>
                  <a:schemeClr val="tx1"/>
                </a:solidFill>
              </a:rPr>
              <a:t>Transition updates, standards, TPE comparison charts, and additional resources can be found here. </a:t>
            </a:r>
          </a:p>
          <a:p>
            <a:pPr marL="182880" marR="0" lvl="0" indent="-91440" algn="l" defTabSz="914400" rtl="0" eaLnBrk="1" fontAlgn="auto" latinLnBrk="0" hangingPunct="1">
              <a:lnSpc>
                <a:spcPct val="100000"/>
              </a:lnSpc>
              <a:spcBef>
                <a:spcPts val="0"/>
              </a:spcBef>
              <a:spcAft>
                <a:spcPts val="1200"/>
              </a:spcAft>
              <a:buClrTx/>
              <a:buSzPct val="100000"/>
              <a:buFont typeface="Arial" panose="020B0604020202020204" pitchFamily="34" charset="0"/>
              <a:buChar char="•"/>
              <a:tabLst/>
              <a:defRPr/>
            </a:pPr>
            <a:r>
              <a:rPr lang="en-US">
                <a:solidFill>
                  <a:prstClr val="black"/>
                </a:solidFill>
                <a:latin typeface="Calibri" panose="020F0502020204030204"/>
              </a:rPr>
              <a:t>Program Office Hours: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Monday 10-11am: 2</a:t>
            </a:r>
            <a:r>
              <a:rPr kumimoji="0" lang="en-US" sz="2400" b="0" i="0" u="none" strike="noStrike" kern="1200" cap="none" spc="0" normalizeH="0" baseline="30000" noProof="0">
                <a:ln>
                  <a:noFill/>
                </a:ln>
                <a:solidFill>
                  <a:prstClr val="black"/>
                </a:solidFill>
                <a:effectLst/>
                <a:uLnTx/>
                <a:uFillTx/>
                <a:latin typeface="Calibri" panose="020F0502020204030204"/>
                <a:ea typeface="+mn-ea"/>
                <a:cs typeface="+mn-cs"/>
              </a:rPr>
              <a:t>nd</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and 4</a:t>
            </a:r>
            <a:r>
              <a:rPr kumimoji="0" lang="en-US" sz="2400" b="0" i="0" u="none" strike="noStrike" kern="1200" cap="none" spc="0" normalizeH="0" baseline="30000" noProof="0">
                <a:ln>
                  <a:noFill/>
                </a:ln>
                <a:solidFill>
                  <a:prstClr val="black"/>
                </a:solidFill>
                <a:effectLst/>
                <a:uLnTx/>
                <a:uFillTx/>
                <a:latin typeface="Calibri" panose="020F0502020204030204"/>
                <a:ea typeface="+mn-ea"/>
                <a:cs typeface="+mn-cs"/>
              </a:rPr>
              <a:t>th</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Mondays of each month (beginning Jan. 24</a:t>
            </a:r>
            <a:r>
              <a:rPr kumimoji="0" lang="en-US" sz="2400" b="0" i="0" u="none" strike="noStrike" kern="1200" cap="none" spc="0" normalizeH="0" baseline="30000" noProof="0">
                <a:ln>
                  <a:noFill/>
                </a:ln>
                <a:solidFill>
                  <a:prstClr val="black"/>
                </a:solidFill>
                <a:effectLst/>
                <a:uLnTx/>
                <a:uFillTx/>
                <a:latin typeface="Calibri" panose="020F0502020204030204"/>
                <a:ea typeface="+mn-ea"/>
                <a:cs typeface="+mn-cs"/>
              </a:rPr>
              <a:t>th</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t>
            </a:r>
          </a:p>
          <a:p>
            <a:pPr marL="182880" marR="0" lvl="0" indent="-91440" algn="l" defTabSz="914400" rtl="0" eaLnBrk="1" fontAlgn="auto" latinLnBrk="0" hangingPunct="1">
              <a:lnSpc>
                <a:spcPct val="100000"/>
              </a:lnSpc>
              <a:spcBef>
                <a:spcPts val="0"/>
              </a:spcBef>
              <a:spcAft>
                <a:spcPts val="1200"/>
              </a:spcAft>
              <a:buClrTx/>
              <a:buSzPct val="100000"/>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hlinkClick r:id="rId3"/>
              </a:rPr>
              <a:t>Click here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to join</a:t>
            </a:r>
            <a:endParaRPr lang="en-US" sz="2600">
              <a:solidFill>
                <a:schemeClr val="tx1"/>
              </a:solidFill>
            </a:endParaRPr>
          </a:p>
          <a:p>
            <a:pPr lvl="1">
              <a:lnSpc>
                <a:spcPct val="100000"/>
              </a:lnSpc>
              <a:spcBef>
                <a:spcPts val="0"/>
              </a:spcBef>
              <a:spcAft>
                <a:spcPts val="1200"/>
              </a:spcAft>
              <a:buClrTx/>
              <a:buFont typeface="Arial" panose="020B0604020202020204" pitchFamily="34" charset="0"/>
              <a:buChar char="•"/>
            </a:pPr>
            <a:endParaRPr lang="en-US" sz="2600"/>
          </a:p>
          <a:p>
            <a:pPr marL="201168" lvl="1" indent="0">
              <a:lnSpc>
                <a:spcPct val="100000"/>
              </a:lnSpc>
              <a:spcBef>
                <a:spcPts val="0"/>
              </a:spcBef>
              <a:spcAft>
                <a:spcPts val="1200"/>
              </a:spcAft>
              <a:buClrTx/>
              <a:buNone/>
            </a:pPr>
            <a:endParaRPr lang="en-US" sz="2600"/>
          </a:p>
        </p:txBody>
      </p:sp>
    </p:spTree>
    <p:extLst>
      <p:ext uri="{BB962C8B-B14F-4D97-AF65-F5344CB8AC3E}">
        <p14:creationId xmlns:p14="http://schemas.microsoft.com/office/powerpoint/2010/main" val="3849253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F2C64-2F1B-4B28-B1B0-A183449CFC9B}"/>
              </a:ext>
            </a:extLst>
          </p:cNvPr>
          <p:cNvSpPr>
            <a:spLocks noGrp="1"/>
          </p:cNvSpPr>
          <p:nvPr>
            <p:ph type="title"/>
          </p:nvPr>
        </p:nvSpPr>
        <p:spPr/>
        <p:txBody>
          <a:bodyPr/>
          <a:lstStyle/>
          <a:p>
            <a:pPr algn="ctr"/>
            <a:r>
              <a:rPr lang="en-US" dirty="0"/>
              <a:t>Education Specialist TPA Development &amp; Implementation</a:t>
            </a:r>
          </a:p>
        </p:txBody>
      </p:sp>
      <p:sp>
        <p:nvSpPr>
          <p:cNvPr id="3" name="Slide Number Placeholder 2">
            <a:extLst>
              <a:ext uri="{FF2B5EF4-FFF2-40B4-BE49-F238E27FC236}">
                <a16:creationId xmlns:a16="http://schemas.microsoft.com/office/drawing/2014/main" id="{30895B8A-B9AA-4774-9760-E024ED525C01}"/>
              </a:ext>
            </a:extLst>
          </p:cNvPr>
          <p:cNvSpPr>
            <a:spLocks noGrp="1"/>
          </p:cNvSpPr>
          <p:nvPr>
            <p:ph type="sldNum" sz="quarter" idx="12"/>
          </p:nvPr>
        </p:nvSpPr>
        <p:spPr/>
        <p:txBody>
          <a:bodyPr/>
          <a:lstStyle/>
          <a:p>
            <a:fld id="{8CF074CD-934D-404A-ACFA-C89B8DACAFC4}" type="slidenum">
              <a:rPr lang="en-US" smtClean="0"/>
              <a:pPr/>
              <a:t>23</a:t>
            </a:fld>
            <a:endParaRPr lang="en-US" sz="2400" dirty="0"/>
          </a:p>
        </p:txBody>
      </p:sp>
      <p:pic>
        <p:nvPicPr>
          <p:cNvPr id="6" name="Picture 5" descr="Text&#10;&#10;Description automatically generated">
            <a:extLst>
              <a:ext uri="{FF2B5EF4-FFF2-40B4-BE49-F238E27FC236}">
                <a16:creationId xmlns:a16="http://schemas.microsoft.com/office/drawing/2014/main" id="{38DD4462-4D35-4157-9DFC-323461F87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1484" y="2285492"/>
            <a:ext cx="8349991" cy="2287016"/>
          </a:xfrm>
          <a:prstGeom prst="rect">
            <a:avLst/>
          </a:prstGeom>
        </p:spPr>
      </p:pic>
    </p:spTree>
    <p:extLst>
      <p:ext uri="{BB962C8B-B14F-4D97-AF65-F5344CB8AC3E}">
        <p14:creationId xmlns:p14="http://schemas.microsoft.com/office/powerpoint/2010/main" val="90793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81D5D-E66B-44ED-9CD6-AF2761EF13E1}"/>
              </a:ext>
            </a:extLst>
          </p:cNvPr>
          <p:cNvSpPr>
            <a:spLocks noGrp="1"/>
          </p:cNvSpPr>
          <p:nvPr>
            <p:ph type="title"/>
          </p:nvPr>
        </p:nvSpPr>
        <p:spPr/>
        <p:txBody>
          <a:bodyPr/>
          <a:lstStyle/>
          <a:p>
            <a:pPr algn="ctr"/>
            <a:r>
              <a:rPr lang="en-US" err="1"/>
              <a:t>EdSp</a:t>
            </a:r>
            <a:r>
              <a:rPr lang="en-US"/>
              <a:t> </a:t>
            </a:r>
            <a:r>
              <a:rPr lang="en-US" err="1"/>
              <a:t>CalTPA</a:t>
            </a:r>
            <a:r>
              <a:rPr lang="en-US"/>
              <a:t> Development Timeline: MMSN &amp; ESN</a:t>
            </a:r>
            <a:endParaRPr lang="en-US">
              <a:cs typeface="Calibri Light" panose="020F0302020204030204"/>
            </a:endParaRPr>
          </a:p>
        </p:txBody>
      </p:sp>
      <p:sp>
        <p:nvSpPr>
          <p:cNvPr id="4" name="Slide Number Placeholder 3">
            <a:extLst>
              <a:ext uri="{FF2B5EF4-FFF2-40B4-BE49-F238E27FC236}">
                <a16:creationId xmlns:a16="http://schemas.microsoft.com/office/drawing/2014/main" id="{41823E87-C3C6-40D3-99F0-43B5250F950E}"/>
              </a:ext>
            </a:extLst>
          </p:cNvPr>
          <p:cNvSpPr>
            <a:spLocks noGrp="1"/>
          </p:cNvSpPr>
          <p:nvPr>
            <p:ph type="sldNum" sz="quarter" idx="12"/>
          </p:nvPr>
        </p:nvSpPr>
        <p:spPr/>
        <p:txBody>
          <a:bodyPr/>
          <a:lstStyle/>
          <a:p>
            <a:fld id="{D57F1E4F-1CFF-5643-939E-217C01CDF565}" type="slidenum">
              <a:rPr lang="en-US" smtClean="0"/>
              <a:pPr/>
              <a:t>24</a:t>
            </a:fld>
            <a:endParaRPr lang="en-US"/>
          </a:p>
        </p:txBody>
      </p:sp>
      <p:graphicFrame>
        <p:nvGraphicFramePr>
          <p:cNvPr id="5" name="object 3">
            <a:extLst>
              <a:ext uri="{FF2B5EF4-FFF2-40B4-BE49-F238E27FC236}">
                <a16:creationId xmlns:a16="http://schemas.microsoft.com/office/drawing/2014/main" id="{D59B39F2-07BD-41F2-940C-3CD02001FCFB}"/>
              </a:ext>
            </a:extLst>
          </p:cNvPr>
          <p:cNvGraphicFramePr>
            <a:graphicFrameLocks noGrp="1"/>
          </p:cNvGraphicFramePr>
          <p:nvPr>
            <p:extLst>
              <p:ext uri="{D42A27DB-BD31-4B8C-83A1-F6EECF244321}">
                <p14:modId xmlns:p14="http://schemas.microsoft.com/office/powerpoint/2010/main" val="2745427833"/>
              </p:ext>
            </p:extLst>
          </p:nvPr>
        </p:nvGraphicFramePr>
        <p:xfrm>
          <a:off x="1097280" y="1905000"/>
          <a:ext cx="10487034" cy="4182509"/>
        </p:xfrm>
        <a:graphic>
          <a:graphicData uri="http://schemas.openxmlformats.org/drawingml/2006/table">
            <a:tbl>
              <a:tblPr firstRow="1" bandRow="1">
                <a:tableStyleId>{2D5ABB26-0587-4C30-8999-92F81FD0307C}</a:tableStyleId>
              </a:tblPr>
              <a:tblGrid>
                <a:gridCol w="3558573">
                  <a:extLst>
                    <a:ext uri="{9D8B030D-6E8A-4147-A177-3AD203B41FA5}">
                      <a16:colId xmlns:a16="http://schemas.microsoft.com/office/drawing/2014/main" val="20000"/>
                    </a:ext>
                  </a:extLst>
                </a:gridCol>
                <a:gridCol w="6928461">
                  <a:extLst>
                    <a:ext uri="{9D8B030D-6E8A-4147-A177-3AD203B41FA5}">
                      <a16:colId xmlns:a16="http://schemas.microsoft.com/office/drawing/2014/main" val="20001"/>
                    </a:ext>
                  </a:extLst>
                </a:gridCol>
              </a:tblGrid>
              <a:tr h="372584">
                <a:tc>
                  <a:txBody>
                    <a:bodyPr/>
                    <a:lstStyle/>
                    <a:p>
                      <a:pPr marR="109220" algn="r">
                        <a:lnSpc>
                          <a:spcPct val="100000"/>
                        </a:lnSpc>
                        <a:spcBef>
                          <a:spcPts val="360"/>
                        </a:spcBef>
                      </a:pPr>
                      <a:r>
                        <a:rPr sz="1800" spc="-20" dirty="0">
                          <a:latin typeface="Calibri"/>
                          <a:cs typeface="Calibri"/>
                        </a:rPr>
                        <a:t>Fall</a:t>
                      </a:r>
                      <a:r>
                        <a:rPr sz="1800" spc="-70" dirty="0">
                          <a:latin typeface="Calibri"/>
                          <a:cs typeface="Calibri"/>
                        </a:rPr>
                        <a:t> </a:t>
                      </a:r>
                      <a:r>
                        <a:rPr sz="1800" dirty="0">
                          <a:latin typeface="Calibri"/>
                          <a:cs typeface="Calibri"/>
                        </a:rPr>
                        <a:t>2016</a:t>
                      </a:r>
                    </a:p>
                  </a:txBody>
                  <a:tcPr marL="0" marR="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EFEFEF"/>
                    </a:solidFill>
                  </a:tcPr>
                </a:tc>
                <a:tc>
                  <a:txBody>
                    <a:bodyPr/>
                    <a:lstStyle/>
                    <a:p>
                      <a:pPr marL="114300">
                        <a:lnSpc>
                          <a:spcPct val="100000"/>
                        </a:lnSpc>
                        <a:spcBef>
                          <a:spcPts val="360"/>
                        </a:spcBef>
                      </a:pPr>
                      <a:r>
                        <a:rPr sz="1800" spc="-15">
                          <a:latin typeface="Calibri"/>
                          <a:cs typeface="Calibri"/>
                        </a:rPr>
                        <a:t>CTC </a:t>
                      </a:r>
                      <a:r>
                        <a:rPr sz="1800" spc="-10">
                          <a:latin typeface="Calibri"/>
                          <a:cs typeface="Calibri"/>
                        </a:rPr>
                        <a:t>Forms Preliminary Education Specialist </a:t>
                      </a:r>
                      <a:r>
                        <a:rPr sz="1800" spc="-15">
                          <a:latin typeface="Calibri"/>
                          <a:cs typeface="Calibri"/>
                        </a:rPr>
                        <a:t>Credential</a:t>
                      </a:r>
                      <a:r>
                        <a:rPr sz="1800" spc="245">
                          <a:latin typeface="Calibri"/>
                          <a:cs typeface="Calibri"/>
                        </a:rPr>
                        <a:t> </a:t>
                      </a:r>
                      <a:r>
                        <a:rPr sz="1800" spc="-15">
                          <a:latin typeface="Calibri"/>
                          <a:cs typeface="Calibri"/>
                        </a:rPr>
                        <a:t>Workgroup</a:t>
                      </a:r>
                      <a:endParaRPr sz="1800">
                        <a:latin typeface="Calibri"/>
                        <a:cs typeface="Calibri"/>
                      </a:endParaRPr>
                    </a:p>
                  </a:txBody>
                  <a:tcPr marL="0" marR="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EFEFEF"/>
                    </a:solidFill>
                  </a:tcPr>
                </a:tc>
                <a:extLst>
                  <a:ext uri="{0D108BD9-81ED-4DB2-BD59-A6C34878D82A}">
                    <a16:rowId xmlns:a16="http://schemas.microsoft.com/office/drawing/2014/main" val="10000"/>
                  </a:ext>
                </a:extLst>
              </a:tr>
              <a:tr h="600920">
                <a:tc>
                  <a:txBody>
                    <a:bodyPr/>
                    <a:lstStyle/>
                    <a:p>
                      <a:pPr marR="109855" algn="r">
                        <a:lnSpc>
                          <a:spcPct val="100000"/>
                        </a:lnSpc>
                        <a:spcBef>
                          <a:spcPts val="1320"/>
                        </a:spcBef>
                      </a:pPr>
                      <a:r>
                        <a:rPr sz="1800" spc="-5">
                          <a:latin typeface="Calibri"/>
                          <a:cs typeface="Calibri"/>
                        </a:rPr>
                        <a:t>October </a:t>
                      </a:r>
                      <a:r>
                        <a:rPr sz="1800" spc="-10">
                          <a:latin typeface="Calibri"/>
                          <a:cs typeface="Calibri"/>
                        </a:rPr>
                        <a:t>2016-August</a:t>
                      </a:r>
                      <a:r>
                        <a:rPr sz="1800" spc="10">
                          <a:latin typeface="Calibri"/>
                          <a:cs typeface="Calibri"/>
                        </a:rPr>
                        <a:t> </a:t>
                      </a:r>
                      <a:r>
                        <a:rPr sz="1800" spc="-5">
                          <a:latin typeface="Calibri"/>
                          <a:cs typeface="Calibri"/>
                        </a:rPr>
                        <a:t>2017</a:t>
                      </a:r>
                      <a:endParaRPr sz="1800">
                        <a:latin typeface="Calibri"/>
                        <a:cs typeface="Calibri"/>
                      </a:endParaRPr>
                    </a:p>
                  </a:txBody>
                  <a:tcPr marL="0" marR="0" marT="16764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E0E0E0"/>
                    </a:solidFill>
                  </a:tcPr>
                </a:tc>
                <a:tc>
                  <a:txBody>
                    <a:bodyPr/>
                    <a:lstStyle/>
                    <a:p>
                      <a:pPr marL="114300" marR="1069340">
                        <a:lnSpc>
                          <a:spcPct val="100000"/>
                        </a:lnSpc>
                        <a:spcBef>
                          <a:spcPts val="240"/>
                        </a:spcBef>
                      </a:pPr>
                      <a:r>
                        <a:rPr sz="1800" spc="-15">
                          <a:latin typeface="Calibri"/>
                          <a:cs typeface="Calibri"/>
                        </a:rPr>
                        <a:t>Workgroup </a:t>
                      </a:r>
                      <a:r>
                        <a:rPr sz="1800" spc="-10">
                          <a:latin typeface="Calibri"/>
                          <a:cs typeface="Calibri"/>
                        </a:rPr>
                        <a:t>develops </a:t>
                      </a:r>
                      <a:r>
                        <a:rPr sz="1800" spc="-25">
                          <a:latin typeface="Calibri"/>
                          <a:cs typeface="Calibri"/>
                        </a:rPr>
                        <a:t>Teaching </a:t>
                      </a:r>
                      <a:r>
                        <a:rPr sz="1800" spc="-10">
                          <a:latin typeface="Calibri"/>
                          <a:cs typeface="Calibri"/>
                        </a:rPr>
                        <a:t>Performance Expectations </a:t>
                      </a:r>
                      <a:r>
                        <a:rPr sz="1800">
                          <a:latin typeface="Calibri"/>
                          <a:cs typeface="Calibri"/>
                        </a:rPr>
                        <a:t>(TPEs) </a:t>
                      </a:r>
                      <a:r>
                        <a:rPr sz="1800" spc="-15">
                          <a:latin typeface="Calibri"/>
                          <a:cs typeface="Calibri"/>
                        </a:rPr>
                        <a:t>for </a:t>
                      </a:r>
                      <a:r>
                        <a:rPr sz="1800" spc="-5">
                          <a:latin typeface="Calibri"/>
                          <a:cs typeface="Calibri"/>
                        </a:rPr>
                        <a:t>the  </a:t>
                      </a:r>
                      <a:r>
                        <a:rPr sz="1800" spc="-10">
                          <a:latin typeface="Calibri"/>
                          <a:cs typeface="Calibri"/>
                        </a:rPr>
                        <a:t>Preliminary Education Specialist</a:t>
                      </a:r>
                      <a:r>
                        <a:rPr sz="1800" spc="120">
                          <a:latin typeface="Calibri"/>
                          <a:cs typeface="Calibri"/>
                        </a:rPr>
                        <a:t> </a:t>
                      </a:r>
                      <a:r>
                        <a:rPr sz="1800" spc="-10">
                          <a:latin typeface="Calibri"/>
                          <a:cs typeface="Calibri"/>
                        </a:rPr>
                        <a:t>credentials</a:t>
                      </a:r>
                      <a:endParaRPr sz="1800">
                        <a:latin typeface="Calibri"/>
                        <a:cs typeface="Calibri"/>
                      </a:endParaRPr>
                    </a:p>
                  </a:txBody>
                  <a:tcPr marL="0" marR="0" marT="3048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E0E0E0"/>
                    </a:solidFill>
                  </a:tcPr>
                </a:tc>
                <a:extLst>
                  <a:ext uri="{0D108BD9-81ED-4DB2-BD59-A6C34878D82A}">
                    <a16:rowId xmlns:a16="http://schemas.microsoft.com/office/drawing/2014/main" val="10001"/>
                  </a:ext>
                </a:extLst>
              </a:tr>
              <a:tr h="372584">
                <a:tc>
                  <a:txBody>
                    <a:bodyPr/>
                    <a:lstStyle/>
                    <a:p>
                      <a:pPr marR="109220" algn="r">
                        <a:lnSpc>
                          <a:spcPct val="100000"/>
                        </a:lnSpc>
                        <a:spcBef>
                          <a:spcPts val="360"/>
                        </a:spcBef>
                      </a:pPr>
                      <a:r>
                        <a:rPr sz="1800" spc="-10">
                          <a:latin typeface="Calibri"/>
                          <a:cs typeface="Calibri"/>
                        </a:rPr>
                        <a:t>February</a:t>
                      </a:r>
                      <a:r>
                        <a:rPr sz="1800" spc="-55">
                          <a:latin typeface="Calibri"/>
                          <a:cs typeface="Calibri"/>
                        </a:rPr>
                        <a:t> </a:t>
                      </a:r>
                      <a:r>
                        <a:rPr sz="1800">
                          <a:latin typeface="Calibri"/>
                          <a:cs typeface="Calibri"/>
                        </a:rPr>
                        <a:t>2018</a:t>
                      </a:r>
                    </a:p>
                  </a:txBody>
                  <a:tcPr marL="0" marR="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EFEFEF"/>
                    </a:solidFill>
                  </a:tcPr>
                </a:tc>
                <a:tc>
                  <a:txBody>
                    <a:bodyPr/>
                    <a:lstStyle/>
                    <a:p>
                      <a:pPr marL="114300">
                        <a:lnSpc>
                          <a:spcPct val="100000"/>
                        </a:lnSpc>
                        <a:spcBef>
                          <a:spcPts val="360"/>
                        </a:spcBef>
                      </a:pPr>
                      <a:r>
                        <a:rPr sz="1800" spc="-15">
                          <a:latin typeface="Calibri"/>
                          <a:cs typeface="Calibri"/>
                        </a:rPr>
                        <a:t>CTC </a:t>
                      </a:r>
                      <a:r>
                        <a:rPr sz="1800" spc="-5">
                          <a:latin typeface="Calibri"/>
                          <a:cs typeface="Calibri"/>
                        </a:rPr>
                        <a:t>Adopts </a:t>
                      </a:r>
                      <a:r>
                        <a:rPr sz="1800" spc="-10">
                          <a:latin typeface="Calibri"/>
                          <a:cs typeface="Calibri"/>
                        </a:rPr>
                        <a:t>Revised Education Specialist credential</a:t>
                      </a:r>
                      <a:r>
                        <a:rPr sz="1800" spc="220">
                          <a:latin typeface="Calibri"/>
                          <a:cs typeface="Calibri"/>
                        </a:rPr>
                        <a:t> </a:t>
                      </a:r>
                      <a:r>
                        <a:rPr sz="1800" spc="-15">
                          <a:latin typeface="Calibri"/>
                          <a:cs typeface="Calibri"/>
                        </a:rPr>
                        <a:t>structure</a:t>
                      </a:r>
                      <a:endParaRPr sz="1800">
                        <a:latin typeface="Calibri"/>
                        <a:cs typeface="Calibri"/>
                      </a:endParaRPr>
                    </a:p>
                  </a:txBody>
                  <a:tcPr marL="0" marR="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EFEFEF"/>
                    </a:solidFill>
                  </a:tcPr>
                </a:tc>
                <a:extLst>
                  <a:ext uri="{0D108BD9-81ED-4DB2-BD59-A6C34878D82A}">
                    <a16:rowId xmlns:a16="http://schemas.microsoft.com/office/drawing/2014/main" val="10002"/>
                  </a:ext>
                </a:extLst>
              </a:tr>
              <a:tr h="600921">
                <a:tc>
                  <a:txBody>
                    <a:bodyPr/>
                    <a:lstStyle/>
                    <a:p>
                      <a:pPr marR="109220" algn="r">
                        <a:lnSpc>
                          <a:spcPct val="100000"/>
                        </a:lnSpc>
                        <a:spcBef>
                          <a:spcPts val="1320"/>
                        </a:spcBef>
                      </a:pPr>
                      <a:r>
                        <a:rPr sz="1800" spc="-5">
                          <a:latin typeface="Calibri"/>
                          <a:cs typeface="Calibri"/>
                        </a:rPr>
                        <a:t>June 2018-April</a:t>
                      </a:r>
                      <a:r>
                        <a:rPr sz="1800" spc="-25">
                          <a:latin typeface="Calibri"/>
                          <a:cs typeface="Calibri"/>
                        </a:rPr>
                        <a:t> </a:t>
                      </a:r>
                      <a:r>
                        <a:rPr sz="1800">
                          <a:latin typeface="Calibri"/>
                          <a:cs typeface="Calibri"/>
                        </a:rPr>
                        <a:t>2019</a:t>
                      </a:r>
                    </a:p>
                  </a:txBody>
                  <a:tcPr marL="0" marR="0" marT="167640" marB="0">
                    <a:lnL w="12700">
                      <a:solidFill>
                        <a:srgbClr val="A4A4A4"/>
                      </a:solidFill>
                      <a:prstDash val="solid"/>
                    </a:lnL>
                    <a:lnR w="12700">
                      <a:solidFill>
                        <a:srgbClr val="A4A4A4"/>
                      </a:solidFill>
                      <a:prstDash val="solid"/>
                    </a:lnR>
                    <a:lnT w="12700">
                      <a:solidFill>
                        <a:srgbClr val="A4A4A4"/>
                      </a:solidFill>
                      <a:prstDash val="solid"/>
                    </a:lnT>
                    <a:lnB w="19050">
                      <a:solidFill>
                        <a:srgbClr val="A4A4A4"/>
                      </a:solidFill>
                      <a:prstDash val="solid"/>
                    </a:lnB>
                    <a:solidFill>
                      <a:srgbClr val="E0E0E0"/>
                    </a:solidFill>
                  </a:tcPr>
                </a:tc>
                <a:tc>
                  <a:txBody>
                    <a:bodyPr/>
                    <a:lstStyle/>
                    <a:p>
                      <a:pPr marL="114300" marR="1017269">
                        <a:lnSpc>
                          <a:spcPct val="100000"/>
                        </a:lnSpc>
                        <a:spcBef>
                          <a:spcPts val="240"/>
                        </a:spcBef>
                      </a:pPr>
                      <a:r>
                        <a:rPr sz="1800" spc="-15">
                          <a:latin typeface="Calibri"/>
                          <a:cs typeface="Calibri"/>
                        </a:rPr>
                        <a:t>CTC </a:t>
                      </a:r>
                      <a:r>
                        <a:rPr sz="1800" spc="-5">
                          <a:latin typeface="Calibri"/>
                          <a:cs typeface="Calibri"/>
                        </a:rPr>
                        <a:t>affirms subject </a:t>
                      </a:r>
                      <a:r>
                        <a:rPr sz="1800" spc="-20">
                          <a:latin typeface="Calibri"/>
                          <a:cs typeface="Calibri"/>
                        </a:rPr>
                        <a:t>matter </a:t>
                      </a:r>
                      <a:r>
                        <a:rPr sz="1800" spc="-15">
                          <a:latin typeface="Calibri"/>
                          <a:cs typeface="Calibri"/>
                        </a:rPr>
                        <a:t>requirements, </a:t>
                      </a:r>
                      <a:r>
                        <a:rPr sz="1800">
                          <a:latin typeface="Calibri"/>
                          <a:cs typeface="Calibri"/>
                        </a:rPr>
                        <a:t>TPEs, </a:t>
                      </a:r>
                      <a:r>
                        <a:rPr sz="1800" spc="-15">
                          <a:latin typeface="Calibri"/>
                          <a:cs typeface="Calibri"/>
                        </a:rPr>
                        <a:t>program standards, </a:t>
                      </a:r>
                      <a:r>
                        <a:rPr sz="1800" spc="-5">
                          <a:latin typeface="Calibri"/>
                          <a:cs typeface="Calibri"/>
                        </a:rPr>
                        <a:t>and  authorization</a:t>
                      </a:r>
                      <a:r>
                        <a:rPr sz="1800" spc="10">
                          <a:latin typeface="Calibri"/>
                          <a:cs typeface="Calibri"/>
                        </a:rPr>
                        <a:t> </a:t>
                      </a:r>
                      <a:r>
                        <a:rPr sz="1800" spc="-20">
                          <a:latin typeface="Calibri"/>
                          <a:cs typeface="Calibri"/>
                        </a:rPr>
                        <a:t>statements</a:t>
                      </a:r>
                      <a:endParaRPr sz="1800">
                        <a:latin typeface="Calibri"/>
                        <a:cs typeface="Calibri"/>
                      </a:endParaRPr>
                    </a:p>
                  </a:txBody>
                  <a:tcPr marL="0" marR="0" marT="30480" marB="0">
                    <a:lnL w="12700">
                      <a:solidFill>
                        <a:srgbClr val="A4A4A4"/>
                      </a:solidFill>
                      <a:prstDash val="solid"/>
                    </a:lnL>
                    <a:lnR w="12700">
                      <a:solidFill>
                        <a:srgbClr val="A4A4A4"/>
                      </a:solidFill>
                      <a:prstDash val="solid"/>
                    </a:lnR>
                    <a:lnT w="12700">
                      <a:solidFill>
                        <a:srgbClr val="A4A4A4"/>
                      </a:solidFill>
                      <a:prstDash val="solid"/>
                    </a:lnT>
                    <a:lnB w="19050">
                      <a:solidFill>
                        <a:srgbClr val="A4A4A4"/>
                      </a:solidFill>
                      <a:prstDash val="solid"/>
                    </a:lnB>
                    <a:solidFill>
                      <a:srgbClr val="E0E0E0"/>
                    </a:solidFill>
                  </a:tcPr>
                </a:tc>
                <a:extLst>
                  <a:ext uri="{0D108BD9-81ED-4DB2-BD59-A6C34878D82A}">
                    <a16:rowId xmlns:a16="http://schemas.microsoft.com/office/drawing/2014/main" val="10003"/>
                  </a:ext>
                </a:extLst>
              </a:tr>
              <a:tr h="372584">
                <a:tc>
                  <a:txBody>
                    <a:bodyPr/>
                    <a:lstStyle/>
                    <a:p>
                      <a:pPr marR="109220" algn="r">
                        <a:lnSpc>
                          <a:spcPct val="100000"/>
                        </a:lnSpc>
                        <a:spcBef>
                          <a:spcPts val="360"/>
                        </a:spcBef>
                      </a:pPr>
                      <a:r>
                        <a:rPr sz="1800" spc="-10">
                          <a:latin typeface="Calibri"/>
                          <a:cs typeface="Calibri"/>
                        </a:rPr>
                        <a:t>February </a:t>
                      </a:r>
                      <a:r>
                        <a:rPr sz="1800" spc="-5">
                          <a:latin typeface="Calibri"/>
                          <a:cs typeface="Calibri"/>
                        </a:rPr>
                        <a:t>2020-June</a:t>
                      </a:r>
                      <a:r>
                        <a:rPr sz="1800" spc="15">
                          <a:latin typeface="Calibri"/>
                          <a:cs typeface="Calibri"/>
                        </a:rPr>
                        <a:t> </a:t>
                      </a:r>
                      <a:r>
                        <a:rPr sz="1800">
                          <a:latin typeface="Calibri"/>
                          <a:cs typeface="Calibri"/>
                        </a:rPr>
                        <a:t>2022</a:t>
                      </a:r>
                    </a:p>
                  </a:txBody>
                  <a:tcPr marL="0" marR="0" marB="0">
                    <a:lnL w="12700">
                      <a:solidFill>
                        <a:srgbClr val="A4A4A4"/>
                      </a:solidFill>
                      <a:prstDash val="solid"/>
                    </a:lnL>
                    <a:lnR w="12700">
                      <a:solidFill>
                        <a:srgbClr val="A4A4A4"/>
                      </a:solidFill>
                      <a:prstDash val="solid"/>
                    </a:lnR>
                    <a:lnT w="19050">
                      <a:solidFill>
                        <a:srgbClr val="A4A4A4"/>
                      </a:solidFill>
                      <a:prstDash val="solid"/>
                    </a:lnT>
                    <a:lnB w="12700">
                      <a:solidFill>
                        <a:srgbClr val="A4A4A4"/>
                      </a:solidFill>
                      <a:prstDash val="solid"/>
                    </a:lnB>
                    <a:solidFill>
                      <a:srgbClr val="EFEFEF"/>
                    </a:solidFill>
                  </a:tcPr>
                </a:tc>
                <a:tc>
                  <a:txBody>
                    <a:bodyPr/>
                    <a:lstStyle/>
                    <a:p>
                      <a:pPr marL="114300">
                        <a:lnSpc>
                          <a:spcPct val="100000"/>
                        </a:lnSpc>
                        <a:spcBef>
                          <a:spcPts val="360"/>
                        </a:spcBef>
                      </a:pPr>
                      <a:r>
                        <a:rPr sz="1800" spc="-15">
                          <a:latin typeface="Calibri"/>
                          <a:cs typeface="Calibri"/>
                        </a:rPr>
                        <a:t>Assessment </a:t>
                      </a:r>
                      <a:r>
                        <a:rPr sz="1800" spc="-5">
                          <a:latin typeface="Calibri"/>
                          <a:cs typeface="Calibri"/>
                        </a:rPr>
                        <a:t>Cycle and </a:t>
                      </a:r>
                      <a:r>
                        <a:rPr sz="1800" spc="-10">
                          <a:latin typeface="Calibri"/>
                          <a:cs typeface="Calibri"/>
                        </a:rPr>
                        <a:t>Scoring </a:t>
                      </a:r>
                      <a:r>
                        <a:rPr sz="1800" spc="-5">
                          <a:latin typeface="Calibri"/>
                          <a:cs typeface="Calibri"/>
                        </a:rPr>
                        <a:t>Rubric </a:t>
                      </a:r>
                      <a:r>
                        <a:rPr sz="1800" spc="-10">
                          <a:latin typeface="Calibri"/>
                          <a:cs typeface="Calibri"/>
                        </a:rPr>
                        <a:t>Development </a:t>
                      </a:r>
                      <a:r>
                        <a:rPr sz="1800" spc="-5">
                          <a:latin typeface="Calibri"/>
                          <a:cs typeface="Calibri"/>
                        </a:rPr>
                        <a:t>with </a:t>
                      </a:r>
                      <a:r>
                        <a:rPr sz="1800" spc="-10">
                          <a:latin typeface="Calibri"/>
                          <a:cs typeface="Calibri"/>
                        </a:rPr>
                        <a:t>Design</a:t>
                      </a:r>
                      <a:r>
                        <a:rPr sz="1800" spc="330">
                          <a:latin typeface="Calibri"/>
                          <a:cs typeface="Calibri"/>
                        </a:rPr>
                        <a:t> </a:t>
                      </a:r>
                      <a:r>
                        <a:rPr sz="1800" spc="-45">
                          <a:latin typeface="Calibri"/>
                          <a:cs typeface="Calibri"/>
                        </a:rPr>
                        <a:t>Team</a:t>
                      </a:r>
                      <a:endParaRPr sz="1800">
                        <a:latin typeface="Calibri"/>
                        <a:cs typeface="Calibri"/>
                      </a:endParaRPr>
                    </a:p>
                  </a:txBody>
                  <a:tcPr marL="0" marR="0" marB="0">
                    <a:lnL w="12700">
                      <a:solidFill>
                        <a:srgbClr val="A4A4A4"/>
                      </a:solidFill>
                      <a:prstDash val="solid"/>
                    </a:lnL>
                    <a:lnR w="12700">
                      <a:solidFill>
                        <a:srgbClr val="A4A4A4"/>
                      </a:solidFill>
                      <a:prstDash val="solid"/>
                    </a:lnR>
                    <a:lnT w="19050">
                      <a:solidFill>
                        <a:srgbClr val="A4A4A4"/>
                      </a:solidFill>
                      <a:prstDash val="solid"/>
                    </a:lnT>
                    <a:lnB w="12700">
                      <a:solidFill>
                        <a:srgbClr val="A4A4A4"/>
                      </a:solidFill>
                      <a:prstDash val="solid"/>
                    </a:lnB>
                    <a:solidFill>
                      <a:srgbClr val="EFEFEF"/>
                    </a:solidFill>
                  </a:tcPr>
                </a:tc>
                <a:extLst>
                  <a:ext uri="{0D108BD9-81ED-4DB2-BD59-A6C34878D82A}">
                    <a16:rowId xmlns:a16="http://schemas.microsoft.com/office/drawing/2014/main" val="10004"/>
                  </a:ext>
                </a:extLst>
              </a:tr>
              <a:tr h="372583">
                <a:tc>
                  <a:txBody>
                    <a:bodyPr/>
                    <a:lstStyle/>
                    <a:p>
                      <a:pPr marR="109220" algn="r">
                        <a:lnSpc>
                          <a:spcPct val="100000"/>
                        </a:lnSpc>
                        <a:spcBef>
                          <a:spcPts val="360"/>
                        </a:spcBef>
                      </a:pPr>
                      <a:r>
                        <a:rPr lang="en-US" sz="1800" spc="-5">
                          <a:latin typeface="Calibri"/>
                          <a:cs typeface="Calibri"/>
                        </a:rPr>
                        <a:t>October</a:t>
                      </a:r>
                      <a:r>
                        <a:rPr sz="1800" spc="-5">
                          <a:latin typeface="Calibri"/>
                          <a:cs typeface="Calibri"/>
                        </a:rPr>
                        <a:t> 2020-</a:t>
                      </a:r>
                      <a:r>
                        <a:rPr lang="en-US" sz="1800" spc="-5">
                          <a:latin typeface="Calibri"/>
                          <a:cs typeface="Calibri"/>
                        </a:rPr>
                        <a:t>April</a:t>
                      </a:r>
                      <a:r>
                        <a:rPr sz="1800" spc="-40">
                          <a:latin typeface="Calibri"/>
                          <a:cs typeface="Calibri"/>
                        </a:rPr>
                        <a:t> </a:t>
                      </a:r>
                      <a:r>
                        <a:rPr sz="1800">
                          <a:latin typeface="Calibri"/>
                          <a:cs typeface="Calibri"/>
                        </a:rPr>
                        <a:t>2021</a:t>
                      </a:r>
                    </a:p>
                  </a:txBody>
                  <a:tcPr marL="0" marR="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E0E0E0"/>
                    </a:solidFill>
                  </a:tcPr>
                </a:tc>
                <a:tc>
                  <a:txBody>
                    <a:bodyPr/>
                    <a:lstStyle/>
                    <a:p>
                      <a:pPr marL="114935">
                        <a:lnSpc>
                          <a:spcPct val="100000"/>
                        </a:lnSpc>
                        <a:spcBef>
                          <a:spcPts val="360"/>
                        </a:spcBef>
                      </a:pPr>
                      <a:r>
                        <a:rPr sz="1800" dirty="0">
                          <a:latin typeface="Calibri"/>
                          <a:cs typeface="Calibri"/>
                        </a:rPr>
                        <a:t>Pilot</a:t>
                      </a:r>
                      <a:r>
                        <a:rPr sz="1800" spc="-10" dirty="0">
                          <a:latin typeface="Calibri"/>
                          <a:cs typeface="Calibri"/>
                        </a:rPr>
                        <a:t> </a:t>
                      </a:r>
                      <a:r>
                        <a:rPr sz="1800" spc="-55" dirty="0">
                          <a:latin typeface="Calibri"/>
                          <a:cs typeface="Calibri"/>
                        </a:rPr>
                        <a:t>Test</a:t>
                      </a:r>
                      <a:r>
                        <a:rPr lang="en-US" sz="1800" spc="-55" dirty="0">
                          <a:latin typeface="Calibri"/>
                          <a:cs typeface="Calibri"/>
                        </a:rPr>
                        <a:t> (Cycle 1 &amp; Cycle 2)</a:t>
                      </a:r>
                      <a:endParaRPr sz="1800" dirty="0">
                        <a:latin typeface="Calibri"/>
                        <a:cs typeface="Calibri"/>
                      </a:endParaRPr>
                    </a:p>
                  </a:txBody>
                  <a:tcPr marL="0" marR="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E0E0E0"/>
                    </a:solidFill>
                  </a:tcPr>
                </a:tc>
                <a:extLst>
                  <a:ext uri="{0D108BD9-81ED-4DB2-BD59-A6C34878D82A}">
                    <a16:rowId xmlns:a16="http://schemas.microsoft.com/office/drawing/2014/main" val="10005"/>
                  </a:ext>
                </a:extLst>
              </a:tr>
              <a:tr h="372584">
                <a:tc>
                  <a:txBody>
                    <a:bodyPr/>
                    <a:lstStyle/>
                    <a:p>
                      <a:pPr marR="108585" algn="r">
                        <a:lnSpc>
                          <a:spcPct val="100000"/>
                        </a:lnSpc>
                        <a:spcBef>
                          <a:spcPts val="360"/>
                        </a:spcBef>
                      </a:pPr>
                      <a:r>
                        <a:rPr lang="en-US" sz="1800" spc="-5">
                          <a:latin typeface="Calibri"/>
                          <a:cs typeface="Calibri"/>
                        </a:rPr>
                        <a:t>October</a:t>
                      </a:r>
                      <a:r>
                        <a:rPr sz="1800" spc="-5">
                          <a:latin typeface="Calibri"/>
                          <a:cs typeface="Calibri"/>
                        </a:rPr>
                        <a:t> 2021-</a:t>
                      </a:r>
                      <a:r>
                        <a:rPr lang="en-US" sz="1800" spc="-5">
                          <a:latin typeface="Calibri"/>
                          <a:cs typeface="Calibri"/>
                        </a:rPr>
                        <a:t>April</a:t>
                      </a:r>
                      <a:r>
                        <a:rPr sz="1800" spc="-40">
                          <a:latin typeface="Calibri"/>
                          <a:cs typeface="Calibri"/>
                        </a:rPr>
                        <a:t> </a:t>
                      </a:r>
                      <a:r>
                        <a:rPr sz="1800">
                          <a:latin typeface="Calibri"/>
                          <a:cs typeface="Calibri"/>
                        </a:rPr>
                        <a:t>2022</a:t>
                      </a:r>
                    </a:p>
                  </a:txBody>
                  <a:tcPr marL="0" marR="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EFEFEF"/>
                    </a:solidFill>
                  </a:tcPr>
                </a:tc>
                <a:tc>
                  <a:txBody>
                    <a:bodyPr/>
                    <a:lstStyle/>
                    <a:p>
                      <a:pPr marL="114935">
                        <a:lnSpc>
                          <a:spcPct val="100000"/>
                        </a:lnSpc>
                        <a:spcBef>
                          <a:spcPts val="360"/>
                        </a:spcBef>
                      </a:pPr>
                      <a:r>
                        <a:rPr lang="en-US" sz="1800" spc="-10">
                          <a:latin typeface="Calibri"/>
                          <a:cs typeface="Calibri"/>
                        </a:rPr>
                        <a:t>MMSN &amp; ESN </a:t>
                      </a:r>
                      <a:r>
                        <a:rPr sz="1800" spc="-10">
                          <a:latin typeface="Calibri"/>
                          <a:cs typeface="Calibri"/>
                        </a:rPr>
                        <a:t>Field</a:t>
                      </a:r>
                      <a:r>
                        <a:rPr sz="1800" spc="30">
                          <a:latin typeface="Calibri"/>
                          <a:cs typeface="Calibri"/>
                        </a:rPr>
                        <a:t> </a:t>
                      </a:r>
                      <a:r>
                        <a:rPr sz="1800" spc="-55">
                          <a:latin typeface="Calibri"/>
                          <a:cs typeface="Calibri"/>
                        </a:rPr>
                        <a:t>Test</a:t>
                      </a:r>
                      <a:endParaRPr sz="1800">
                        <a:latin typeface="Calibri"/>
                        <a:cs typeface="Calibri"/>
                      </a:endParaRPr>
                    </a:p>
                  </a:txBody>
                  <a:tcPr marL="0" marR="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EFEFEF"/>
                    </a:solidFill>
                  </a:tcPr>
                </a:tc>
                <a:extLst>
                  <a:ext uri="{0D108BD9-81ED-4DB2-BD59-A6C34878D82A}">
                    <a16:rowId xmlns:a16="http://schemas.microsoft.com/office/drawing/2014/main" val="10006"/>
                  </a:ext>
                </a:extLst>
              </a:tr>
              <a:tr h="372583">
                <a:tc>
                  <a:txBody>
                    <a:bodyPr/>
                    <a:lstStyle/>
                    <a:p>
                      <a:pPr marR="108585" algn="r">
                        <a:lnSpc>
                          <a:spcPct val="100000"/>
                        </a:lnSpc>
                        <a:spcBef>
                          <a:spcPts val="360"/>
                        </a:spcBef>
                      </a:pPr>
                      <a:r>
                        <a:rPr sz="1800" spc="-10" dirty="0">
                          <a:latin typeface="Calibri"/>
                          <a:cs typeface="Calibri"/>
                        </a:rPr>
                        <a:t>May</a:t>
                      </a:r>
                      <a:r>
                        <a:rPr sz="1800" spc="-100" dirty="0">
                          <a:latin typeface="Calibri"/>
                          <a:cs typeface="Calibri"/>
                        </a:rPr>
                        <a:t> </a:t>
                      </a:r>
                      <a:r>
                        <a:rPr lang="en-US" sz="1800" spc="-100" dirty="0">
                          <a:latin typeface="Calibri"/>
                          <a:cs typeface="Calibri"/>
                        </a:rPr>
                        <a:t>23-27, </a:t>
                      </a:r>
                      <a:r>
                        <a:rPr sz="1800" dirty="0">
                          <a:latin typeface="Calibri"/>
                          <a:cs typeface="Calibri"/>
                        </a:rPr>
                        <a:t>2022</a:t>
                      </a:r>
                    </a:p>
                  </a:txBody>
                  <a:tcPr marL="0" marR="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E0E0E0"/>
                    </a:solidFill>
                  </a:tcPr>
                </a:tc>
                <a:tc>
                  <a:txBody>
                    <a:bodyPr/>
                    <a:lstStyle/>
                    <a:p>
                      <a:pPr marL="114935">
                        <a:lnSpc>
                          <a:spcPct val="100000"/>
                        </a:lnSpc>
                        <a:spcBef>
                          <a:spcPts val="360"/>
                        </a:spcBef>
                      </a:pPr>
                      <a:r>
                        <a:rPr lang="en-US" sz="1800" spc="-15">
                          <a:latin typeface="Calibri"/>
                          <a:cs typeface="Calibri"/>
                        </a:rPr>
                        <a:t>MMSN &amp; ESN </a:t>
                      </a:r>
                      <a:r>
                        <a:rPr sz="1800" spc="-15">
                          <a:latin typeface="Calibri"/>
                          <a:cs typeface="Calibri"/>
                        </a:rPr>
                        <a:t>Standard Setting</a:t>
                      </a:r>
                      <a:r>
                        <a:rPr sz="1800" spc="80">
                          <a:latin typeface="Calibri"/>
                          <a:cs typeface="Calibri"/>
                        </a:rPr>
                        <a:t> </a:t>
                      </a:r>
                      <a:r>
                        <a:rPr sz="1800" spc="-10">
                          <a:latin typeface="Calibri"/>
                          <a:cs typeface="Calibri"/>
                        </a:rPr>
                        <a:t>Study</a:t>
                      </a:r>
                      <a:endParaRPr sz="1800">
                        <a:latin typeface="Calibri"/>
                        <a:cs typeface="Calibri"/>
                      </a:endParaRPr>
                    </a:p>
                  </a:txBody>
                  <a:tcPr marL="0" marR="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E0E0E0"/>
                    </a:solidFill>
                  </a:tcPr>
                </a:tc>
                <a:extLst>
                  <a:ext uri="{0D108BD9-81ED-4DB2-BD59-A6C34878D82A}">
                    <a16:rowId xmlns:a16="http://schemas.microsoft.com/office/drawing/2014/main" val="10007"/>
                  </a:ext>
                </a:extLst>
              </a:tr>
              <a:tr h="372582">
                <a:tc>
                  <a:txBody>
                    <a:bodyPr/>
                    <a:lstStyle/>
                    <a:p>
                      <a:pPr lvl="0" algn="r">
                        <a:lnSpc>
                          <a:spcPct val="100000"/>
                        </a:lnSpc>
                        <a:spcBef>
                          <a:spcPts val="360"/>
                        </a:spcBef>
                        <a:buNone/>
                      </a:pPr>
                      <a:r>
                        <a:rPr lang="en-US" sz="1800" b="0" i="0" u="none" strike="noStrike" noProof="0" dirty="0">
                          <a:latin typeface="Calibri"/>
                        </a:rPr>
                        <a:t>June 16, 2022 </a:t>
                      </a:r>
                      <a:endParaRPr dirty="0"/>
                    </a:p>
                  </a:txBody>
                  <a:tcPr marL="0" marR="0" marB="0">
                    <a:lnL w="12700">
                      <a:solidFill>
                        <a:srgbClr val="A4A4A4"/>
                      </a:solidFill>
                    </a:lnL>
                    <a:lnR w="12700">
                      <a:solidFill>
                        <a:srgbClr val="A4A4A4"/>
                      </a:solidFill>
                    </a:lnR>
                    <a:lnT w="12700">
                      <a:solidFill>
                        <a:srgbClr val="A4A4A4"/>
                      </a:solidFill>
                    </a:lnT>
                    <a:lnB w="12700">
                      <a:solidFill>
                        <a:srgbClr val="A4A4A4"/>
                      </a:solidFill>
                    </a:lnB>
                    <a:solidFill>
                      <a:srgbClr val="E0E0E0"/>
                    </a:solidFill>
                  </a:tcPr>
                </a:tc>
                <a:tc>
                  <a:txBody>
                    <a:bodyPr/>
                    <a:lstStyle/>
                    <a:p>
                      <a:pPr marL="114935" lvl="0">
                        <a:lnSpc>
                          <a:spcPct val="100000"/>
                        </a:lnSpc>
                        <a:spcBef>
                          <a:spcPts val="360"/>
                        </a:spcBef>
                        <a:buNone/>
                      </a:pPr>
                      <a:r>
                        <a:rPr lang="en-US" sz="1800" b="0" i="0" u="none" strike="noStrike" spc="-10" noProof="0">
                          <a:latin typeface="Calibri"/>
                        </a:rPr>
                        <a:t>Commission Adopts New MMSN &amp; ESN Passing Standard</a:t>
                      </a:r>
                      <a:endParaRPr/>
                    </a:p>
                  </a:txBody>
                  <a:tcPr marL="0" marR="0" marB="0">
                    <a:lnL w="12700">
                      <a:solidFill>
                        <a:srgbClr val="A4A4A4"/>
                      </a:solidFill>
                    </a:lnL>
                    <a:lnR w="12700">
                      <a:solidFill>
                        <a:srgbClr val="A4A4A4"/>
                      </a:solidFill>
                    </a:lnR>
                    <a:lnT w="12700">
                      <a:solidFill>
                        <a:srgbClr val="A4A4A4"/>
                      </a:solidFill>
                    </a:lnT>
                    <a:lnB w="12700">
                      <a:solidFill>
                        <a:srgbClr val="A4A4A4"/>
                      </a:solidFill>
                    </a:lnB>
                    <a:solidFill>
                      <a:srgbClr val="E0E0E0"/>
                    </a:solidFill>
                  </a:tcPr>
                </a:tc>
                <a:extLst>
                  <a:ext uri="{0D108BD9-81ED-4DB2-BD59-A6C34878D82A}">
                    <a16:rowId xmlns:a16="http://schemas.microsoft.com/office/drawing/2014/main" val="475754745"/>
                  </a:ext>
                </a:extLst>
              </a:tr>
              <a:tr h="372584">
                <a:tc>
                  <a:txBody>
                    <a:bodyPr/>
                    <a:lstStyle/>
                    <a:p>
                      <a:pPr marR="108585" algn="r">
                        <a:lnSpc>
                          <a:spcPct val="100000"/>
                        </a:lnSpc>
                        <a:spcBef>
                          <a:spcPts val="360"/>
                        </a:spcBef>
                      </a:pPr>
                      <a:r>
                        <a:rPr lang="en-US" sz="1800" dirty="0">
                          <a:latin typeface="Calibri"/>
                          <a:cs typeface="Calibri"/>
                        </a:rPr>
                        <a:t>July 1, 2022</a:t>
                      </a:r>
                      <a:endParaRPr sz="1800" dirty="0">
                        <a:latin typeface="Calibri"/>
                        <a:cs typeface="Calibri"/>
                      </a:endParaRPr>
                    </a:p>
                  </a:txBody>
                  <a:tcPr marL="0" marR="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EFEFEF"/>
                    </a:solidFill>
                  </a:tcPr>
                </a:tc>
                <a:tc>
                  <a:txBody>
                    <a:bodyPr/>
                    <a:lstStyle/>
                    <a:p>
                      <a:pPr marL="114935">
                        <a:lnSpc>
                          <a:spcPct val="100000"/>
                        </a:lnSpc>
                        <a:spcBef>
                          <a:spcPts val="360"/>
                        </a:spcBef>
                      </a:pPr>
                      <a:r>
                        <a:rPr lang="en-US" sz="1800" spc="-10" dirty="0">
                          <a:latin typeface="Calibri"/>
                          <a:cs typeface="Calibri"/>
                        </a:rPr>
                        <a:t>MMSN &amp; ESN </a:t>
                      </a:r>
                      <a:r>
                        <a:rPr sz="1800" spc="-10" dirty="0">
                          <a:latin typeface="Calibri"/>
                          <a:cs typeface="Calibri"/>
                        </a:rPr>
                        <a:t>Operational </a:t>
                      </a:r>
                      <a:r>
                        <a:rPr sz="1800" spc="-15" dirty="0">
                          <a:latin typeface="Calibri"/>
                          <a:cs typeface="Calibri"/>
                        </a:rPr>
                        <a:t>Administration</a:t>
                      </a:r>
                      <a:endParaRPr sz="1800" dirty="0">
                        <a:latin typeface="Calibri"/>
                        <a:cs typeface="Calibri"/>
                      </a:endParaRPr>
                    </a:p>
                  </a:txBody>
                  <a:tcPr marL="0" marR="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EFEFEF"/>
                    </a:solidFill>
                  </a:tcPr>
                </a:tc>
                <a:extLst>
                  <a:ext uri="{0D108BD9-81ED-4DB2-BD59-A6C34878D82A}">
                    <a16:rowId xmlns:a16="http://schemas.microsoft.com/office/drawing/2014/main" val="10008"/>
                  </a:ext>
                </a:extLst>
              </a:tr>
            </a:tbl>
          </a:graphicData>
        </a:graphic>
      </p:graphicFrame>
      <p:sp>
        <p:nvSpPr>
          <p:cNvPr id="3" name="Arrow: Right 2">
            <a:extLst>
              <a:ext uri="{FF2B5EF4-FFF2-40B4-BE49-F238E27FC236}">
                <a16:creationId xmlns:a16="http://schemas.microsoft.com/office/drawing/2014/main" id="{CD3D3D53-5203-415B-B8E8-4212E7046FED}"/>
              </a:ext>
            </a:extLst>
          </p:cNvPr>
          <p:cNvSpPr/>
          <p:nvPr/>
        </p:nvSpPr>
        <p:spPr>
          <a:xfrm>
            <a:off x="776003" y="4538156"/>
            <a:ext cx="977660" cy="488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58E5D3E2-E4C8-4ACA-AE49-8469DF4DB609}"/>
              </a:ext>
            </a:extLst>
          </p:cNvPr>
          <p:cNvSpPr/>
          <p:nvPr/>
        </p:nvSpPr>
        <p:spPr>
          <a:xfrm>
            <a:off x="2287977" y="5530071"/>
            <a:ext cx="632603" cy="71886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64449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D77AB-D88B-439B-AD79-BBD2E84B9089}"/>
              </a:ext>
            </a:extLst>
          </p:cNvPr>
          <p:cNvSpPr>
            <a:spLocks noGrp="1"/>
          </p:cNvSpPr>
          <p:nvPr>
            <p:ph type="title"/>
          </p:nvPr>
        </p:nvSpPr>
        <p:spPr>
          <a:xfrm>
            <a:off x="868392" y="260497"/>
            <a:ext cx="6750987" cy="929762"/>
          </a:xfrm>
        </p:spPr>
        <p:txBody>
          <a:bodyPr>
            <a:normAutofit/>
          </a:bodyPr>
          <a:lstStyle/>
          <a:p>
            <a:r>
              <a:rPr lang="en-US" dirty="0">
                <a:solidFill>
                  <a:schemeClr val="accent2"/>
                </a:solidFill>
              </a:rPr>
              <a:t>Cycle 2 Field Test Programs</a:t>
            </a:r>
            <a:endParaRPr lang="en-US" dirty="0">
              <a:solidFill>
                <a:srgbClr val="FF0000"/>
              </a:solidFill>
            </a:endParaRPr>
          </a:p>
        </p:txBody>
      </p:sp>
      <p:sp>
        <p:nvSpPr>
          <p:cNvPr id="3" name="Content Placeholder 2">
            <a:extLst>
              <a:ext uri="{FF2B5EF4-FFF2-40B4-BE49-F238E27FC236}">
                <a16:creationId xmlns:a16="http://schemas.microsoft.com/office/drawing/2014/main" id="{67FC72AF-8EAB-49D5-87E8-C31B2C85D5F1}"/>
              </a:ext>
            </a:extLst>
          </p:cNvPr>
          <p:cNvSpPr>
            <a:spLocks noGrp="1"/>
          </p:cNvSpPr>
          <p:nvPr>
            <p:ph idx="1"/>
          </p:nvPr>
        </p:nvSpPr>
        <p:spPr>
          <a:xfrm>
            <a:off x="1041400" y="1761066"/>
            <a:ext cx="10845800" cy="4343401"/>
          </a:xfrm>
        </p:spPr>
        <p:txBody>
          <a:bodyPr vert="horz" lIns="0" tIns="45720" rIns="0" bIns="45720" numCol="2" rtlCol="0" anchor="t">
            <a:normAutofit fontScale="25000" lnSpcReduction="20000"/>
          </a:bodyPr>
          <a:lstStyle/>
          <a:p>
            <a:r>
              <a:rPr lang="en-US" sz="4400" dirty="0">
                <a:cs typeface="Calibri"/>
              </a:rPr>
              <a:t>Azusa Pacific University</a:t>
            </a:r>
          </a:p>
          <a:p>
            <a:r>
              <a:rPr lang="en-US" sz="4400" dirty="0">
                <a:cs typeface="Calibri"/>
              </a:rPr>
              <a:t>Cal Poly Pomona</a:t>
            </a:r>
          </a:p>
          <a:p>
            <a:r>
              <a:rPr lang="en-US" sz="4400" dirty="0">
                <a:cs typeface="Calibri"/>
              </a:rPr>
              <a:t>California State University, Bakersfield</a:t>
            </a:r>
          </a:p>
          <a:p>
            <a:r>
              <a:rPr lang="en-US" sz="4400" dirty="0">
                <a:cs typeface="Calibri"/>
              </a:rPr>
              <a:t>California State University, Chico </a:t>
            </a:r>
          </a:p>
          <a:p>
            <a:r>
              <a:rPr lang="en-US" sz="4400" dirty="0">
                <a:cs typeface="Calibri"/>
              </a:rPr>
              <a:t>California State University, Dominguez Hills</a:t>
            </a:r>
          </a:p>
          <a:p>
            <a:r>
              <a:rPr lang="en-US" sz="4400" dirty="0">
                <a:cs typeface="Calibri"/>
              </a:rPr>
              <a:t>California State University, East Bay</a:t>
            </a:r>
          </a:p>
          <a:p>
            <a:r>
              <a:rPr lang="en-US" sz="4400" dirty="0">
                <a:cs typeface="Calibri"/>
              </a:rPr>
              <a:t>California State University, Fresno</a:t>
            </a:r>
          </a:p>
          <a:p>
            <a:r>
              <a:rPr lang="en-US" sz="4400" dirty="0">
                <a:cs typeface="Calibri"/>
              </a:rPr>
              <a:t>California State University, Fullerton</a:t>
            </a:r>
          </a:p>
          <a:p>
            <a:r>
              <a:rPr lang="en-US" sz="4400" dirty="0">
                <a:cs typeface="Calibri"/>
              </a:rPr>
              <a:t>California State University, Long Beach</a:t>
            </a:r>
          </a:p>
          <a:p>
            <a:r>
              <a:rPr lang="en-US" sz="4400" dirty="0">
                <a:cs typeface="Calibri"/>
              </a:rPr>
              <a:t>California State University, Stanislaus</a:t>
            </a:r>
          </a:p>
          <a:p>
            <a:r>
              <a:rPr lang="en-US" sz="4400" dirty="0">
                <a:cs typeface="Calibri"/>
              </a:rPr>
              <a:t>Chapman University </a:t>
            </a:r>
          </a:p>
          <a:p>
            <a:r>
              <a:rPr lang="en-US" sz="4400" dirty="0">
                <a:cs typeface="Calibri"/>
              </a:rPr>
              <a:t>Claremont Graduate University</a:t>
            </a:r>
          </a:p>
          <a:p>
            <a:r>
              <a:rPr lang="en-US" sz="4400" dirty="0">
                <a:cs typeface="Calibri"/>
              </a:rPr>
              <a:t>Concordia University</a:t>
            </a:r>
          </a:p>
          <a:p>
            <a:r>
              <a:rPr lang="en-US" sz="4400" dirty="0">
                <a:cs typeface="Calibri"/>
              </a:rPr>
              <a:t>Dominican University of California</a:t>
            </a:r>
          </a:p>
          <a:p>
            <a:r>
              <a:rPr lang="en-US" sz="4400" dirty="0">
                <a:cs typeface="Calibri"/>
              </a:rPr>
              <a:t>High Tech High - District Intern Program</a:t>
            </a:r>
          </a:p>
          <a:p>
            <a:r>
              <a:rPr lang="en-US" sz="4400" dirty="0">
                <a:cs typeface="Calibri"/>
              </a:rPr>
              <a:t>Los Angeles Unified School District</a:t>
            </a:r>
          </a:p>
          <a:p>
            <a:r>
              <a:rPr lang="en-US" sz="4400" dirty="0">
                <a:cs typeface="Calibri"/>
              </a:rPr>
              <a:t>National University</a:t>
            </a:r>
          </a:p>
          <a:p>
            <a:r>
              <a:rPr lang="en-US" sz="4400" dirty="0">
                <a:cs typeface="Calibri"/>
              </a:rPr>
              <a:t>Notre Dame de Namur University</a:t>
            </a:r>
          </a:p>
          <a:p>
            <a:r>
              <a:rPr lang="en-US" sz="4400" dirty="0">
                <a:cs typeface="Calibri"/>
              </a:rPr>
              <a:t>Placer County Office of Education</a:t>
            </a:r>
          </a:p>
          <a:p>
            <a:r>
              <a:rPr lang="en-US" sz="4400" dirty="0">
                <a:cs typeface="Calibri"/>
              </a:rPr>
              <a:t>Point Loma Nazarene University</a:t>
            </a:r>
          </a:p>
          <a:p>
            <a:r>
              <a:rPr lang="en-US" sz="4400" dirty="0">
                <a:cs typeface="Calibri"/>
              </a:rPr>
              <a:t>Riverside County Office of Education</a:t>
            </a:r>
          </a:p>
          <a:p>
            <a:r>
              <a:rPr lang="en-US" sz="4400" dirty="0">
                <a:cs typeface="Calibri"/>
              </a:rPr>
              <a:t>Sacramento County Office of Education</a:t>
            </a:r>
          </a:p>
          <a:p>
            <a:r>
              <a:rPr lang="en-US" sz="4400" dirty="0">
                <a:cs typeface="Calibri"/>
              </a:rPr>
              <a:t>San Diego County Office of Education</a:t>
            </a:r>
          </a:p>
          <a:p>
            <a:r>
              <a:rPr lang="en-US" sz="4400" dirty="0">
                <a:cs typeface="Calibri"/>
              </a:rPr>
              <a:t>San Jose State University</a:t>
            </a:r>
          </a:p>
          <a:p>
            <a:r>
              <a:rPr lang="en-US" sz="4400" dirty="0">
                <a:cs typeface="Calibri"/>
              </a:rPr>
              <a:t>Santa Clara County Office of Education</a:t>
            </a:r>
          </a:p>
          <a:p>
            <a:r>
              <a:rPr lang="en-US" sz="4400" dirty="0">
                <a:cs typeface="Calibri"/>
              </a:rPr>
              <a:t>Teachers College of San Joaquin</a:t>
            </a:r>
          </a:p>
          <a:p>
            <a:r>
              <a:rPr lang="en-US" sz="4400" dirty="0">
                <a:cs typeface="Calibri"/>
              </a:rPr>
              <a:t>UMass Global/Brandman University</a:t>
            </a:r>
          </a:p>
          <a:p>
            <a:r>
              <a:rPr lang="en-US" sz="4400" dirty="0">
                <a:cs typeface="Calibri"/>
              </a:rPr>
              <a:t>University of Redlands</a:t>
            </a:r>
          </a:p>
          <a:p>
            <a:r>
              <a:rPr lang="en-US" sz="4400" dirty="0">
                <a:cs typeface="Calibri"/>
              </a:rPr>
              <a:t>University of San Francisco</a:t>
            </a:r>
          </a:p>
          <a:p>
            <a:r>
              <a:rPr lang="en-US" sz="4400" dirty="0">
                <a:cs typeface="Calibri"/>
              </a:rPr>
              <a:t>UC Santa Barbara</a:t>
            </a:r>
          </a:p>
          <a:p>
            <a:endParaRPr lang="en-US" sz="1900" b="1" dirty="0">
              <a:cs typeface="Calibri"/>
            </a:endParaRPr>
          </a:p>
        </p:txBody>
      </p:sp>
      <p:sp>
        <p:nvSpPr>
          <p:cNvPr id="4" name="Slide Number Placeholder 3">
            <a:extLst>
              <a:ext uri="{FF2B5EF4-FFF2-40B4-BE49-F238E27FC236}">
                <a16:creationId xmlns:a16="http://schemas.microsoft.com/office/drawing/2014/main" id="{A7793454-882E-4E79-8E6A-B178A90BA4C2}"/>
              </a:ext>
            </a:extLst>
          </p:cNvPr>
          <p:cNvSpPr>
            <a:spLocks noGrp="1"/>
          </p:cNvSpPr>
          <p:nvPr>
            <p:ph type="sldNum" sz="quarter" idx="12"/>
          </p:nvPr>
        </p:nvSpPr>
        <p:spPr>
          <a:xfrm>
            <a:off x="9900458" y="6459785"/>
            <a:ext cx="1312025"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57F1E4F-1CFF-5643-939E-217C01CDF56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25</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102489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89EA8-78A2-47B3-9190-AF9E82DFDA9B}"/>
              </a:ext>
            </a:extLst>
          </p:cNvPr>
          <p:cNvSpPr>
            <a:spLocks noGrp="1"/>
          </p:cNvSpPr>
          <p:nvPr>
            <p:ph type="title"/>
          </p:nvPr>
        </p:nvSpPr>
        <p:spPr>
          <a:xfrm>
            <a:off x="1097280" y="286603"/>
            <a:ext cx="10058400" cy="1450757"/>
          </a:xfrm>
        </p:spPr>
        <p:txBody>
          <a:bodyPr>
            <a:normAutofit/>
          </a:bodyPr>
          <a:lstStyle/>
          <a:p>
            <a:r>
              <a:rPr lang="en-US" dirty="0"/>
              <a:t>Field Test Timeline </a:t>
            </a:r>
            <a:r>
              <a:rPr lang="en-US" dirty="0">
                <a:solidFill>
                  <a:schemeClr val="tx1"/>
                </a:solidFill>
              </a:rPr>
              <a:t>(</a:t>
            </a:r>
            <a:r>
              <a:rPr lang="en-US" dirty="0">
                <a:solidFill>
                  <a:schemeClr val="accent3"/>
                </a:solidFill>
              </a:rPr>
              <a:t>Cycle 1</a:t>
            </a:r>
            <a:r>
              <a:rPr lang="en-US" dirty="0">
                <a:solidFill>
                  <a:srgbClr val="FF0000"/>
                </a:solidFill>
              </a:rPr>
              <a:t> </a:t>
            </a:r>
            <a:r>
              <a:rPr lang="en-US" dirty="0">
                <a:solidFill>
                  <a:schemeClr val="tx1"/>
                </a:solidFill>
              </a:rPr>
              <a:t>&amp;</a:t>
            </a:r>
            <a:r>
              <a:rPr lang="en-US" dirty="0">
                <a:solidFill>
                  <a:srgbClr val="FF0000"/>
                </a:solidFill>
              </a:rPr>
              <a:t> </a:t>
            </a:r>
            <a:r>
              <a:rPr lang="en-US" dirty="0">
                <a:solidFill>
                  <a:schemeClr val="tx1"/>
                </a:solidFill>
              </a:rPr>
              <a:t>Cycle 2)</a:t>
            </a:r>
            <a:endParaRPr lang="en-US" dirty="0">
              <a:solidFill>
                <a:schemeClr val="tx1"/>
              </a:solidFill>
              <a:cs typeface="Calibri Light"/>
            </a:endParaRPr>
          </a:p>
        </p:txBody>
      </p:sp>
      <p:sp>
        <p:nvSpPr>
          <p:cNvPr id="4" name="Slide Number Placeholder 3">
            <a:extLst>
              <a:ext uri="{FF2B5EF4-FFF2-40B4-BE49-F238E27FC236}">
                <a16:creationId xmlns:a16="http://schemas.microsoft.com/office/drawing/2014/main" id="{E2ACD05C-7C9C-4EB2-BA76-C399A333A420}"/>
              </a:ext>
            </a:extLst>
          </p:cNvPr>
          <p:cNvSpPr>
            <a:spLocks noGrp="1"/>
          </p:cNvSpPr>
          <p:nvPr>
            <p:ph type="sldNum" sz="quarter" idx="12"/>
          </p:nvPr>
        </p:nvSpPr>
        <p:spPr>
          <a:xfrm>
            <a:off x="9900458" y="6459785"/>
            <a:ext cx="1312025"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57F1E4F-1CFF-5643-939E-217C01CDF56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26</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6" name="Content Placeholder 2">
            <a:extLst>
              <a:ext uri="{FF2B5EF4-FFF2-40B4-BE49-F238E27FC236}">
                <a16:creationId xmlns:a16="http://schemas.microsoft.com/office/drawing/2014/main" id="{130D1D61-8458-47D5-BA31-470A0C5C10CB}"/>
              </a:ext>
            </a:extLst>
          </p:cNvPr>
          <p:cNvGraphicFramePr>
            <a:graphicFrameLocks noGrp="1"/>
          </p:cNvGraphicFramePr>
          <p:nvPr>
            <p:ph idx="1"/>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478300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30D67-6D8F-4E77-B6E0-B69B49F92067}"/>
              </a:ext>
            </a:extLst>
          </p:cNvPr>
          <p:cNvSpPr>
            <a:spLocks noGrp="1"/>
          </p:cNvSpPr>
          <p:nvPr>
            <p:ph type="title"/>
          </p:nvPr>
        </p:nvSpPr>
        <p:spPr/>
        <p:txBody>
          <a:bodyPr anchor="b">
            <a:normAutofit/>
          </a:bodyPr>
          <a:lstStyle/>
          <a:p>
            <a:r>
              <a:rPr lang="en-US" sz="4400" dirty="0">
                <a:solidFill>
                  <a:srgbClr val="000000"/>
                </a:solidFill>
              </a:rPr>
              <a:t>Additional Supports</a:t>
            </a:r>
            <a:endParaRPr lang="en-US" sz="4400" dirty="0">
              <a:solidFill>
                <a:srgbClr val="FF0000"/>
              </a:solidFill>
              <a:cs typeface="Calibri Light"/>
            </a:endParaRPr>
          </a:p>
        </p:txBody>
      </p:sp>
      <p:sp>
        <p:nvSpPr>
          <p:cNvPr id="3" name="Content Placeholder 2">
            <a:extLst>
              <a:ext uri="{FF2B5EF4-FFF2-40B4-BE49-F238E27FC236}">
                <a16:creationId xmlns:a16="http://schemas.microsoft.com/office/drawing/2014/main" id="{83F98E45-E6BF-471A-8F66-CAD5E274658E}"/>
              </a:ext>
            </a:extLst>
          </p:cNvPr>
          <p:cNvSpPr>
            <a:spLocks noGrp="1"/>
          </p:cNvSpPr>
          <p:nvPr>
            <p:ph idx="1"/>
          </p:nvPr>
        </p:nvSpPr>
        <p:spPr>
          <a:xfrm>
            <a:off x="1097280" y="1845734"/>
            <a:ext cx="10058400" cy="4310907"/>
          </a:xfrm>
        </p:spPr>
        <p:txBody>
          <a:bodyPr anchor="ctr">
            <a:normAutofit fontScale="77500" lnSpcReduction="20000"/>
          </a:bodyPr>
          <a:lstStyle/>
          <a:p>
            <a:pPr marL="182880">
              <a:spcBef>
                <a:spcPts val="0"/>
              </a:spcBef>
              <a:spcAft>
                <a:spcPts val="600"/>
              </a:spcAft>
            </a:pPr>
            <a:br>
              <a:rPr lang="en-US" sz="2800" dirty="0"/>
            </a:br>
            <a:r>
              <a:rPr lang="en-US" sz="2800" dirty="0">
                <a:solidFill>
                  <a:srgbClr val="A03322"/>
                </a:solidFill>
              </a:rPr>
              <a:t>Candidates</a:t>
            </a:r>
          </a:p>
          <a:p>
            <a:pPr marL="612140" lvl="1" indent="-365760">
              <a:spcBef>
                <a:spcPts val="0"/>
              </a:spcBef>
              <a:spcAft>
                <a:spcPts val="600"/>
              </a:spcAft>
            </a:pPr>
            <a:r>
              <a:rPr lang="en-US" dirty="0"/>
              <a:t>For system support: Contact Us via field test website </a:t>
            </a:r>
            <a:r>
              <a:rPr lang="en-US" dirty="0">
                <a:hlinkClick r:id="rId3"/>
              </a:rPr>
              <a:t>http://pilotft.es.pearson.com</a:t>
            </a:r>
            <a:endParaRPr lang="en-US" dirty="0">
              <a:solidFill>
                <a:srgbClr val="FF0000"/>
              </a:solidFill>
              <a:cs typeface="Calibri" panose="020F0502020204030204"/>
            </a:endParaRPr>
          </a:p>
          <a:p>
            <a:pPr marL="182880">
              <a:spcBef>
                <a:spcPts val="0"/>
              </a:spcBef>
              <a:spcAft>
                <a:spcPts val="600"/>
              </a:spcAft>
            </a:pPr>
            <a:r>
              <a:rPr lang="en-US" sz="2800" dirty="0">
                <a:solidFill>
                  <a:srgbClr val="A03322"/>
                </a:solidFill>
              </a:rPr>
              <a:t>Programs</a:t>
            </a:r>
          </a:p>
          <a:p>
            <a:pPr marL="612140" lvl="1" indent="-365760">
              <a:spcBef>
                <a:spcPts val="0"/>
              </a:spcBef>
              <a:spcAft>
                <a:spcPts val="600"/>
              </a:spcAft>
            </a:pPr>
            <a:r>
              <a:rPr lang="en-US" dirty="0"/>
              <a:t>For technical support: </a:t>
            </a:r>
            <a:r>
              <a:rPr lang="en-US" dirty="0">
                <a:hlinkClick r:id="rId4"/>
              </a:rPr>
              <a:t>es-spedcaltpa@pearson.com</a:t>
            </a:r>
            <a:endParaRPr lang="en-US" dirty="0">
              <a:cs typeface="Calibri" panose="020F0502020204030204"/>
            </a:endParaRPr>
          </a:p>
          <a:p>
            <a:pPr marL="612140" lvl="1" indent="-365760">
              <a:spcBef>
                <a:spcPts val="0"/>
              </a:spcBef>
              <a:spcAft>
                <a:spcPts val="600"/>
              </a:spcAft>
            </a:pPr>
            <a:r>
              <a:rPr lang="en-US" dirty="0"/>
              <a:t>For policy support: </a:t>
            </a:r>
            <a:r>
              <a:rPr lang="en-US" dirty="0">
                <a:hlinkClick r:id="rId5"/>
              </a:rPr>
              <a:t>spedcaltpa@ctc.ca.gov</a:t>
            </a:r>
            <a:endParaRPr lang="en-US" dirty="0">
              <a:cs typeface="Calibri" panose="020F0502020204030204"/>
            </a:endParaRPr>
          </a:p>
          <a:p>
            <a:pPr marL="246380" lvl="1" indent="0">
              <a:spcBef>
                <a:spcPts val="0"/>
              </a:spcBef>
              <a:spcAft>
                <a:spcPts val="600"/>
              </a:spcAft>
              <a:buNone/>
            </a:pPr>
            <a:r>
              <a:rPr lang="en-US" sz="2800" dirty="0" err="1">
                <a:solidFill>
                  <a:srgbClr val="A03322"/>
                </a:solidFill>
              </a:rPr>
              <a:t>EdSp</a:t>
            </a:r>
            <a:r>
              <a:rPr lang="en-US" sz="2800" dirty="0">
                <a:solidFill>
                  <a:srgbClr val="A03322"/>
                </a:solidFill>
              </a:rPr>
              <a:t> CalTPA Office Hours</a:t>
            </a:r>
            <a:endParaRPr lang="en-US" sz="2800" dirty="0">
              <a:solidFill>
                <a:srgbClr val="A03322"/>
              </a:solidFill>
              <a:cs typeface="Calibri"/>
            </a:endParaRPr>
          </a:p>
          <a:p>
            <a:pPr marL="703580" lvl="1" indent="-457200">
              <a:spcBef>
                <a:spcPts val="0"/>
              </a:spcBef>
              <a:spcAft>
                <a:spcPts val="600"/>
              </a:spcAft>
            </a:pPr>
            <a:r>
              <a:rPr lang="en-US" sz="2100" dirty="0">
                <a:solidFill>
                  <a:schemeClr val="tx1"/>
                </a:solidFill>
              </a:rPr>
              <a:t>Fridays at 10:00 a.m. (Zoom Link: </a:t>
            </a:r>
            <a:r>
              <a:rPr lang="en-US" sz="2100" dirty="0">
                <a:ea typeface="+mn-lt"/>
                <a:cs typeface="+mn-lt"/>
                <a:hlinkClick r:id="rId6"/>
              </a:rPr>
              <a:t>https://us02web.zoom.us/j/88234062708</a:t>
            </a:r>
            <a:r>
              <a:rPr lang="en-US" sz="2100" dirty="0">
                <a:ea typeface="+mn-lt"/>
                <a:cs typeface="+mn-lt"/>
              </a:rPr>
              <a:t>)</a:t>
            </a:r>
            <a:endParaRPr lang="en-US" sz="2100" dirty="0">
              <a:solidFill>
                <a:srgbClr val="A03322"/>
              </a:solidFill>
              <a:cs typeface="Calibri" panose="020F0502020204030204"/>
            </a:endParaRPr>
          </a:p>
          <a:p>
            <a:pPr marL="182880">
              <a:spcBef>
                <a:spcPts val="0"/>
              </a:spcBef>
              <a:spcAft>
                <a:spcPts val="600"/>
              </a:spcAft>
            </a:pPr>
            <a:r>
              <a:rPr lang="en-US" sz="2800" dirty="0">
                <a:solidFill>
                  <a:srgbClr val="A03322"/>
                </a:solidFill>
                <a:cs typeface="Calibri"/>
              </a:rPr>
              <a:t>Performance Assessment Digging Deeper Series</a:t>
            </a:r>
          </a:p>
          <a:p>
            <a:pPr marL="566420" lvl="1">
              <a:spcBef>
                <a:spcPts val="0"/>
              </a:spcBef>
              <a:spcAft>
                <a:spcPts val="600"/>
              </a:spcAft>
            </a:pPr>
            <a:r>
              <a:rPr lang="en-US" dirty="0"/>
              <a:t>April 20, 2022 --  1:00 – 3:00pm (See announcement in PSD E-News)</a:t>
            </a:r>
            <a:endParaRPr lang="en-US" dirty="0">
              <a:cs typeface="Calibri"/>
            </a:endParaRPr>
          </a:p>
          <a:p>
            <a:pPr marL="182880">
              <a:spcBef>
                <a:spcPts val="0"/>
              </a:spcBef>
              <a:spcAft>
                <a:spcPts val="600"/>
              </a:spcAft>
            </a:pPr>
            <a:r>
              <a:rPr lang="en-US" sz="2800" dirty="0">
                <a:solidFill>
                  <a:srgbClr val="A03322"/>
                </a:solidFill>
              </a:rPr>
              <a:t>CTC Online</a:t>
            </a:r>
          </a:p>
          <a:p>
            <a:pPr marL="566420" lvl="1">
              <a:spcBef>
                <a:spcPts val="0"/>
              </a:spcBef>
              <a:spcAft>
                <a:spcPts val="600"/>
              </a:spcAft>
            </a:pPr>
            <a:r>
              <a:rPr lang="en-US" dirty="0"/>
              <a:t>Commission YouTube Channel: </a:t>
            </a:r>
            <a:r>
              <a:rPr lang="en-US" dirty="0">
                <a:hlinkClick r:id="rId7"/>
              </a:rPr>
              <a:t>https://www.youtube.com/user/CalTeacherCommission</a:t>
            </a:r>
            <a:endParaRPr lang="en-US" dirty="0">
              <a:cs typeface="Calibri" panose="020F0502020204030204"/>
            </a:endParaRPr>
          </a:p>
          <a:p>
            <a:pPr marL="566420" lvl="1">
              <a:spcBef>
                <a:spcPts val="0"/>
              </a:spcBef>
              <a:spcAft>
                <a:spcPts val="600"/>
              </a:spcAft>
            </a:pPr>
            <a:r>
              <a:rPr lang="en-US" dirty="0" err="1"/>
              <a:t>CalTPA</a:t>
            </a:r>
            <a:r>
              <a:rPr lang="en-US" dirty="0"/>
              <a:t> Playlist: </a:t>
            </a:r>
            <a:r>
              <a:rPr lang="en-US" dirty="0">
                <a:hlinkClick r:id="rId8"/>
              </a:rPr>
              <a:t>https://bit.ly/CalTPAYT</a:t>
            </a:r>
            <a:endParaRPr lang="en-US" dirty="0">
              <a:cs typeface="Calibri" panose="020F0502020204030204"/>
            </a:endParaRPr>
          </a:p>
          <a:p>
            <a:pPr marL="566420" lvl="1">
              <a:spcBef>
                <a:spcPts val="0"/>
              </a:spcBef>
              <a:spcAft>
                <a:spcPts val="600"/>
              </a:spcAft>
            </a:pPr>
            <a:r>
              <a:rPr lang="en-US" dirty="0" err="1">
                <a:solidFill>
                  <a:schemeClr val="tx1"/>
                </a:solidFill>
              </a:rPr>
              <a:t>EdSp</a:t>
            </a:r>
            <a:r>
              <a:rPr lang="en-US" dirty="0">
                <a:solidFill>
                  <a:schemeClr val="tx1"/>
                </a:solidFill>
              </a:rPr>
              <a:t> </a:t>
            </a:r>
            <a:r>
              <a:rPr lang="en-US" dirty="0" err="1">
                <a:solidFill>
                  <a:schemeClr val="tx1"/>
                </a:solidFill>
              </a:rPr>
              <a:t>CalTPA</a:t>
            </a:r>
            <a:r>
              <a:rPr lang="en-US" dirty="0">
                <a:solidFill>
                  <a:schemeClr val="tx1"/>
                </a:solidFill>
              </a:rPr>
              <a:t> Playlist: </a:t>
            </a:r>
            <a:r>
              <a:rPr lang="en-US" sz="2100" dirty="0">
                <a:hlinkClick r:id="rId9"/>
              </a:rPr>
              <a:t>https://bit.ly/EdSpCalTPAYT</a:t>
            </a:r>
            <a:endParaRPr lang="en-US" sz="2100" dirty="0">
              <a:cs typeface="Calibri" panose="020F0502020204030204"/>
            </a:endParaRPr>
          </a:p>
          <a:p>
            <a:pPr marL="383540" lvl="1" indent="0">
              <a:spcBef>
                <a:spcPts val="0"/>
              </a:spcBef>
              <a:spcAft>
                <a:spcPts val="600"/>
              </a:spcAft>
              <a:buNone/>
            </a:pPr>
            <a:endParaRPr lang="en-US" sz="2100" dirty="0">
              <a:cs typeface="Calibri" panose="020F0502020204030204"/>
            </a:endParaRPr>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CC522AC0-3821-4210-8614-5F333D8477B5}"/>
              </a:ext>
            </a:extLst>
          </p:cNvPr>
          <p:cNvSpPr>
            <a:spLocks noGrp="1"/>
          </p:cNvSpPr>
          <p:nvPr>
            <p:ph type="sldNum" sz="quarter" idx="12"/>
          </p:nvPr>
        </p:nvSpPr>
        <p:spPr/>
        <p:txBody>
          <a:bodyPr>
            <a:normAutofit/>
          </a:bodyPr>
          <a:lstStyle/>
          <a:p>
            <a:pPr>
              <a:spcAft>
                <a:spcPts val="600"/>
              </a:spcAft>
            </a:pPr>
            <a:fld id="{D57F1E4F-1CFF-5643-939E-217C01CDF565}" type="slidenum">
              <a:rPr lang="en-US">
                <a:solidFill>
                  <a:schemeClr val="tx2"/>
                </a:solidFill>
              </a:rPr>
              <a:pPr>
                <a:spcAft>
                  <a:spcPts val="600"/>
                </a:spcAft>
              </a:pPr>
              <a:t>27</a:t>
            </a:fld>
            <a:endParaRPr lang="en-US">
              <a:solidFill>
                <a:schemeClr val="tx2"/>
              </a:solidFill>
            </a:endParaRPr>
          </a:p>
        </p:txBody>
      </p:sp>
    </p:spTree>
    <p:extLst>
      <p:ext uri="{BB962C8B-B14F-4D97-AF65-F5344CB8AC3E}">
        <p14:creationId xmlns:p14="http://schemas.microsoft.com/office/powerpoint/2010/main" val="75957342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57C2A-FBA8-4C73-B40B-304E798B0BEF}"/>
              </a:ext>
            </a:extLst>
          </p:cNvPr>
          <p:cNvSpPr>
            <a:spLocks noGrp="1"/>
          </p:cNvSpPr>
          <p:nvPr>
            <p:ph type="title"/>
          </p:nvPr>
        </p:nvSpPr>
        <p:spPr/>
        <p:txBody>
          <a:bodyPr/>
          <a:lstStyle/>
          <a:p>
            <a:r>
              <a:rPr lang="en-US" dirty="0"/>
              <a:t>Out-of-State (Generic Program) and Out-of-Country Teachers	</a:t>
            </a:r>
          </a:p>
        </p:txBody>
      </p:sp>
      <p:sp>
        <p:nvSpPr>
          <p:cNvPr id="3" name="Slide Number Placeholder 2">
            <a:extLst>
              <a:ext uri="{FF2B5EF4-FFF2-40B4-BE49-F238E27FC236}">
                <a16:creationId xmlns:a16="http://schemas.microsoft.com/office/drawing/2014/main" id="{26C94FE8-6902-47D6-83DC-56F61098A221}"/>
              </a:ext>
            </a:extLst>
          </p:cNvPr>
          <p:cNvSpPr>
            <a:spLocks noGrp="1"/>
          </p:cNvSpPr>
          <p:nvPr>
            <p:ph type="sldNum" sz="quarter" idx="12"/>
          </p:nvPr>
        </p:nvSpPr>
        <p:spPr/>
        <p:txBody>
          <a:bodyPr/>
          <a:lstStyle/>
          <a:p>
            <a:fld id="{8CF074CD-934D-404A-ACFA-C89B8DACAFC4}" type="slidenum">
              <a:rPr lang="en-US" smtClean="0"/>
              <a:pPr/>
              <a:t>28</a:t>
            </a:fld>
            <a:endParaRPr lang="en-US" sz="2400"/>
          </a:p>
        </p:txBody>
      </p:sp>
      <p:sp>
        <p:nvSpPr>
          <p:cNvPr id="4" name="Content Placeholder 3">
            <a:extLst>
              <a:ext uri="{FF2B5EF4-FFF2-40B4-BE49-F238E27FC236}">
                <a16:creationId xmlns:a16="http://schemas.microsoft.com/office/drawing/2014/main" id="{BAE73E06-204E-4BBB-BE9A-E31A571E7540}"/>
              </a:ext>
            </a:extLst>
          </p:cNvPr>
          <p:cNvSpPr>
            <a:spLocks noGrp="1"/>
          </p:cNvSpPr>
          <p:nvPr>
            <p:ph sz="half" idx="1"/>
          </p:nvPr>
        </p:nvSpPr>
        <p:spPr/>
        <p:txBody>
          <a:bodyPr/>
          <a:lstStyle/>
          <a:p>
            <a:r>
              <a:rPr lang="en-US" dirty="0"/>
              <a:t>Level I credential holders with the RSG renewal code must go to an approved program sponsor for a transcript evaluation.</a:t>
            </a:r>
          </a:p>
          <a:p>
            <a:r>
              <a:rPr lang="en-US" dirty="0"/>
              <a:t>These teachers must complete the portion(s) of the Preliminary program that have not previously been completed in the OOS or OOC program.</a:t>
            </a:r>
          </a:p>
          <a:p>
            <a:r>
              <a:rPr lang="en-US" i="1" dirty="0"/>
              <a:t>In most cases, these candidates should </a:t>
            </a:r>
            <a:r>
              <a:rPr lang="en-US" i="1" u="sng" dirty="0"/>
              <a:t>not</a:t>
            </a:r>
            <a:r>
              <a:rPr lang="en-US" i="1" dirty="0"/>
              <a:t> need an entirely new program if they have already completed an educator preparation program outside of California including student teaching. </a:t>
            </a:r>
          </a:p>
          <a:p>
            <a:r>
              <a:rPr lang="en-US" dirty="0"/>
              <a:t>Please see </a:t>
            </a:r>
            <a:r>
              <a:rPr lang="en-US" dirty="0">
                <a:hlinkClick r:id="rId2"/>
              </a:rPr>
              <a:t>Coded Correspondence 18-06 </a:t>
            </a:r>
            <a:r>
              <a:rPr lang="en-US" dirty="0"/>
              <a:t>for more information. </a:t>
            </a:r>
          </a:p>
          <a:p>
            <a:pPr marL="91440" indent="0">
              <a:buNone/>
            </a:pPr>
            <a:endParaRPr lang="en-US" dirty="0"/>
          </a:p>
          <a:p>
            <a:pPr marL="91440" indent="0">
              <a:buNone/>
            </a:pPr>
            <a:endParaRPr lang="en-US" dirty="0"/>
          </a:p>
        </p:txBody>
      </p:sp>
    </p:spTree>
    <p:extLst>
      <p:ext uri="{BB962C8B-B14F-4D97-AF65-F5344CB8AC3E}">
        <p14:creationId xmlns:p14="http://schemas.microsoft.com/office/powerpoint/2010/main" val="2774680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880C3-88FF-4E85-ABB1-6B49C1432A77}"/>
              </a:ext>
            </a:extLst>
          </p:cNvPr>
          <p:cNvSpPr>
            <a:spLocks noGrp="1"/>
          </p:cNvSpPr>
          <p:nvPr>
            <p:ph type="title"/>
          </p:nvPr>
        </p:nvSpPr>
        <p:spPr/>
        <p:txBody>
          <a:bodyPr/>
          <a:lstStyle/>
          <a:p>
            <a:r>
              <a:rPr lang="en-US" dirty="0"/>
              <a:t>Additional Resources</a:t>
            </a:r>
          </a:p>
        </p:txBody>
      </p:sp>
      <p:sp>
        <p:nvSpPr>
          <p:cNvPr id="3" name="Slide Number Placeholder 2">
            <a:extLst>
              <a:ext uri="{FF2B5EF4-FFF2-40B4-BE49-F238E27FC236}">
                <a16:creationId xmlns:a16="http://schemas.microsoft.com/office/drawing/2014/main" id="{0C955461-A725-4B4A-B7DF-77DF62EFF6EF}"/>
              </a:ext>
            </a:extLst>
          </p:cNvPr>
          <p:cNvSpPr>
            <a:spLocks noGrp="1"/>
          </p:cNvSpPr>
          <p:nvPr>
            <p:ph type="sldNum" sz="quarter" idx="12"/>
          </p:nvPr>
        </p:nvSpPr>
        <p:spPr/>
        <p:txBody>
          <a:bodyPr/>
          <a:lstStyle/>
          <a:p>
            <a:fld id="{8CF074CD-934D-404A-ACFA-C89B8DACAFC4}" type="slidenum">
              <a:rPr lang="en-US" smtClean="0"/>
              <a:pPr/>
              <a:t>29</a:t>
            </a:fld>
            <a:endParaRPr lang="en-US" sz="2400" dirty="0"/>
          </a:p>
        </p:txBody>
      </p:sp>
      <p:sp>
        <p:nvSpPr>
          <p:cNvPr id="4" name="Content Placeholder 3">
            <a:extLst>
              <a:ext uri="{FF2B5EF4-FFF2-40B4-BE49-F238E27FC236}">
                <a16:creationId xmlns:a16="http://schemas.microsoft.com/office/drawing/2014/main" id="{101FEC75-C98E-4F6C-B13E-B94D95ACA863}"/>
              </a:ext>
            </a:extLst>
          </p:cNvPr>
          <p:cNvSpPr>
            <a:spLocks noGrp="1"/>
          </p:cNvSpPr>
          <p:nvPr>
            <p:ph sz="half" idx="1"/>
          </p:nvPr>
        </p:nvSpPr>
        <p:spPr/>
        <p:txBody>
          <a:bodyPr/>
          <a:lstStyle/>
          <a:p>
            <a:r>
              <a:rPr lang="en-US" dirty="0">
                <a:hlinkClick r:id="rId2"/>
              </a:rPr>
              <a:t>California CEEDAR High Leverage Practices</a:t>
            </a:r>
            <a:endParaRPr lang="en-US" dirty="0"/>
          </a:p>
          <a:p>
            <a:r>
              <a:rPr lang="en-US" dirty="0"/>
              <a:t>HLP/TPE Alignment Resource</a:t>
            </a:r>
          </a:p>
          <a:p>
            <a:r>
              <a:rPr lang="en-US" dirty="0">
                <a:hlinkClick r:id="rId3"/>
              </a:rPr>
              <a:t>Observation Form </a:t>
            </a:r>
            <a:r>
              <a:rPr lang="en-US" dirty="0"/>
              <a:t>to provide Institutions of Higher Education (IHE) with a measure to evaluate the use of HLPs, MTSS and UDL principles being leveraged by credential candidates in clinical practice classrooms.</a:t>
            </a:r>
          </a:p>
          <a:p>
            <a:endParaRPr lang="en-US" dirty="0"/>
          </a:p>
        </p:txBody>
      </p:sp>
    </p:spTree>
    <p:extLst>
      <p:ext uri="{BB962C8B-B14F-4D97-AF65-F5344CB8AC3E}">
        <p14:creationId xmlns:p14="http://schemas.microsoft.com/office/powerpoint/2010/main" val="1659523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1E0EE-06D3-4ED6-9C2D-A3A9BC07820F}"/>
              </a:ext>
            </a:extLst>
          </p:cNvPr>
          <p:cNvSpPr>
            <a:spLocks noGrp="1"/>
          </p:cNvSpPr>
          <p:nvPr>
            <p:ph type="title"/>
          </p:nvPr>
        </p:nvSpPr>
        <p:spPr/>
        <p:txBody>
          <a:bodyPr/>
          <a:lstStyle/>
          <a:p>
            <a:r>
              <a:rPr lang="en-US">
                <a:solidFill>
                  <a:srgbClr val="003366"/>
                </a:solidFill>
              </a:rPr>
              <a:t>Preliminary Ed Specialist Programs Transition Timeline</a:t>
            </a:r>
          </a:p>
        </p:txBody>
      </p:sp>
      <p:sp>
        <p:nvSpPr>
          <p:cNvPr id="3" name="Slide Number Placeholder 2">
            <a:extLst>
              <a:ext uri="{FF2B5EF4-FFF2-40B4-BE49-F238E27FC236}">
                <a16:creationId xmlns:a16="http://schemas.microsoft.com/office/drawing/2014/main" id="{0B2A394C-C016-4D4F-BB23-37EEB8A4F5C0}"/>
              </a:ext>
            </a:extLst>
          </p:cNvPr>
          <p:cNvSpPr>
            <a:spLocks noGrp="1"/>
          </p:cNvSpPr>
          <p:nvPr>
            <p:ph type="sldNum" sz="quarter" idx="12"/>
          </p:nvPr>
        </p:nvSpPr>
        <p:spPr/>
        <p:txBody>
          <a:bodyPr/>
          <a:lstStyle/>
          <a:p>
            <a:fld id="{8CF074CD-934D-404A-ACFA-C89B8DACAFC4}" type="slidenum">
              <a:rPr lang="en-US" smtClean="0"/>
              <a:pPr/>
              <a:t>3</a:t>
            </a:fld>
            <a:endParaRPr lang="en-US" sz="2400"/>
          </a:p>
        </p:txBody>
      </p:sp>
      <p:sp>
        <p:nvSpPr>
          <p:cNvPr id="4" name="Content Placeholder 3">
            <a:extLst>
              <a:ext uri="{FF2B5EF4-FFF2-40B4-BE49-F238E27FC236}">
                <a16:creationId xmlns:a16="http://schemas.microsoft.com/office/drawing/2014/main" id="{FEF95F5C-4A4C-426A-84E2-E2E7FA2F7E6C}"/>
              </a:ext>
            </a:extLst>
          </p:cNvPr>
          <p:cNvSpPr>
            <a:spLocks noGrp="1"/>
          </p:cNvSpPr>
          <p:nvPr>
            <p:ph sz="half" idx="1"/>
          </p:nvPr>
        </p:nvSpPr>
        <p:spPr/>
        <p:txBody>
          <a:bodyPr>
            <a:normAutofit fontScale="92500"/>
          </a:bodyPr>
          <a:lstStyle/>
          <a:p>
            <a:pPr>
              <a:spcBef>
                <a:spcPts val="0"/>
              </a:spcBef>
              <a:spcAft>
                <a:spcPts val="1200"/>
              </a:spcAft>
              <a:buClrTx/>
            </a:pPr>
            <a:r>
              <a:rPr lang="en-US"/>
              <a:t>February</a:t>
            </a:r>
            <a:r>
              <a:rPr lang="en-US" sz="2400">
                <a:solidFill>
                  <a:schemeClr val="tx1"/>
                </a:solidFill>
              </a:rPr>
              <a:t> 2022: Approved programs received feedback on Plans for Implementation</a:t>
            </a:r>
          </a:p>
          <a:p>
            <a:pPr>
              <a:lnSpc>
                <a:spcPct val="100000"/>
              </a:lnSpc>
              <a:spcBef>
                <a:spcPts val="0"/>
              </a:spcBef>
              <a:spcAft>
                <a:spcPts val="1200"/>
              </a:spcAft>
              <a:buClrTx/>
              <a:buFont typeface="Arial" panose="020B0604020202020204" pitchFamily="34" charset="0"/>
              <a:buChar char="•"/>
            </a:pPr>
            <a:r>
              <a:rPr lang="en-US" sz="2400">
                <a:solidFill>
                  <a:schemeClr val="tx1"/>
                </a:solidFill>
              </a:rPr>
              <a:t>Spring 2022: Technical assistance from CTC staff based upon Plan for Implementation submissions</a:t>
            </a:r>
          </a:p>
          <a:p>
            <a:pPr>
              <a:lnSpc>
                <a:spcPct val="100000"/>
              </a:lnSpc>
              <a:spcBef>
                <a:spcPts val="0"/>
              </a:spcBef>
              <a:spcAft>
                <a:spcPts val="1200"/>
              </a:spcAft>
              <a:buClrTx/>
              <a:buFont typeface="Arial" panose="020B0604020202020204" pitchFamily="34" charset="0"/>
              <a:buChar char="•"/>
            </a:pPr>
            <a:r>
              <a:rPr lang="en-US" sz="2400">
                <a:solidFill>
                  <a:schemeClr val="tx1"/>
                </a:solidFill>
              </a:rPr>
              <a:t>Spring 2022: Programs continue redesign to meet new standards and TPEs</a:t>
            </a:r>
            <a:endParaRPr lang="en-US"/>
          </a:p>
          <a:p>
            <a:pPr>
              <a:lnSpc>
                <a:spcPct val="100000"/>
              </a:lnSpc>
              <a:spcBef>
                <a:spcPts val="0"/>
              </a:spcBef>
              <a:spcAft>
                <a:spcPts val="1200"/>
              </a:spcAft>
              <a:buClrTx/>
              <a:buFont typeface="Arial" panose="020B0604020202020204" pitchFamily="34" charset="0"/>
              <a:buChar char="•"/>
            </a:pPr>
            <a:r>
              <a:rPr lang="en-US"/>
              <a:t>July 1, </a:t>
            </a:r>
            <a:r>
              <a:rPr lang="en-US" sz="2400">
                <a:solidFill>
                  <a:schemeClr val="tx1"/>
                </a:solidFill>
              </a:rPr>
              <a:t>2022: Full transition to new standards, TPEs, and Special Education CalTPA (any Commission-approved TPA for Education Specialist candidates)</a:t>
            </a:r>
          </a:p>
          <a:p>
            <a:pPr>
              <a:lnSpc>
                <a:spcPct val="100000"/>
              </a:lnSpc>
              <a:spcBef>
                <a:spcPts val="0"/>
              </a:spcBef>
              <a:spcAft>
                <a:spcPts val="1200"/>
              </a:spcAft>
              <a:buClrTx/>
              <a:buFont typeface="Arial" panose="020B0604020202020204" pitchFamily="34" charset="0"/>
              <a:buChar char="•"/>
            </a:pPr>
            <a:r>
              <a:rPr lang="en-US"/>
              <a:t>Ongoing- Programs are expected to complete the </a:t>
            </a:r>
            <a:r>
              <a:rPr lang="en-US" i="1"/>
              <a:t>P’s</a:t>
            </a:r>
            <a:r>
              <a:rPr lang="en-US"/>
              <a:t> and</a:t>
            </a:r>
            <a:r>
              <a:rPr lang="en-US" i="1"/>
              <a:t> A’s </a:t>
            </a:r>
            <a:r>
              <a:rPr lang="en-US"/>
              <a:t>for the Course Matrices in preparation for full implementation and on the accreditation website for full Program Review</a:t>
            </a:r>
            <a:endParaRPr lang="en-US" sz="2400">
              <a:solidFill>
                <a:schemeClr val="tx1"/>
              </a:solidFill>
            </a:endParaRPr>
          </a:p>
          <a:p>
            <a:endParaRPr lang="en-US"/>
          </a:p>
        </p:txBody>
      </p:sp>
    </p:spTree>
    <p:extLst>
      <p:ext uri="{BB962C8B-B14F-4D97-AF65-F5344CB8AC3E}">
        <p14:creationId xmlns:p14="http://schemas.microsoft.com/office/powerpoint/2010/main" val="163726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3E3BB-CCFF-4F46-82CE-A2FCE37F8E1C}"/>
              </a:ext>
            </a:extLst>
          </p:cNvPr>
          <p:cNvSpPr>
            <a:spLocks noGrp="1"/>
          </p:cNvSpPr>
          <p:nvPr>
            <p:ph type="title"/>
          </p:nvPr>
        </p:nvSpPr>
        <p:spPr/>
        <p:txBody>
          <a:bodyPr/>
          <a:lstStyle/>
          <a:p>
            <a:r>
              <a:rPr lang="en-US"/>
              <a:t>Additional Questions? </a:t>
            </a:r>
          </a:p>
        </p:txBody>
      </p:sp>
      <p:sp>
        <p:nvSpPr>
          <p:cNvPr id="3" name="Slide Number Placeholder 2">
            <a:extLst>
              <a:ext uri="{FF2B5EF4-FFF2-40B4-BE49-F238E27FC236}">
                <a16:creationId xmlns:a16="http://schemas.microsoft.com/office/drawing/2014/main" id="{746DD294-2EDA-45B5-AB18-AC6CFB8B5E0C}"/>
              </a:ext>
            </a:extLst>
          </p:cNvPr>
          <p:cNvSpPr>
            <a:spLocks noGrp="1"/>
          </p:cNvSpPr>
          <p:nvPr>
            <p:ph type="sldNum" sz="quarter" idx="12"/>
          </p:nvPr>
        </p:nvSpPr>
        <p:spPr/>
        <p:txBody>
          <a:bodyPr/>
          <a:lstStyle/>
          <a:p>
            <a:fld id="{8CF074CD-934D-404A-ACFA-C89B8DACAFC4}" type="slidenum">
              <a:rPr lang="en-US" smtClean="0"/>
              <a:pPr/>
              <a:t>30</a:t>
            </a:fld>
            <a:endParaRPr lang="en-US" sz="2400"/>
          </a:p>
        </p:txBody>
      </p:sp>
      <p:sp>
        <p:nvSpPr>
          <p:cNvPr id="4" name="Content Placeholder 3">
            <a:extLst>
              <a:ext uri="{FF2B5EF4-FFF2-40B4-BE49-F238E27FC236}">
                <a16:creationId xmlns:a16="http://schemas.microsoft.com/office/drawing/2014/main" id="{5748CCF2-FCC3-436F-83BE-7F8A762390E5}"/>
              </a:ext>
            </a:extLst>
          </p:cNvPr>
          <p:cNvSpPr>
            <a:spLocks noGrp="1"/>
          </p:cNvSpPr>
          <p:nvPr>
            <p:ph sz="half" idx="1"/>
          </p:nvPr>
        </p:nvSpPr>
        <p:spPr/>
        <p:txBody>
          <a:bodyPr/>
          <a:lstStyle/>
          <a:p>
            <a:pPr>
              <a:lnSpc>
                <a:spcPct val="100000"/>
              </a:lnSpc>
              <a:spcBef>
                <a:spcPts val="0"/>
              </a:spcBef>
              <a:spcAft>
                <a:spcPts val="1200"/>
              </a:spcAft>
              <a:buClrTx/>
              <a:buFont typeface="Arial" panose="020B0604020202020204" pitchFamily="34" charset="0"/>
              <a:buChar char="•"/>
            </a:pPr>
            <a:r>
              <a:rPr lang="en-US" sz="2400" dirty="0">
                <a:solidFill>
                  <a:schemeClr val="tx1"/>
                </a:solidFill>
              </a:rPr>
              <a:t>Subscribe to weekly </a:t>
            </a:r>
            <a:r>
              <a:rPr lang="en-US" sz="2400" dirty="0">
                <a:solidFill>
                  <a:schemeClr val="tx1"/>
                </a:solidFill>
                <a:hlinkClick r:id="rId2"/>
              </a:rPr>
              <a:t>PSD E-News </a:t>
            </a:r>
            <a:r>
              <a:rPr lang="en-US" sz="2400" dirty="0">
                <a:solidFill>
                  <a:schemeClr val="tx1"/>
                </a:solidFill>
              </a:rPr>
              <a:t>for latest updates</a:t>
            </a:r>
          </a:p>
          <a:p>
            <a:pPr>
              <a:lnSpc>
                <a:spcPct val="100000"/>
              </a:lnSpc>
              <a:spcBef>
                <a:spcPts val="0"/>
              </a:spcBef>
              <a:spcAft>
                <a:spcPts val="1200"/>
              </a:spcAft>
              <a:buClrTx/>
              <a:buFont typeface="Arial" panose="020B0604020202020204" pitchFamily="34" charset="0"/>
              <a:buChar char="•"/>
            </a:pPr>
            <a:r>
              <a:rPr lang="en-US" sz="2400" dirty="0">
                <a:solidFill>
                  <a:schemeClr val="tx1"/>
                </a:solidFill>
              </a:rPr>
              <a:t>Contact </a:t>
            </a:r>
            <a:r>
              <a:rPr lang="en-US" sz="2400" dirty="0">
                <a:solidFill>
                  <a:schemeClr val="tx1"/>
                </a:solidFill>
                <a:hlinkClick r:id="rId3"/>
              </a:rPr>
              <a:t>SpecialEducation@ctc.ca.gov</a:t>
            </a:r>
            <a:r>
              <a:rPr lang="en-US" sz="2400" dirty="0">
                <a:solidFill>
                  <a:schemeClr val="tx1"/>
                </a:solidFill>
              </a:rPr>
              <a:t> for program questions</a:t>
            </a:r>
          </a:p>
          <a:p>
            <a:pPr>
              <a:lnSpc>
                <a:spcPct val="100000"/>
              </a:lnSpc>
              <a:spcBef>
                <a:spcPts val="0"/>
              </a:spcBef>
              <a:spcAft>
                <a:spcPts val="1200"/>
              </a:spcAft>
              <a:buClrTx/>
              <a:buFont typeface="Arial" panose="020B0604020202020204" pitchFamily="34" charset="0"/>
              <a:buChar char="•"/>
            </a:pPr>
            <a:r>
              <a:rPr lang="en-US" dirty="0"/>
              <a:t>Contact </a:t>
            </a:r>
            <a:r>
              <a:rPr lang="en-US" dirty="0">
                <a:hlinkClick r:id="rId4"/>
              </a:rPr>
              <a:t>credentials@ctc.ca.gov</a:t>
            </a:r>
            <a:r>
              <a:rPr lang="en-US" dirty="0"/>
              <a:t> for certification questions (specific candidate inquiries)</a:t>
            </a:r>
            <a:endParaRPr lang="en-US" sz="2400" dirty="0">
              <a:solidFill>
                <a:schemeClr val="tx1"/>
              </a:solidFill>
            </a:endParaRPr>
          </a:p>
        </p:txBody>
      </p:sp>
    </p:spTree>
    <p:extLst>
      <p:ext uri="{BB962C8B-B14F-4D97-AF65-F5344CB8AC3E}">
        <p14:creationId xmlns:p14="http://schemas.microsoft.com/office/powerpoint/2010/main" val="3489815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62E11-EAFE-421F-962F-4512843F9FE9}"/>
              </a:ext>
            </a:extLst>
          </p:cNvPr>
          <p:cNvSpPr>
            <a:spLocks noGrp="1"/>
          </p:cNvSpPr>
          <p:nvPr>
            <p:ph type="title"/>
          </p:nvPr>
        </p:nvSpPr>
        <p:spPr/>
        <p:txBody>
          <a:bodyPr/>
          <a:lstStyle/>
          <a:p>
            <a:r>
              <a:rPr lang="en-US"/>
              <a:t>Expanded Course Content for New Credential Authorizations</a:t>
            </a:r>
          </a:p>
        </p:txBody>
      </p:sp>
      <p:sp>
        <p:nvSpPr>
          <p:cNvPr id="3" name="Slide Number Placeholder 2">
            <a:extLst>
              <a:ext uri="{FF2B5EF4-FFF2-40B4-BE49-F238E27FC236}">
                <a16:creationId xmlns:a16="http://schemas.microsoft.com/office/drawing/2014/main" id="{04DB2960-6534-4F49-8B37-85B0CCA56E12}"/>
              </a:ext>
            </a:extLst>
          </p:cNvPr>
          <p:cNvSpPr>
            <a:spLocks noGrp="1"/>
          </p:cNvSpPr>
          <p:nvPr>
            <p:ph type="sldNum" sz="quarter" idx="12"/>
          </p:nvPr>
        </p:nvSpPr>
        <p:spPr/>
        <p:txBody>
          <a:bodyPr/>
          <a:lstStyle/>
          <a:p>
            <a:fld id="{8CF074CD-934D-404A-ACFA-C89B8DACAFC4}" type="slidenum">
              <a:rPr lang="en-US" smtClean="0"/>
              <a:pPr/>
              <a:t>4</a:t>
            </a:fld>
            <a:endParaRPr lang="en-US" sz="2400"/>
          </a:p>
        </p:txBody>
      </p:sp>
      <p:sp>
        <p:nvSpPr>
          <p:cNvPr id="4" name="Content Placeholder 3">
            <a:extLst>
              <a:ext uri="{FF2B5EF4-FFF2-40B4-BE49-F238E27FC236}">
                <a16:creationId xmlns:a16="http://schemas.microsoft.com/office/drawing/2014/main" id="{851DADEF-F58B-4042-ACC4-55BBBAABDA3E}"/>
              </a:ext>
            </a:extLst>
          </p:cNvPr>
          <p:cNvSpPr>
            <a:spLocks noGrp="1"/>
          </p:cNvSpPr>
          <p:nvPr>
            <p:ph sz="half" idx="1"/>
          </p:nvPr>
        </p:nvSpPr>
        <p:spPr/>
        <p:txBody>
          <a:bodyPr/>
          <a:lstStyle/>
          <a:p>
            <a:pPr>
              <a:lnSpc>
                <a:spcPct val="100000"/>
              </a:lnSpc>
              <a:spcBef>
                <a:spcPts val="0"/>
              </a:spcBef>
              <a:spcAft>
                <a:spcPts val="1200"/>
              </a:spcAft>
              <a:buClrTx/>
              <a:buFont typeface="Arial" panose="020B0604020202020204" pitchFamily="34" charset="0"/>
              <a:buChar char="•"/>
            </a:pPr>
            <a:r>
              <a:rPr lang="en-US" sz="2400">
                <a:solidFill>
                  <a:schemeClr val="tx1"/>
                </a:solidFill>
              </a:rPr>
              <a:t>MMSN and ESN </a:t>
            </a:r>
            <a:r>
              <a:rPr lang="en-US" sz="2400">
                <a:solidFill>
                  <a:schemeClr val="tx1"/>
                </a:solidFill>
                <a:hlinkClick r:id="rId2"/>
              </a:rPr>
              <a:t>authorizations</a:t>
            </a:r>
            <a:r>
              <a:rPr lang="en-US" sz="2400">
                <a:solidFill>
                  <a:schemeClr val="tx1"/>
                </a:solidFill>
              </a:rPr>
              <a:t> expanded to include more federal disability categories</a:t>
            </a:r>
          </a:p>
          <a:p>
            <a:pPr>
              <a:lnSpc>
                <a:spcPct val="100000"/>
              </a:lnSpc>
              <a:spcBef>
                <a:spcPts val="0"/>
              </a:spcBef>
              <a:spcAft>
                <a:spcPts val="1200"/>
              </a:spcAft>
              <a:buClrTx/>
              <a:buFont typeface="Arial" panose="020B0604020202020204" pitchFamily="34" charset="0"/>
              <a:buChar char="•"/>
            </a:pPr>
            <a:r>
              <a:rPr lang="en-US" sz="2400">
                <a:solidFill>
                  <a:schemeClr val="tx1"/>
                </a:solidFill>
              </a:rPr>
              <a:t>New Early Childhood Special Education authorization expanded for birth – Kindergarten (including TK) and includes Orthopedic Impairment </a:t>
            </a:r>
          </a:p>
          <a:p>
            <a:pPr>
              <a:lnSpc>
                <a:spcPct val="100000"/>
              </a:lnSpc>
              <a:spcBef>
                <a:spcPts val="0"/>
              </a:spcBef>
              <a:spcAft>
                <a:spcPts val="1200"/>
              </a:spcAft>
              <a:buClrTx/>
              <a:buFont typeface="Arial" panose="020B0604020202020204" pitchFamily="34" charset="0"/>
              <a:buChar char="•"/>
            </a:pPr>
            <a:r>
              <a:rPr lang="en-US" sz="2400">
                <a:solidFill>
                  <a:schemeClr val="tx1"/>
                </a:solidFill>
              </a:rPr>
              <a:t>English Learner and Autism authorization preparation remains part of all 5 Preliminary Education Specialist credential programs</a:t>
            </a:r>
          </a:p>
          <a:p>
            <a:pPr marL="91440" indent="0">
              <a:buNone/>
            </a:pPr>
            <a:endParaRPr lang="en-US"/>
          </a:p>
        </p:txBody>
      </p:sp>
    </p:spTree>
    <p:extLst>
      <p:ext uri="{BB962C8B-B14F-4D97-AF65-F5344CB8AC3E}">
        <p14:creationId xmlns:p14="http://schemas.microsoft.com/office/powerpoint/2010/main" val="3321005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olidFill>
                  <a:schemeClr val="bg2">
                    <a:lumMod val="25000"/>
                  </a:schemeClr>
                </a:solidFill>
              </a:rPr>
              <a:t>New Authorization Statements </a:t>
            </a:r>
          </a:p>
        </p:txBody>
      </p:sp>
      <p:sp>
        <p:nvSpPr>
          <p:cNvPr id="3" name="Content Placeholder 2"/>
          <p:cNvSpPr>
            <a:spLocks noGrp="1"/>
          </p:cNvSpPr>
          <p:nvPr>
            <p:ph sz="half" idx="1"/>
          </p:nvPr>
        </p:nvSpPr>
        <p:spPr>
          <a:xfrm>
            <a:off x="1097278" y="1845734"/>
            <a:ext cx="4937126" cy="4413552"/>
          </a:xfrm>
        </p:spPr>
        <p:txBody>
          <a:bodyPr>
            <a:normAutofit fontScale="92500"/>
          </a:bodyPr>
          <a:lstStyle/>
          <a:p>
            <a:r>
              <a:rPr lang="en-US">
                <a:solidFill>
                  <a:schemeClr val="tx1"/>
                </a:solidFill>
              </a:rPr>
              <a:t>New authorization statements focus on student needs in addition to the disability categories.</a:t>
            </a:r>
          </a:p>
          <a:p>
            <a:endParaRPr lang="en-US">
              <a:solidFill>
                <a:schemeClr val="tx1"/>
              </a:solidFill>
            </a:endParaRPr>
          </a:p>
          <a:p>
            <a:pPr marR="0">
              <a:spcBef>
                <a:spcPts val="0"/>
              </a:spcBef>
              <a:spcAft>
                <a:spcPts val="0"/>
              </a:spcAft>
              <a:buFont typeface="Arial" panose="020B0604020202020204" pitchFamily="34" charset="0"/>
              <a:buChar char="•"/>
            </a:pPr>
            <a:r>
              <a:rPr lang="en-US">
                <a:solidFill>
                  <a:schemeClr val="tx1"/>
                </a:solidFill>
                <a:latin typeface="Calibri" panose="020F0502020204030204" pitchFamily="34" charset="0"/>
                <a:ea typeface="Times New Roman" panose="02020603050405020304" pitchFamily="18" charset="0"/>
                <a:cs typeface="Times New Roman" panose="02020603050405020304" pitchFamily="18" charset="0"/>
              </a:rPr>
              <a:t>MMD = Mild/Moderate Disabilities</a:t>
            </a:r>
            <a:endParaRPr lang="en-US" sz="2400">
              <a:solidFill>
                <a:schemeClr val="tx1"/>
              </a:solidFill>
              <a:latin typeface="Times New Roman" panose="02020603050405020304" pitchFamily="18" charset="0"/>
              <a:ea typeface="Times New Roman" panose="02020603050405020304" pitchFamily="18" charset="0"/>
            </a:endParaRPr>
          </a:p>
          <a:p>
            <a:pPr marR="0">
              <a:spcBef>
                <a:spcPts val="0"/>
              </a:spcBef>
              <a:spcAft>
                <a:spcPts val="0"/>
              </a:spcAft>
              <a:buFont typeface="Arial" panose="020B0604020202020204" pitchFamily="34" charset="0"/>
              <a:buChar char="•"/>
            </a:pPr>
            <a:r>
              <a:rPr lang="en-US">
                <a:solidFill>
                  <a:schemeClr val="tx1"/>
                </a:solidFill>
                <a:latin typeface="Calibri" panose="020F0502020204030204" pitchFamily="34" charset="0"/>
                <a:ea typeface="Times New Roman" panose="02020603050405020304" pitchFamily="18" charset="0"/>
                <a:cs typeface="Times New Roman" panose="02020603050405020304" pitchFamily="18" charset="0"/>
              </a:rPr>
              <a:t>MMSN = Mild to Moderate Support Needs</a:t>
            </a:r>
            <a:endParaRPr lang="en-US" sz="2400">
              <a:solidFill>
                <a:schemeClr val="tx1"/>
              </a:solidFill>
              <a:latin typeface="Times New Roman" panose="02020603050405020304" pitchFamily="18" charset="0"/>
              <a:ea typeface="Times New Roman" panose="02020603050405020304" pitchFamily="18" charset="0"/>
            </a:endParaRPr>
          </a:p>
          <a:p>
            <a:pPr marR="0">
              <a:spcBef>
                <a:spcPts val="0"/>
              </a:spcBef>
              <a:spcAft>
                <a:spcPts val="0"/>
              </a:spcAft>
              <a:buFont typeface="Arial" panose="020B0604020202020204" pitchFamily="34" charset="0"/>
              <a:buChar char="•"/>
            </a:pPr>
            <a:r>
              <a:rPr lang="en-US">
                <a:solidFill>
                  <a:schemeClr val="tx1"/>
                </a:solidFill>
                <a:latin typeface="Calibri" panose="020F0502020204030204" pitchFamily="34" charset="0"/>
                <a:ea typeface="Times New Roman" panose="02020603050405020304" pitchFamily="18" charset="0"/>
                <a:cs typeface="Times New Roman" panose="02020603050405020304" pitchFamily="18" charset="0"/>
              </a:rPr>
              <a:t>MSD = Moderate/Severe Disabilities</a:t>
            </a:r>
            <a:endParaRPr lang="en-US" sz="2400">
              <a:solidFill>
                <a:schemeClr val="tx1"/>
              </a:solidFill>
              <a:latin typeface="Times New Roman" panose="02020603050405020304" pitchFamily="18" charset="0"/>
              <a:ea typeface="Times New Roman" panose="02020603050405020304" pitchFamily="18" charset="0"/>
            </a:endParaRPr>
          </a:p>
          <a:p>
            <a:pPr marR="0">
              <a:spcBef>
                <a:spcPts val="0"/>
              </a:spcBef>
              <a:spcAft>
                <a:spcPts val="0"/>
              </a:spcAft>
              <a:buFont typeface="Arial" panose="020B0604020202020204" pitchFamily="34" charset="0"/>
              <a:buChar char="•"/>
            </a:pPr>
            <a:r>
              <a:rPr lang="en-US">
                <a:solidFill>
                  <a:schemeClr val="tx1"/>
                </a:solidFill>
                <a:latin typeface="Calibri" panose="020F0502020204030204" pitchFamily="34" charset="0"/>
                <a:ea typeface="Times New Roman" panose="02020603050405020304" pitchFamily="18" charset="0"/>
                <a:cs typeface="Times New Roman" panose="02020603050405020304" pitchFamily="18" charset="0"/>
              </a:rPr>
              <a:t>ESN = Extensive Support Needs</a:t>
            </a:r>
            <a:endParaRPr lang="en-US" sz="2400">
              <a:solidFill>
                <a:schemeClr val="tx1"/>
              </a:solidFill>
              <a:latin typeface="Times New Roman" panose="02020603050405020304" pitchFamily="18" charset="0"/>
              <a:ea typeface="Times New Roman" panose="02020603050405020304" pitchFamily="18" charset="0"/>
            </a:endParaRPr>
          </a:p>
          <a:p>
            <a:pPr marR="0">
              <a:spcBef>
                <a:spcPts val="0"/>
              </a:spcBef>
              <a:spcAft>
                <a:spcPts val="0"/>
              </a:spcAft>
              <a:buFont typeface="Arial" panose="020B0604020202020204" pitchFamily="34" charset="0"/>
              <a:buChar char="•"/>
            </a:pPr>
            <a:r>
              <a:rPr lang="en-US">
                <a:solidFill>
                  <a:schemeClr val="tx1"/>
                </a:solidFill>
                <a:latin typeface="Calibri" panose="020F0502020204030204" pitchFamily="34" charset="0"/>
                <a:ea typeface="Times New Roman" panose="02020603050405020304" pitchFamily="18" charset="0"/>
                <a:cs typeface="Times New Roman" panose="02020603050405020304" pitchFamily="18" charset="0"/>
              </a:rPr>
              <a:t>ECSE = Early Childhood Special </a:t>
            </a:r>
            <a:r>
              <a:rPr lang="en-US">
                <a:latin typeface="Calibri" panose="020F0502020204030204" pitchFamily="34" charset="0"/>
                <a:ea typeface="Times New Roman" panose="02020603050405020304" pitchFamily="18" charset="0"/>
                <a:cs typeface="Times New Roman" panose="02020603050405020304" pitchFamily="18" charset="0"/>
              </a:rPr>
              <a:t>       </a:t>
            </a:r>
            <a:r>
              <a:rPr lang="en-US">
                <a:solidFill>
                  <a:schemeClr val="tx1"/>
                </a:solidFill>
                <a:latin typeface="Calibri" panose="020F0502020204030204" pitchFamily="34" charset="0"/>
                <a:ea typeface="Times New Roman" panose="02020603050405020304" pitchFamily="18" charset="0"/>
                <a:cs typeface="Times New Roman" panose="02020603050405020304" pitchFamily="18" charset="0"/>
              </a:rPr>
              <a:t>Education</a:t>
            </a:r>
            <a:endParaRPr lang="en-US" sz="2400">
              <a:solidFill>
                <a:schemeClr val="tx1"/>
              </a:solidFill>
              <a:latin typeface="Times New Roman" panose="02020603050405020304" pitchFamily="18" charset="0"/>
              <a:ea typeface="Times New Roman" panose="02020603050405020304" pitchFamily="18" charset="0"/>
            </a:endParaRPr>
          </a:p>
          <a:p>
            <a:pPr marR="0">
              <a:spcBef>
                <a:spcPts val="0"/>
              </a:spcBef>
              <a:spcAft>
                <a:spcPts val="0"/>
              </a:spcAft>
              <a:buFont typeface="Arial" panose="020B0604020202020204" pitchFamily="34" charset="0"/>
              <a:buChar char="•"/>
            </a:pPr>
            <a:r>
              <a:rPr lang="en-US">
                <a:solidFill>
                  <a:schemeClr val="tx1"/>
                </a:solidFill>
                <a:latin typeface="Calibri" panose="020F0502020204030204" pitchFamily="34" charset="0"/>
                <a:ea typeface="Times New Roman" panose="02020603050405020304" pitchFamily="18" charset="0"/>
                <a:cs typeface="Times New Roman" panose="02020603050405020304" pitchFamily="18" charset="0"/>
              </a:rPr>
              <a:t>DHH = Deaf and Hard of Hearing</a:t>
            </a:r>
            <a:endParaRPr lang="en-US" sz="2400">
              <a:solidFill>
                <a:schemeClr val="tx1"/>
              </a:solidFill>
              <a:latin typeface="Times New Roman" panose="02020603050405020304" pitchFamily="18" charset="0"/>
              <a:ea typeface="Times New Roman" panose="02020603050405020304" pitchFamily="18" charset="0"/>
            </a:endParaRPr>
          </a:p>
          <a:p>
            <a:pPr marR="0">
              <a:spcBef>
                <a:spcPts val="0"/>
              </a:spcBef>
              <a:spcAft>
                <a:spcPts val="0"/>
              </a:spcAft>
              <a:buFont typeface="Arial" panose="020B0604020202020204" pitchFamily="34" charset="0"/>
              <a:buChar char="•"/>
            </a:pPr>
            <a:r>
              <a:rPr lang="en-US">
                <a:solidFill>
                  <a:schemeClr val="tx1"/>
                </a:solidFill>
                <a:latin typeface="Calibri" panose="020F0502020204030204" pitchFamily="34" charset="0"/>
                <a:ea typeface="Times New Roman" panose="02020603050405020304" pitchFamily="18" charset="0"/>
                <a:cs typeface="Times New Roman" panose="02020603050405020304" pitchFamily="18" charset="0"/>
              </a:rPr>
              <a:t>VI = Visual Impairments</a:t>
            </a:r>
            <a:endParaRPr lang="en-US" sz="2400">
              <a:solidFill>
                <a:schemeClr val="tx1"/>
              </a:solidFill>
              <a:latin typeface="Times New Roman" panose="02020603050405020304" pitchFamily="18" charset="0"/>
              <a:ea typeface="Times New Roman" panose="02020603050405020304" pitchFamily="18" charset="0"/>
            </a:endParaRPr>
          </a:p>
          <a:p>
            <a:endParaRPr lang="en-US"/>
          </a:p>
        </p:txBody>
      </p:sp>
      <p:graphicFrame>
        <p:nvGraphicFramePr>
          <p:cNvPr id="6" name="Content Placeholder 5"/>
          <p:cNvGraphicFramePr>
            <a:graphicFrameLocks noGrp="1"/>
          </p:cNvGraphicFramePr>
          <p:nvPr>
            <p:ph sz="half" idx="2"/>
          </p:nvPr>
        </p:nvGraphicFramePr>
        <p:xfrm>
          <a:off x="6218554" y="1887766"/>
          <a:ext cx="4937126" cy="3681812"/>
        </p:xfrm>
        <a:graphic>
          <a:graphicData uri="http://schemas.openxmlformats.org/drawingml/2006/table">
            <a:tbl>
              <a:tblPr firstRow="1" firstCol="1" bandRow="1"/>
              <a:tblGrid>
                <a:gridCol w="770959">
                  <a:extLst>
                    <a:ext uri="{9D8B030D-6E8A-4147-A177-3AD203B41FA5}">
                      <a16:colId xmlns:a16="http://schemas.microsoft.com/office/drawing/2014/main" val="1058793847"/>
                    </a:ext>
                  </a:extLst>
                </a:gridCol>
                <a:gridCol w="484713">
                  <a:extLst>
                    <a:ext uri="{9D8B030D-6E8A-4147-A177-3AD203B41FA5}">
                      <a16:colId xmlns:a16="http://schemas.microsoft.com/office/drawing/2014/main" val="922249861"/>
                    </a:ext>
                  </a:extLst>
                </a:gridCol>
                <a:gridCol w="522986">
                  <a:extLst>
                    <a:ext uri="{9D8B030D-6E8A-4147-A177-3AD203B41FA5}">
                      <a16:colId xmlns:a16="http://schemas.microsoft.com/office/drawing/2014/main" val="3403735681"/>
                    </a:ext>
                  </a:extLst>
                </a:gridCol>
                <a:gridCol w="484711">
                  <a:extLst>
                    <a:ext uri="{9D8B030D-6E8A-4147-A177-3AD203B41FA5}">
                      <a16:colId xmlns:a16="http://schemas.microsoft.com/office/drawing/2014/main" val="2013775641"/>
                    </a:ext>
                  </a:extLst>
                </a:gridCol>
                <a:gridCol w="563188">
                  <a:extLst>
                    <a:ext uri="{9D8B030D-6E8A-4147-A177-3AD203B41FA5}">
                      <a16:colId xmlns:a16="http://schemas.microsoft.com/office/drawing/2014/main" val="2187135602"/>
                    </a:ext>
                  </a:extLst>
                </a:gridCol>
                <a:gridCol w="484711">
                  <a:extLst>
                    <a:ext uri="{9D8B030D-6E8A-4147-A177-3AD203B41FA5}">
                      <a16:colId xmlns:a16="http://schemas.microsoft.com/office/drawing/2014/main" val="592640055"/>
                    </a:ext>
                  </a:extLst>
                </a:gridCol>
                <a:gridCol w="563188">
                  <a:extLst>
                    <a:ext uri="{9D8B030D-6E8A-4147-A177-3AD203B41FA5}">
                      <a16:colId xmlns:a16="http://schemas.microsoft.com/office/drawing/2014/main" val="30191925"/>
                    </a:ext>
                  </a:extLst>
                </a:gridCol>
                <a:gridCol w="531335">
                  <a:extLst>
                    <a:ext uri="{9D8B030D-6E8A-4147-A177-3AD203B41FA5}">
                      <a16:colId xmlns:a16="http://schemas.microsoft.com/office/drawing/2014/main" val="298503655"/>
                    </a:ext>
                  </a:extLst>
                </a:gridCol>
                <a:gridCol w="531335">
                  <a:extLst>
                    <a:ext uri="{9D8B030D-6E8A-4147-A177-3AD203B41FA5}">
                      <a16:colId xmlns:a16="http://schemas.microsoft.com/office/drawing/2014/main" val="613646737"/>
                    </a:ext>
                  </a:extLst>
                </a:gridCol>
              </a:tblGrid>
              <a:tr h="446534">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Federal Disability Category</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MMD (Current)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MMSN (Future)</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MSD (Current)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ESN (Future)</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ECSE (Current)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ECSE (Future)</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DHH (Current &amp; Future)</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VI</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(Current &amp; Future)</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5185566"/>
                  </a:ext>
                </a:extLst>
              </a:tr>
              <a:tr h="111634">
                <a:tc>
                  <a:txBody>
                    <a:bodyPr/>
                    <a:lstStyle/>
                    <a:p>
                      <a:pPr marL="0" marR="0" algn="l">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Autism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449980"/>
                  </a:ext>
                </a:extLst>
              </a:tr>
              <a:tr h="111634">
                <a:tc>
                  <a:txBody>
                    <a:bodyPr/>
                    <a:lstStyle/>
                    <a:p>
                      <a:pPr marL="0" marR="0" algn="l">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Deaf-blindness</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7831928"/>
                  </a:ext>
                </a:extLst>
              </a:tr>
              <a:tr h="111634">
                <a:tc>
                  <a:txBody>
                    <a:bodyPr/>
                    <a:lstStyle/>
                    <a:p>
                      <a:pPr marL="0" marR="0" algn="l">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Deafness</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5463514"/>
                  </a:ext>
                </a:extLst>
              </a:tr>
              <a:tr h="223267">
                <a:tc>
                  <a:txBody>
                    <a:bodyPr/>
                    <a:lstStyle/>
                    <a:p>
                      <a:pPr marL="0" marR="0" algn="l">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Developmental Delay</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1246331"/>
                  </a:ext>
                </a:extLst>
              </a:tr>
              <a:tr h="223267">
                <a:tc>
                  <a:txBody>
                    <a:bodyPr/>
                    <a:lstStyle/>
                    <a:p>
                      <a:pPr marL="0" marR="0" algn="l">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Emotional Disturbance</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294407"/>
                  </a:ext>
                </a:extLst>
              </a:tr>
              <a:tr h="223267">
                <a:tc>
                  <a:txBody>
                    <a:bodyPr/>
                    <a:lstStyle/>
                    <a:p>
                      <a:pPr marL="0" marR="0" algn="l">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Hearing Impairment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3726127"/>
                  </a:ext>
                </a:extLst>
              </a:tr>
              <a:tr h="223267">
                <a:tc>
                  <a:txBody>
                    <a:bodyPr/>
                    <a:lstStyle/>
                    <a:p>
                      <a:pPr marL="0" marR="0" algn="l">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Intellectual Disability</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8891359"/>
                  </a:ext>
                </a:extLst>
              </a:tr>
              <a:tr h="223267">
                <a:tc>
                  <a:txBody>
                    <a:bodyPr/>
                    <a:lstStyle/>
                    <a:p>
                      <a:pPr marL="0" marR="0" algn="l">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Multiple Disabilities</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9804431"/>
                  </a:ext>
                </a:extLst>
              </a:tr>
              <a:tr h="223267">
                <a:tc>
                  <a:txBody>
                    <a:bodyPr/>
                    <a:lstStyle/>
                    <a:p>
                      <a:pPr marL="0" marR="0" algn="l">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Orthopedic Impairment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2497271"/>
                  </a:ext>
                </a:extLst>
              </a:tr>
              <a:tr h="223267">
                <a:tc>
                  <a:txBody>
                    <a:bodyPr/>
                    <a:lstStyle/>
                    <a:p>
                      <a:pPr marL="0" marR="0" algn="l">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Other Health Impairment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0198414"/>
                  </a:ext>
                </a:extLst>
              </a:tr>
              <a:tr h="334901">
                <a:tc>
                  <a:txBody>
                    <a:bodyPr/>
                    <a:lstStyle/>
                    <a:p>
                      <a:pPr marL="0" marR="0" algn="l">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Specific Learning Disability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3953161"/>
                  </a:ext>
                </a:extLst>
              </a:tr>
              <a:tr h="223267">
                <a:tc>
                  <a:txBody>
                    <a:bodyPr/>
                    <a:lstStyle/>
                    <a:p>
                      <a:pPr marL="0" marR="0" algn="l">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Traumatic Brain Injury</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01652"/>
                  </a:ext>
                </a:extLst>
              </a:tr>
              <a:tr h="553038">
                <a:tc>
                  <a:txBody>
                    <a:bodyPr/>
                    <a:lstStyle/>
                    <a:p>
                      <a:pPr marL="0" marR="0" algn="l">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Visual impairment, including blindness</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6663038"/>
                  </a:ext>
                </a:extLst>
              </a:tr>
            </a:tbl>
          </a:graphicData>
        </a:graphic>
      </p:graphicFrame>
      <p:sp>
        <p:nvSpPr>
          <p:cNvPr id="5" name="Slide Number Placeholder 4"/>
          <p:cNvSpPr>
            <a:spLocks noGrp="1"/>
          </p:cNvSpPr>
          <p:nvPr>
            <p:ph type="sldNum" sz="quarter" idx="12"/>
          </p:nvPr>
        </p:nvSpPr>
        <p:spPr>
          <a:xfrm>
            <a:off x="11155680" y="6459785"/>
            <a:ext cx="76703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Calibri" panose="020F0502020204030204"/>
                <a:ea typeface="+mn-ea"/>
                <a:cs typeface="+mn-cs"/>
              </a:rPr>
              <a:t>5</a:t>
            </a:r>
          </a:p>
        </p:txBody>
      </p:sp>
    </p:spTree>
    <p:extLst>
      <p:ext uri="{BB962C8B-B14F-4D97-AF65-F5344CB8AC3E}">
        <p14:creationId xmlns:p14="http://schemas.microsoft.com/office/powerpoint/2010/main" val="1029441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ECD2D-B407-418D-81DF-BD6BF9AEC9B3}"/>
              </a:ext>
            </a:extLst>
          </p:cNvPr>
          <p:cNvSpPr>
            <a:spLocks noGrp="1"/>
          </p:cNvSpPr>
          <p:nvPr>
            <p:ph type="title"/>
          </p:nvPr>
        </p:nvSpPr>
        <p:spPr/>
        <p:txBody>
          <a:bodyPr/>
          <a:lstStyle/>
          <a:p>
            <a:r>
              <a:rPr lang="en-US"/>
              <a:t>Definitions</a:t>
            </a:r>
          </a:p>
        </p:txBody>
      </p:sp>
      <p:sp>
        <p:nvSpPr>
          <p:cNvPr id="3" name="Slide Number Placeholder 2">
            <a:extLst>
              <a:ext uri="{FF2B5EF4-FFF2-40B4-BE49-F238E27FC236}">
                <a16:creationId xmlns:a16="http://schemas.microsoft.com/office/drawing/2014/main" id="{8DBF29CE-3DBB-4F1A-B2D1-1B7CF21D9176}"/>
              </a:ext>
            </a:extLst>
          </p:cNvPr>
          <p:cNvSpPr>
            <a:spLocks noGrp="1"/>
          </p:cNvSpPr>
          <p:nvPr>
            <p:ph type="sldNum" sz="quarter" idx="12"/>
          </p:nvPr>
        </p:nvSpPr>
        <p:spPr/>
        <p:txBody>
          <a:bodyPr/>
          <a:lstStyle/>
          <a:p>
            <a:fld id="{8CF074CD-934D-404A-ACFA-C89B8DACAFC4}" type="slidenum">
              <a:rPr lang="en-US" smtClean="0"/>
              <a:pPr/>
              <a:t>6</a:t>
            </a:fld>
            <a:endParaRPr lang="en-US" sz="2400"/>
          </a:p>
        </p:txBody>
      </p:sp>
      <p:sp>
        <p:nvSpPr>
          <p:cNvPr id="4" name="Content Placeholder 3">
            <a:extLst>
              <a:ext uri="{FF2B5EF4-FFF2-40B4-BE49-F238E27FC236}">
                <a16:creationId xmlns:a16="http://schemas.microsoft.com/office/drawing/2014/main" id="{5604EE00-B520-4635-95AC-FC561E856AE1}"/>
              </a:ext>
            </a:extLst>
          </p:cNvPr>
          <p:cNvSpPr>
            <a:spLocks noGrp="1"/>
          </p:cNvSpPr>
          <p:nvPr>
            <p:ph sz="half" idx="1"/>
          </p:nvPr>
        </p:nvSpPr>
        <p:spPr/>
        <p:txBody>
          <a:bodyPr>
            <a:normAutofit fontScale="77500" lnSpcReduction="20000"/>
          </a:bodyPr>
          <a:lstStyle/>
          <a:p>
            <a:r>
              <a:rPr lang="en-US" sz="2400" b="1" i="0" u="none" strike="noStrike" baseline="0">
                <a:solidFill>
                  <a:srgbClr val="202020"/>
                </a:solidFill>
                <a:latin typeface="Calibri" panose="020F0502020204030204" pitchFamily="34" charset="0"/>
              </a:rPr>
              <a:t>Definition of Mild to Moderate Support Needs for use in New Authorization Statements: </a:t>
            </a:r>
            <a:endParaRPr lang="en-US" sz="2400" b="0" i="0" u="none" strike="noStrike" baseline="0">
              <a:solidFill>
                <a:srgbClr val="202020"/>
              </a:solidFill>
              <a:latin typeface="Calibri" panose="020F0502020204030204" pitchFamily="34" charset="0"/>
            </a:endParaRPr>
          </a:p>
          <a:p>
            <a:pPr marR="1270"/>
            <a:r>
              <a:rPr lang="en-US" sz="2400" b="0" i="0" u="none" strike="noStrike" baseline="0">
                <a:solidFill>
                  <a:srgbClr val="000000"/>
                </a:solidFill>
                <a:latin typeface="Calibri" panose="020F0502020204030204" pitchFamily="34" charset="0"/>
              </a:rPr>
              <a:t>Mild to Moderate Support Needs includes providing </a:t>
            </a:r>
            <a:r>
              <a:rPr lang="en-US" sz="2400" b="0" i="0" u="none" strike="noStrike" baseline="0">
                <a:solidFill>
                  <a:srgbClr val="0000FF"/>
                </a:solidFill>
                <a:latin typeface="Calibri" panose="020F0502020204030204" pitchFamily="34" charset="0"/>
              </a:rPr>
              <a:t>specially designed instruction </a:t>
            </a:r>
            <a:r>
              <a:rPr lang="en-US" sz="2400" b="0" i="0" u="none" strike="noStrike" baseline="0">
                <a:solidFill>
                  <a:srgbClr val="000000"/>
                </a:solidFill>
                <a:latin typeface="Calibri" panose="020F0502020204030204" pitchFamily="34" charset="0"/>
              </a:rPr>
              <a:t>to access grade level California Content Standards in the Least Restrictive Environment. The education specialist provides instruction and supports in one or more of the following domains: academics, communication, gross/fine motor, social-emotional, behavioral, vocational, and learning environment access skills. The supports may also include health, movement and sensory support. Mild to Moderate Support Needs practices may include lower student to educator ratio. </a:t>
            </a:r>
          </a:p>
          <a:p>
            <a:r>
              <a:rPr lang="en-US" sz="2400" b="1" i="0" u="none" strike="noStrike" baseline="0">
                <a:solidFill>
                  <a:srgbClr val="000000"/>
                </a:solidFill>
                <a:latin typeface="Calibri" panose="020F0502020204030204" pitchFamily="34" charset="0"/>
              </a:rPr>
              <a:t>Definition of Extensive Support Needs for use in the New Authorization Statements: </a:t>
            </a:r>
            <a:endParaRPr lang="en-US" sz="2400" b="0" i="0" u="none" strike="noStrike" baseline="0">
              <a:solidFill>
                <a:srgbClr val="000000"/>
              </a:solidFill>
              <a:latin typeface="Calibri" panose="020F0502020204030204" pitchFamily="34" charset="0"/>
            </a:endParaRPr>
          </a:p>
          <a:p>
            <a:r>
              <a:rPr lang="en-US" sz="2400" b="0" i="0" u="none" strike="noStrike" baseline="0">
                <a:solidFill>
                  <a:srgbClr val="000000"/>
                </a:solidFill>
                <a:latin typeface="Calibri" panose="020F0502020204030204" pitchFamily="34" charset="0"/>
              </a:rPr>
              <a:t>Extensive Support Needs include providing </a:t>
            </a:r>
            <a:r>
              <a:rPr lang="en-US" sz="2400" b="0" i="0" u="none" strike="noStrike" baseline="0">
                <a:solidFill>
                  <a:srgbClr val="0000FF"/>
                </a:solidFill>
                <a:latin typeface="Calibri" panose="020F0502020204030204" pitchFamily="34" charset="0"/>
              </a:rPr>
              <a:t>specially designed instruction </a:t>
            </a:r>
            <a:r>
              <a:rPr lang="en-US" sz="2400" b="0" i="0" u="none" strike="noStrike" baseline="0">
                <a:solidFill>
                  <a:srgbClr val="000000"/>
                </a:solidFill>
                <a:latin typeface="Calibri" panose="020F0502020204030204" pitchFamily="34" charset="0"/>
              </a:rPr>
              <a:t>to access grade level California Content Standards in the Least Restrictive Environment. The education specialist provides </a:t>
            </a:r>
            <a:r>
              <a:rPr lang="en-US" sz="2400" b="0" i="0" u="none" strike="noStrike" baseline="0">
                <a:solidFill>
                  <a:srgbClr val="000000"/>
                </a:solidFill>
                <a:highlight>
                  <a:srgbClr val="FFFF00"/>
                </a:highlight>
                <a:latin typeface="Calibri" panose="020F0502020204030204" pitchFamily="34" charset="0"/>
              </a:rPr>
              <a:t>intensive</a:t>
            </a:r>
            <a:r>
              <a:rPr lang="en-US" sz="2400" b="0" i="0" u="none" strike="noStrike" baseline="0">
                <a:solidFill>
                  <a:srgbClr val="000000"/>
                </a:solidFill>
                <a:latin typeface="Calibri" panose="020F0502020204030204" pitchFamily="34" charset="0"/>
              </a:rPr>
              <a:t> instruction and supports in </a:t>
            </a:r>
            <a:r>
              <a:rPr lang="en-US" sz="2400" b="0" i="0" u="none" strike="noStrike" baseline="0">
                <a:solidFill>
                  <a:srgbClr val="000000"/>
                </a:solidFill>
                <a:highlight>
                  <a:srgbClr val="FFFF00"/>
                </a:highlight>
                <a:latin typeface="Calibri" panose="020F0502020204030204" pitchFamily="34" charset="0"/>
              </a:rPr>
              <a:t>two or more </a:t>
            </a:r>
            <a:r>
              <a:rPr lang="en-US" sz="2400" b="0" i="0" u="none" strike="noStrike" baseline="0">
                <a:solidFill>
                  <a:srgbClr val="000000"/>
                </a:solidFill>
                <a:latin typeface="Calibri" panose="020F0502020204030204" pitchFamily="34" charset="0"/>
              </a:rPr>
              <a:t>of the following domains: academics, communication, gross/fine motor, social-emotional, behavioral, vocational and </a:t>
            </a:r>
            <a:r>
              <a:rPr lang="en-US" sz="2400" b="0" i="0" u="none" strike="noStrike" baseline="0">
                <a:solidFill>
                  <a:srgbClr val="000000"/>
                </a:solidFill>
                <a:highlight>
                  <a:srgbClr val="FFFF00"/>
                </a:highlight>
                <a:latin typeface="Calibri" panose="020F0502020204030204" pitchFamily="34" charset="0"/>
              </a:rPr>
              <a:t>adaptive/daily living skills</a:t>
            </a:r>
            <a:r>
              <a:rPr lang="en-US" sz="2400" b="0" i="0" u="none" strike="noStrike" baseline="0">
                <a:solidFill>
                  <a:srgbClr val="000000"/>
                </a:solidFill>
                <a:latin typeface="Calibri" panose="020F0502020204030204" pitchFamily="34" charset="0"/>
              </a:rPr>
              <a:t>. The supports </a:t>
            </a:r>
            <a:r>
              <a:rPr lang="en-US" sz="2400" b="0" i="0" u="none" strike="noStrike" baseline="0">
                <a:solidFill>
                  <a:srgbClr val="000000"/>
                </a:solidFill>
                <a:highlight>
                  <a:srgbClr val="FFFF00"/>
                </a:highlight>
                <a:latin typeface="Calibri" panose="020F0502020204030204" pitchFamily="34" charset="0"/>
              </a:rPr>
              <a:t>also often </a:t>
            </a:r>
            <a:r>
              <a:rPr lang="en-US" sz="2400" b="0" i="0" u="none" strike="noStrike" baseline="0">
                <a:solidFill>
                  <a:srgbClr val="000000"/>
                </a:solidFill>
                <a:latin typeface="Calibri" panose="020F0502020204030204" pitchFamily="34" charset="0"/>
              </a:rPr>
              <a:t>include health, movement and sensory support. Extensive Support Needs </a:t>
            </a:r>
            <a:r>
              <a:rPr lang="en-US" sz="2400" b="0" i="0" u="none" strike="noStrike" baseline="0">
                <a:solidFill>
                  <a:srgbClr val="000000"/>
                </a:solidFill>
                <a:highlight>
                  <a:srgbClr val="FFFF00"/>
                </a:highlight>
                <a:latin typeface="Calibri" panose="020F0502020204030204" pitchFamily="34" charset="0"/>
              </a:rPr>
              <a:t>practices include </a:t>
            </a:r>
            <a:r>
              <a:rPr lang="en-US" sz="2400" b="0" i="0" u="none" strike="noStrike" baseline="0">
                <a:solidFill>
                  <a:srgbClr val="000000"/>
                </a:solidFill>
                <a:latin typeface="Calibri" panose="020F0502020204030204" pitchFamily="34" charset="0"/>
              </a:rPr>
              <a:t>lower student to educator ratio. </a:t>
            </a:r>
            <a:endParaRPr lang="en-US"/>
          </a:p>
          <a:p>
            <a:endParaRPr lang="en-US"/>
          </a:p>
        </p:txBody>
      </p:sp>
    </p:spTree>
    <p:extLst>
      <p:ext uri="{BB962C8B-B14F-4D97-AF65-F5344CB8AC3E}">
        <p14:creationId xmlns:p14="http://schemas.microsoft.com/office/powerpoint/2010/main" val="4278804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E9333-D947-41DD-93BA-71B7D60530EA}"/>
              </a:ext>
            </a:extLst>
          </p:cNvPr>
          <p:cNvSpPr>
            <a:spLocks noGrp="1"/>
          </p:cNvSpPr>
          <p:nvPr>
            <p:ph type="title"/>
          </p:nvPr>
        </p:nvSpPr>
        <p:spPr/>
        <p:txBody>
          <a:bodyPr/>
          <a:lstStyle/>
          <a:p>
            <a:r>
              <a:rPr lang="en-US" sz="4800"/>
              <a:t>Education Specialist Standards Effective </a:t>
            </a:r>
            <a:r>
              <a:rPr lang="en-US"/>
              <a:t>July 1, 2022</a:t>
            </a:r>
          </a:p>
        </p:txBody>
      </p:sp>
      <p:sp>
        <p:nvSpPr>
          <p:cNvPr id="3" name="Slide Number Placeholder 2">
            <a:extLst>
              <a:ext uri="{FF2B5EF4-FFF2-40B4-BE49-F238E27FC236}">
                <a16:creationId xmlns:a16="http://schemas.microsoft.com/office/drawing/2014/main" id="{283369DC-1F8C-443D-99F9-8B81DA337181}"/>
              </a:ext>
            </a:extLst>
          </p:cNvPr>
          <p:cNvSpPr>
            <a:spLocks noGrp="1"/>
          </p:cNvSpPr>
          <p:nvPr>
            <p:ph type="sldNum" sz="quarter" idx="12"/>
          </p:nvPr>
        </p:nvSpPr>
        <p:spPr/>
        <p:txBody>
          <a:bodyPr/>
          <a:lstStyle/>
          <a:p>
            <a:fld id="{8CF074CD-934D-404A-ACFA-C89B8DACAFC4}" type="slidenum">
              <a:rPr lang="en-US" smtClean="0"/>
              <a:pPr/>
              <a:t>7</a:t>
            </a:fld>
            <a:endParaRPr lang="en-US" sz="2400"/>
          </a:p>
        </p:txBody>
      </p:sp>
      <p:sp>
        <p:nvSpPr>
          <p:cNvPr id="4" name="Content Placeholder 3">
            <a:extLst>
              <a:ext uri="{FF2B5EF4-FFF2-40B4-BE49-F238E27FC236}">
                <a16:creationId xmlns:a16="http://schemas.microsoft.com/office/drawing/2014/main" id="{E38B6DE2-2268-4C61-8EA3-0B6C7606057C}"/>
              </a:ext>
            </a:extLst>
          </p:cNvPr>
          <p:cNvSpPr>
            <a:spLocks noGrp="1"/>
          </p:cNvSpPr>
          <p:nvPr>
            <p:ph sz="half" idx="1"/>
          </p:nvPr>
        </p:nvSpPr>
        <p:spPr/>
        <p:txBody>
          <a:bodyPr/>
          <a:lstStyle/>
          <a:p>
            <a:pPr marL="0" marR="0" lvl="0" indent="0" algn="l" defTabSz="914400" rtl="0" eaLnBrk="1" fontAlgn="auto" latinLnBrk="0" hangingPunct="1">
              <a:lnSpc>
                <a:spcPct val="90000"/>
              </a:lnSpc>
              <a:spcBef>
                <a:spcPts val="1200"/>
              </a:spcBef>
              <a:spcAft>
                <a:spcPts val="200"/>
              </a:spcAft>
              <a:buClr>
                <a:srgbClr val="4A66AC"/>
              </a:buClr>
              <a:buSzPct val="100000"/>
              <a:buFont typeface="Calibri" panose="020F0502020204030204" pitchFamily="34" charset="0"/>
              <a:buNone/>
              <a:tabLst/>
              <a:defRPr/>
            </a:pP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Why is this date important?</a:t>
            </a:r>
          </a:p>
          <a:p>
            <a:pPr marL="0" marR="0" lvl="0" indent="0" algn="l" defTabSz="914400" rtl="0" eaLnBrk="1" fontAlgn="auto" latinLnBrk="0" hangingPunct="1">
              <a:lnSpc>
                <a:spcPct val="90000"/>
              </a:lnSpc>
              <a:spcBef>
                <a:spcPts val="1200"/>
              </a:spcBef>
              <a:spcAft>
                <a:spcPts val="200"/>
              </a:spcAft>
              <a:buClr>
                <a:srgbClr val="4A66AC"/>
              </a:buClr>
              <a:buSzPct val="100000"/>
              <a:buFont typeface="Calibri" panose="020F0502020204030204" pitchFamily="34" charset="0"/>
              <a:buNone/>
              <a:tabLst/>
              <a:defRPr/>
            </a:pP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Transitioning to new standards and TPEs isn’t the only thing that needs to happen. Authorization statements need to be put into regulations so that candidates earning the new credentials receive the expanded authorizations that match their preparation. </a:t>
            </a: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Program sponsors may not fully begin offering the new credential program until </a:t>
            </a:r>
            <a:r>
              <a:rPr lang="en-US" b="1">
                <a:solidFill>
                  <a:prstClr val="black"/>
                </a:solidFill>
                <a:latin typeface="Calibri" panose="020F0502020204030204" pitchFamily="34" charset="0"/>
              </a:rPr>
              <a:t>July 1, 2022 (the beginning of the approved program’s 2022 academic year).</a:t>
            </a:r>
            <a:endPar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endParaRPr lang="en-US"/>
          </a:p>
        </p:txBody>
      </p:sp>
    </p:spTree>
    <p:extLst>
      <p:ext uri="{BB962C8B-B14F-4D97-AF65-F5344CB8AC3E}">
        <p14:creationId xmlns:p14="http://schemas.microsoft.com/office/powerpoint/2010/main" val="2442846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397DD-82D2-4498-B9FF-66D560093768}"/>
              </a:ext>
            </a:extLst>
          </p:cNvPr>
          <p:cNvSpPr>
            <a:spLocks noGrp="1"/>
          </p:cNvSpPr>
          <p:nvPr>
            <p:ph type="title"/>
          </p:nvPr>
        </p:nvSpPr>
        <p:spPr/>
        <p:txBody>
          <a:bodyPr/>
          <a:lstStyle/>
          <a:p>
            <a:r>
              <a:rPr lang="en-US"/>
              <a:t>Significant Changes to Program Standards</a:t>
            </a:r>
          </a:p>
        </p:txBody>
      </p:sp>
      <p:sp>
        <p:nvSpPr>
          <p:cNvPr id="3" name="Slide Number Placeholder 2">
            <a:extLst>
              <a:ext uri="{FF2B5EF4-FFF2-40B4-BE49-F238E27FC236}">
                <a16:creationId xmlns:a16="http://schemas.microsoft.com/office/drawing/2014/main" id="{081C85E9-3F99-46DF-B639-9A32E198C053}"/>
              </a:ext>
            </a:extLst>
          </p:cNvPr>
          <p:cNvSpPr>
            <a:spLocks noGrp="1"/>
          </p:cNvSpPr>
          <p:nvPr>
            <p:ph type="sldNum" sz="quarter" idx="12"/>
          </p:nvPr>
        </p:nvSpPr>
        <p:spPr/>
        <p:txBody>
          <a:bodyPr/>
          <a:lstStyle/>
          <a:p>
            <a:fld id="{8CF074CD-934D-404A-ACFA-C89B8DACAFC4}" type="slidenum">
              <a:rPr lang="en-US" smtClean="0"/>
              <a:pPr/>
              <a:t>8</a:t>
            </a:fld>
            <a:endParaRPr lang="en-US" sz="2400"/>
          </a:p>
        </p:txBody>
      </p:sp>
      <p:sp>
        <p:nvSpPr>
          <p:cNvPr id="4" name="Content Placeholder 3">
            <a:extLst>
              <a:ext uri="{FF2B5EF4-FFF2-40B4-BE49-F238E27FC236}">
                <a16:creationId xmlns:a16="http://schemas.microsoft.com/office/drawing/2014/main" id="{BFF1068B-5D04-407A-ACB8-75BDABC66B98}"/>
              </a:ext>
            </a:extLst>
          </p:cNvPr>
          <p:cNvSpPr>
            <a:spLocks noGrp="1"/>
          </p:cNvSpPr>
          <p:nvPr>
            <p:ph sz="half" idx="1"/>
          </p:nvPr>
        </p:nvSpPr>
        <p:spPr/>
        <p:txBody>
          <a:bodyPr/>
          <a:lstStyle/>
          <a:p>
            <a:pPr marL="91440" indent="0">
              <a:buNone/>
            </a:pPr>
            <a:r>
              <a:rPr lang="en-US" sz="2400"/>
              <a:t>1. Minimum of 600 hours of clinical practice required, including 200 hours of early fieldwork in general and special education settings (</a:t>
            </a:r>
            <a:r>
              <a:rPr lang="en-US" sz="2400">
                <a:solidFill>
                  <a:schemeClr val="tx1"/>
                </a:solidFill>
              </a:rPr>
              <a:t>Candidate experiences reflect the full diversity of grades/ages, disabilities, and continuum of services outlined in the authorization for </a:t>
            </a:r>
            <a:r>
              <a:rPr lang="en-US" sz="2400" b="1">
                <a:solidFill>
                  <a:schemeClr val="tx1"/>
                </a:solidFill>
              </a:rPr>
              <a:t>traditional</a:t>
            </a:r>
            <a:r>
              <a:rPr lang="en-US" sz="2400">
                <a:solidFill>
                  <a:schemeClr val="tx1"/>
                </a:solidFill>
              </a:rPr>
              <a:t> and </a:t>
            </a:r>
            <a:r>
              <a:rPr lang="en-US" sz="2400" b="1">
                <a:solidFill>
                  <a:schemeClr val="tx1"/>
                </a:solidFill>
              </a:rPr>
              <a:t>intern</a:t>
            </a:r>
            <a:r>
              <a:rPr lang="en-US" sz="2400">
                <a:solidFill>
                  <a:schemeClr val="tx1"/>
                </a:solidFill>
              </a:rPr>
              <a:t> candidates)</a:t>
            </a:r>
            <a:endParaRPr lang="en-US" sz="2400"/>
          </a:p>
          <a:p>
            <a:pPr marL="91440" indent="0">
              <a:buNone/>
            </a:pPr>
            <a:r>
              <a:rPr lang="en-US" sz="2400"/>
              <a:t>2. Candidates must take and pass a CTC approved Teaching Performance Assessment</a:t>
            </a:r>
          </a:p>
          <a:p>
            <a:pPr marL="91440" indent="0">
              <a:buNone/>
            </a:pPr>
            <a:r>
              <a:rPr lang="en-US" sz="2400"/>
              <a:t>3. </a:t>
            </a:r>
            <a:r>
              <a:rPr lang="en-US" sz="2400">
                <a:solidFill>
                  <a:schemeClr val="tx1"/>
                </a:solidFill>
              </a:rPr>
              <a:t>Program provides minimum of 10 hours of initial orientation to district-    employed supervisors</a:t>
            </a:r>
            <a:endParaRPr lang="en-US"/>
          </a:p>
          <a:p>
            <a:pPr marL="91440" indent="0">
              <a:buNone/>
            </a:pPr>
            <a:endParaRPr lang="en-US"/>
          </a:p>
        </p:txBody>
      </p:sp>
    </p:spTree>
    <p:extLst>
      <p:ext uri="{BB962C8B-B14F-4D97-AF65-F5344CB8AC3E}">
        <p14:creationId xmlns:p14="http://schemas.microsoft.com/office/powerpoint/2010/main" val="3925831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150EB-6B62-4C61-B45F-F0274787F184}"/>
              </a:ext>
            </a:extLst>
          </p:cNvPr>
          <p:cNvSpPr>
            <a:spLocks noGrp="1"/>
          </p:cNvSpPr>
          <p:nvPr>
            <p:ph type="title"/>
          </p:nvPr>
        </p:nvSpPr>
        <p:spPr/>
        <p:txBody>
          <a:bodyPr/>
          <a:lstStyle/>
          <a:p>
            <a:r>
              <a:rPr lang="en-US"/>
              <a:t>Fieldwork and Clinical Practice for New Credential Authorizations- Interns</a:t>
            </a:r>
          </a:p>
        </p:txBody>
      </p:sp>
      <p:sp>
        <p:nvSpPr>
          <p:cNvPr id="3" name="Slide Number Placeholder 2">
            <a:extLst>
              <a:ext uri="{FF2B5EF4-FFF2-40B4-BE49-F238E27FC236}">
                <a16:creationId xmlns:a16="http://schemas.microsoft.com/office/drawing/2014/main" id="{3E33CA81-C38B-429E-A714-FF8B90475830}"/>
              </a:ext>
            </a:extLst>
          </p:cNvPr>
          <p:cNvSpPr>
            <a:spLocks noGrp="1"/>
          </p:cNvSpPr>
          <p:nvPr>
            <p:ph type="sldNum" sz="quarter" idx="12"/>
          </p:nvPr>
        </p:nvSpPr>
        <p:spPr/>
        <p:txBody>
          <a:bodyPr/>
          <a:lstStyle/>
          <a:p>
            <a:fld id="{8CF074CD-934D-404A-ACFA-C89B8DACAFC4}" type="slidenum">
              <a:rPr lang="en-US" smtClean="0"/>
              <a:pPr/>
              <a:t>9</a:t>
            </a:fld>
            <a:endParaRPr lang="en-US" sz="2400"/>
          </a:p>
        </p:txBody>
      </p:sp>
      <p:sp>
        <p:nvSpPr>
          <p:cNvPr id="4" name="Content Placeholder 3">
            <a:extLst>
              <a:ext uri="{FF2B5EF4-FFF2-40B4-BE49-F238E27FC236}">
                <a16:creationId xmlns:a16="http://schemas.microsoft.com/office/drawing/2014/main" id="{DD0D6FB4-4BA6-485A-958F-EAE30221267C}"/>
              </a:ext>
            </a:extLst>
          </p:cNvPr>
          <p:cNvSpPr>
            <a:spLocks noGrp="1"/>
          </p:cNvSpPr>
          <p:nvPr>
            <p:ph sz="half" idx="1"/>
          </p:nvPr>
        </p:nvSpPr>
        <p:spPr/>
        <p:txBody>
          <a:bodyPr>
            <a:normAutofit fontScale="92500" lnSpcReduction="10000"/>
          </a:bodyPr>
          <a:lstStyle/>
          <a:p>
            <a:pPr>
              <a:lnSpc>
                <a:spcPct val="100000"/>
              </a:lnSpc>
              <a:spcBef>
                <a:spcPts val="0"/>
              </a:spcBef>
              <a:spcAft>
                <a:spcPts val="1200"/>
              </a:spcAft>
              <a:buClrTx/>
              <a:buFont typeface="Arial" panose="020B0604020202020204" pitchFamily="34" charset="0"/>
              <a:buChar char="•"/>
            </a:pPr>
            <a:r>
              <a:rPr lang="en-US" sz="2800">
                <a:solidFill>
                  <a:schemeClr val="tx1"/>
                </a:solidFill>
              </a:rPr>
              <a:t>Reference the </a:t>
            </a:r>
            <a:r>
              <a:rPr lang="en-US" sz="2800">
                <a:solidFill>
                  <a:schemeClr val="tx1"/>
                </a:solidFill>
                <a:hlinkClick r:id="rId2"/>
              </a:rPr>
              <a:t>Letter to Employers of Education Specialist Interns</a:t>
            </a:r>
            <a:endParaRPr lang="en-US" sz="2800">
              <a:solidFill>
                <a:schemeClr val="tx1"/>
              </a:solidFill>
            </a:endParaRPr>
          </a:p>
          <a:p>
            <a:pPr lvl="1">
              <a:lnSpc>
                <a:spcPct val="100000"/>
              </a:lnSpc>
              <a:spcBef>
                <a:spcPts val="0"/>
              </a:spcBef>
              <a:spcAft>
                <a:spcPts val="1200"/>
              </a:spcAft>
              <a:buClrTx/>
              <a:buFont typeface="Arial" panose="020B0604020202020204" pitchFamily="34" charset="0"/>
              <a:buChar char="•"/>
            </a:pPr>
            <a:r>
              <a:rPr lang="en-US" sz="2800">
                <a:solidFill>
                  <a:schemeClr val="tx1"/>
                </a:solidFill>
              </a:rPr>
              <a:t>Clinical practice/field experience changes</a:t>
            </a:r>
          </a:p>
          <a:p>
            <a:pPr lvl="1">
              <a:lnSpc>
                <a:spcPct val="100000"/>
              </a:lnSpc>
              <a:spcBef>
                <a:spcPts val="0"/>
              </a:spcBef>
              <a:spcAft>
                <a:spcPts val="1200"/>
              </a:spcAft>
              <a:buClrTx/>
              <a:buFont typeface="Arial" panose="020B0604020202020204" pitchFamily="34" charset="0"/>
              <a:buChar char="•"/>
            </a:pPr>
            <a:r>
              <a:rPr lang="en-US" sz="2800">
                <a:solidFill>
                  <a:schemeClr val="tx1"/>
                </a:solidFill>
              </a:rPr>
              <a:t>How Districts and COEs are an integral part of helping interns complete credential requirements</a:t>
            </a:r>
          </a:p>
          <a:p>
            <a:pPr lvl="1">
              <a:lnSpc>
                <a:spcPct val="100000"/>
              </a:lnSpc>
              <a:spcBef>
                <a:spcPts val="0"/>
              </a:spcBef>
              <a:spcAft>
                <a:spcPts val="1200"/>
              </a:spcAft>
              <a:buClrTx/>
              <a:buFont typeface="Arial" panose="020B0604020202020204" pitchFamily="34" charset="0"/>
              <a:buChar char="•"/>
            </a:pPr>
            <a:r>
              <a:rPr lang="en-US" sz="2800">
                <a:solidFill>
                  <a:schemeClr val="tx1"/>
                </a:solidFill>
              </a:rPr>
              <a:t>TPA information so districts are prepared</a:t>
            </a:r>
          </a:p>
          <a:p>
            <a:pPr marL="384048" marR="0" lvl="1" indent="-18288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The 200 hours of supervised early fieldwork in general and special education settings should be completed prior to the intern’s last semester of teaching while in the credential program. This can include hours of guided teaching in the intern’s own classroom if needed. </a:t>
            </a:r>
          </a:p>
          <a:p>
            <a:pPr lvl="1">
              <a:lnSpc>
                <a:spcPct val="100000"/>
              </a:lnSpc>
              <a:spcBef>
                <a:spcPts val="0"/>
              </a:spcBef>
              <a:spcAft>
                <a:spcPts val="1200"/>
              </a:spcAft>
              <a:buClrTx/>
              <a:buFont typeface="Arial" panose="020B0604020202020204" pitchFamily="34" charset="0"/>
              <a:buChar char="•"/>
            </a:pPr>
            <a:endParaRPr lang="en-US" sz="2800">
              <a:solidFill>
                <a:schemeClr val="tx1"/>
              </a:solidFill>
            </a:endParaRPr>
          </a:p>
        </p:txBody>
      </p:sp>
    </p:spTree>
    <p:extLst>
      <p:ext uri="{BB962C8B-B14F-4D97-AF65-F5344CB8AC3E}">
        <p14:creationId xmlns:p14="http://schemas.microsoft.com/office/powerpoint/2010/main" val="9858502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SECTOMILLISECCONVERTED" val="1"/>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CAPSE/TED Meeting&amp;quot;&quot;/&gt;&lt;property id=&quot;20307&quot; value=&quot;275&quot;/&gt;&lt;/object&gt;&lt;object type=&quot;3&quot; unique_id=&quot;10030&quot;&gt;&lt;property id=&quot;20148&quot; value=&quot;5&quot;/&gt;&lt;property id=&quot;20300&quot; value=&quot;Slide 2 - &amp;quot;Outcomes&amp;quot;&quot;/&gt;&lt;property id=&quot;20307&quot; value=&quot;276&quot;/&gt;&lt;/object&gt;&lt;object type=&quot;3&quot; unique_id=&quot;10031&quot;&gt;&lt;property id=&quot;20148&quot; value=&quot;5&quot;/&gt;&lt;property id=&quot;20300&quot; value=&quot;Slide 3 - &amp;quot;Preliminary Ed Specialist Programs Transition Timeline&amp;quot;&quot;/&gt;&lt;property id=&quot;20307&quot; value=&quot;278&quot;/&gt;&lt;/object&gt;&lt;object type=&quot;3&quot; unique_id=&quot;10033&quot;&gt;&lt;property id=&quot;20148&quot; value=&quot;5&quot;/&gt;&lt;property id=&quot;20300&quot; value=&quot;Slide 4 - &amp;quot;Expanded Course Content for New Credential Authorizations&amp;quot;&quot;/&gt;&lt;property id=&quot;20307&quot; value=&quot;286&quot;/&gt;&lt;/object&gt;&lt;object type=&quot;3&quot; unique_id=&quot;10034&quot;&gt;&lt;property id=&quot;20148&quot; value=&quot;5&quot;/&gt;&lt;property id=&quot;20300&quot; value=&quot;Slide 5 - &amp;quot;New Authorization Statements &amp;quot;&quot;/&gt;&lt;property id=&quot;20307&quot; value=&quot;300&quot;/&gt;&lt;/object&gt;&lt;object type=&quot;3&quot; unique_id=&quot;10035&quot;&gt;&lt;property id=&quot;20148&quot; value=&quot;5&quot;/&gt;&lt;property id=&quot;20300&quot; value=&quot;Slide 6 - &amp;quot;Definitions&amp;quot;&quot;/&gt;&lt;property id=&quot;20307&quot; value=&quot;307&quot;/&gt;&lt;/object&gt;&lt;object type=&quot;3&quot; unique_id=&quot;10036&quot;&gt;&lt;property id=&quot;20148&quot; value=&quot;5&quot;/&gt;&lt;property id=&quot;20300&quot; value=&quot;Slide 7 - &amp;quot;Education Specialist Standards Effective July 1, 2022&amp;quot;&quot;/&gt;&lt;property id=&quot;20307&quot; value=&quot;280&quot;/&gt;&lt;/object&gt;&lt;object type=&quot;3&quot; unique_id=&quot;10037&quot;&gt;&lt;property id=&quot;20148&quot; value=&quot;5&quot;/&gt;&lt;property id=&quot;20300&quot; value=&quot;Slide 8 - &amp;quot;Significant Changes to Program Standards&amp;quot;&quot;/&gt;&lt;property id=&quot;20307&quot; value=&quot;288&quot;/&gt;&lt;/object&gt;&lt;object type=&quot;3&quot; unique_id=&quot;10040&quot;&gt;&lt;property id=&quot;20148&quot; value=&quot;5&quot;/&gt;&lt;property id=&quot;20300&quot; value=&quot;Slide 9 - &amp;quot;Fieldwork and Clinical Practice for New Credential Authorizations- Interns&amp;quot;&quot;/&gt;&lt;property id=&quot;20307&quot; value=&quot;303&quot;/&gt;&lt;/object&gt;&lt;object type=&quot;3&quot; unique_id=&quot;10041&quot;&gt;&lt;property id=&quot;20148&quot; value=&quot;5&quot;/&gt;&lt;property id=&quot;20300&quot; value=&quot;Slide 10 - &amp;quot;Dual Credential Candidates&amp;quot;&quot;/&gt;&lt;property id=&quot;20307&quot; value=&quot;305&quot;/&gt;&lt;/object&gt;&lt;object type=&quot;3&quot; unique_id=&quot;10042&quot;&gt;&lt;property id=&quot;20148&quot; value=&quot;5&quot;/&gt;&lt;property id=&quot;20300&quot; value=&quot;Slide 11 - &amp;quot;Dual Credential Candidates&amp;quot;&quot;/&gt;&lt;property id=&quot;20307&quot; value=&quot;306&quot;/&gt;&lt;/object&gt;&lt;object type=&quot;3&quot; unique_id=&quot;10043&quot;&gt;&lt;property id=&quot;20148&quot; value=&quot;5&quot;/&gt;&lt;property id=&quot;20300&quot; value=&quot;Slide 12 - &amp;quot;Updated Subject Matter Requirements for Preliminary Education Specialists&amp;quot;&quot;/&gt;&lt;property id=&quot;20307&quot; value=&quot;304&quot;/&gt;&lt;/object&gt;&lt;object type=&quot;3&quot; unique_id=&quot;10045&quot;&gt;&lt;property id=&quot;20148&quot; value=&quot;5&quot;/&gt;&lt;property id=&quot;20300&quot; value=&quot;Slide 14 - &amp;quot;Bridge Authorization for Current Education Specialists&amp;quot;&quot;/&gt;&lt;property id=&quot;20307&quot; value=&quot;294&quot;/&gt;&lt;/object&gt;&lt;object type=&quot;3&quot; unique_id=&quot;10046&quot;&gt;&lt;property id=&quot;20148&quot; value=&quot;5&quot;/&gt;&lt;property id=&quot;20300&quot; value=&quot;Slide 23 - &amp;quot;More Information….&amp;quot;&quot;/&gt;&lt;property id=&quot;20307&quot; value=&quot;296&quot;/&gt;&lt;/object&gt;&lt;object type=&quot;3&quot; unique_id=&quot;10048&quot;&gt;&lt;property id=&quot;20148&quot; value=&quot;5&quot;/&gt;&lt;property id=&quot;20300&quot; value=&quot;Slide 24 - &amp;quot;Additional Questions? &amp;quot;&quot;/&gt;&lt;property id=&quot;20307&quot; value=&quot;298&quot;/&gt;&lt;/object&gt;&lt;object type=&quot;3&quot; unique_id=&quot;13610&quot;&gt;&lt;property id=&quot;20148&quot; value=&quot;5&quot;/&gt;&lt;property id=&quot;20300&quot; value=&quot;Slide 13 - &amp;quot;Health and Technology Education Statutory Requirements&amp;quot;&quot;/&gt;&lt;property id=&quot;20307&quot; value=&quot;308&quot;/&gt;&lt;/object&gt;&lt;object type=&quot;3&quot; unique_id=&quot;13611&quot;&gt;&lt;property id=&quot;20148&quot; value=&quot;5&quot;/&gt;&lt;property id=&quot;20300&quot; value=&quot;Slide 15 - &amp;quot;Summaries of Recent Commission Actions&amp;quot;&quot;/&gt;&lt;property id=&quot;20307&quot; value=&quot;309&quot;/&gt;&lt;/object&gt;&lt;object type=&quot;3&quot; unique_id=&quot;13856&quot;&gt;&lt;property id=&quot;20148&quot; value=&quot;5&quot;/&gt;&lt;property id=&quot;20300&quot; value=&quot;Slide 21 - &amp;quot;TPAs and APAs&amp;quot;&quot;/&gt;&lt;property id=&quot;20307&quot; value=&quot;310&quot;/&gt;&lt;/object&gt;&lt;object type=&quot;3&quot; unique_id=&quot;14593&quot;&gt;&lt;property id=&quot;20148&quot; value=&quot;5&quot;/&gt;&lt;property id=&quot;20300&quot; value=&quot;Slide 19 - &amp;quot;RICA&amp;quot;&quot;/&gt;&lt;property id=&quot;20307&quot; value=&quot;312&quot;/&gt;&lt;/object&gt;&lt;object type=&quot;3&quot; unique_id=&quot;14594&quot;&gt;&lt;property id=&quot;20148&quot; value=&quot;5&quot;/&gt;&lt;property id=&quot;20300&quot; value=&quot;Slide 20 - &amp;quot;RICA&amp;quot;&quot;/&gt;&lt;property id=&quot;20307&quot; value=&quot;313&quot;/&gt;&lt;/object&gt;&lt;object type=&quot;3&quot; unique_id=&quot;14595&quot;&gt;&lt;property id=&quot;20148&quot; value=&quot;5&quot;/&gt;&lt;property id=&quot;20300&quot; value=&quot;Slide 18 - &amp;quot;SMC Flexibilities for Programs&amp;quot;&quot;/&gt;&lt;property id=&quot;20307&quot; value=&quot;314&quot;/&gt;&lt;/object&gt;&lt;object type=&quot;3&quot; unique_id=&quot;20221&quot;&gt;&lt;property id=&quot;20148&quot; value=&quot;5&quot;/&gt;&lt;property id=&quot;20300&quot; value=&quot;Slide 22 - &amp;quot;TPAs and APAs&amp;quot;&quot;/&gt;&lt;property id=&quot;20307&quot; value=&quot;315&quot;/&gt;&lt;/object&gt;&lt;object type=&quot;3&quot; unique_id=&quot;23676&quot;&gt;&lt;property id=&quot;20148&quot; value=&quot;5&quot;/&gt;&lt;property id=&quot;20300&quot; value=&quot;Slide 16 - &amp;quot;BSR for Program Entry&amp;quot;&quot;/&gt;&lt;property id=&quot;20307&quot; value=&quot;316&quot;/&gt;&lt;/object&gt;&lt;object type=&quot;3&quot; unique_id=&quot;26615&quot;&gt;&lt;property id=&quot;20148&quot; value=&quot;5&quot;/&gt;&lt;property id=&quot;20300&quot; value=&quot;Slide 17 - &amp;quot;BSR for Program Entry&amp;quot;&quot;/&gt;&lt;property id=&quot;20307&quot; value=&quot;317&quot;/&gt;&lt;/object&gt;&lt;/object&gt;&lt;object type=&quot;8&quot; unique_id=&quot;10006&quot;&gt;&lt;/object&gt;&lt;/object&gt;&lt;/database&gt;"/>
</p:tagLst>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CTC Template 2020" id="{18D2E04C-FAD4-4880-9F2E-5059450E180D}" vid="{9C8CAB18-8F9C-4B67-80CE-8BA432E949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A00C9505E3AF44BEE2BA095A360824" ma:contentTypeVersion="11" ma:contentTypeDescription="Create a new document." ma:contentTypeScope="" ma:versionID="f81468c2bff6de8366187a2bb6fc6774">
  <xsd:schema xmlns:xsd="http://www.w3.org/2001/XMLSchema" xmlns:xs="http://www.w3.org/2001/XMLSchema" xmlns:p="http://schemas.microsoft.com/office/2006/metadata/properties" xmlns:ns2="9803f46a-11bf-48f7-81fb-4a99cde79948" xmlns:ns3="4c3acd45-541a-447d-b100-853e2f4c1c0f" targetNamespace="http://schemas.microsoft.com/office/2006/metadata/properties" ma:root="true" ma:fieldsID="d8a44b4719eb1e8702ba67ed82051da6" ns2:_="" ns3:_="">
    <xsd:import namespace="9803f46a-11bf-48f7-81fb-4a99cde79948"/>
    <xsd:import namespace="4c3acd45-541a-447d-b100-853e2f4c1c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03f46a-11bf-48f7-81fb-4a99cde799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c3acd45-541a-447d-b100-853e2f4c1c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0FF3BE-BCDB-4724-8116-11BE3713C401}">
  <ds:schemaRefs>
    <ds:schemaRef ds:uri="http://purl.org/dc/dcmitype/"/>
    <ds:schemaRef ds:uri="http://schemas.microsoft.com/office/2006/documentManagement/types"/>
    <ds:schemaRef ds:uri="http://purl.org/dc/terms/"/>
    <ds:schemaRef ds:uri="ffa4cb3f-f513-4886-8a8a-5fac207b1bfb"/>
    <ds:schemaRef ds:uri="f4dd65c1-a052-43e8-be2f-4ba28da3a762"/>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206C0BA-07EB-4212-9373-EFE746B1D161}">
  <ds:schemaRefs>
    <ds:schemaRef ds:uri="http://schemas.microsoft.com/sharepoint/v3/contenttype/forms"/>
  </ds:schemaRefs>
</ds:datastoreItem>
</file>

<file path=customXml/itemProps3.xml><?xml version="1.0" encoding="utf-8"?>
<ds:datastoreItem xmlns:ds="http://schemas.openxmlformats.org/officeDocument/2006/customXml" ds:itemID="{B8C803D3-DCE1-40A0-9B9C-912760B885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03f46a-11bf-48f7-81fb-4a99cde79948"/>
    <ds:schemaRef ds:uri="4c3acd45-541a-447d-b100-853e2f4c1c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TotalTime>
  <Words>2694</Words>
  <Application>Microsoft Office PowerPoint</Application>
  <PresentationFormat>Widescreen</PresentationFormat>
  <Paragraphs>379</Paragraphs>
  <Slides>30</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Times New Roman</vt:lpstr>
      <vt:lpstr>Retrospect</vt:lpstr>
      <vt:lpstr>CAPSE/TED Meeting SPAN Conference 2022</vt:lpstr>
      <vt:lpstr>Outcomes</vt:lpstr>
      <vt:lpstr>Preliminary Ed Specialist Programs Transition Timeline</vt:lpstr>
      <vt:lpstr>Expanded Course Content for New Credential Authorizations</vt:lpstr>
      <vt:lpstr>New Authorization Statements </vt:lpstr>
      <vt:lpstr>Definitions</vt:lpstr>
      <vt:lpstr>Education Specialist Standards Effective July 1, 2022</vt:lpstr>
      <vt:lpstr>Significant Changes to Program Standards</vt:lpstr>
      <vt:lpstr>Fieldwork and Clinical Practice for New Credential Authorizations- Interns</vt:lpstr>
      <vt:lpstr>Dual Credential Candidates</vt:lpstr>
      <vt:lpstr>Dual Credential Candidates</vt:lpstr>
      <vt:lpstr>Updated Subject Matter Requirements for Preliminary Education Specialists</vt:lpstr>
      <vt:lpstr>Health and Technology Education Statutory Requirements</vt:lpstr>
      <vt:lpstr>Bridge Authorization for Current Education Specialists</vt:lpstr>
      <vt:lpstr>Summaries of Recent Commission Actions</vt:lpstr>
      <vt:lpstr>BSR for Program Entry</vt:lpstr>
      <vt:lpstr>BSR for Program Entry</vt:lpstr>
      <vt:lpstr>SMC Flexibilities for Programs</vt:lpstr>
      <vt:lpstr>RICA</vt:lpstr>
      <vt:lpstr>TPAs and APAs</vt:lpstr>
      <vt:lpstr>TPAs and APAs</vt:lpstr>
      <vt:lpstr>More Information….</vt:lpstr>
      <vt:lpstr>Education Specialist TPA Development &amp; Implementation</vt:lpstr>
      <vt:lpstr>EdSp CalTPA Development Timeline: MMSN &amp; ESN</vt:lpstr>
      <vt:lpstr>Cycle 2 Field Test Programs</vt:lpstr>
      <vt:lpstr>Field Test Timeline (Cycle 1 &amp; Cycle 2)</vt:lpstr>
      <vt:lpstr>Additional Supports</vt:lpstr>
      <vt:lpstr>Out-of-State (Generic Program) and Out-of-Country Teachers </vt:lpstr>
      <vt:lpstr>Additional Resources</vt:lpstr>
      <vt:lpstr>Additional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Bernardo, Michelle</dc:creator>
  <cp:lastModifiedBy>Hatrick, William</cp:lastModifiedBy>
  <cp:revision>2</cp:revision>
  <dcterms:created xsi:type="dcterms:W3CDTF">2021-01-22T18:06:55Z</dcterms:created>
  <dcterms:modified xsi:type="dcterms:W3CDTF">2022-03-07T19:23:38Z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0x010100B8A00C9505E3AF44BEE2BA095A360824</vt:lpwstr>
  </property>
  <property fmtid="{D5CDD505-2E9C-101B-9397-08002B2CF9AE}" pid="3" name="Categories1">
    <vt:lpwstr>7;#Administrative|5c69305d-07f7-4116-9572-46764656732c</vt:lpwstr>
  </property>
  <property fmtid="{D5CDD505-2E9C-101B-9397-08002B2CF9AE}" pid="4" name="Categories0">
    <vt:lpwstr>34;#Templates|e5110cce-88cb-4edd-88c7-0de7d43e8255</vt:lpwstr>
  </property>
</Properties>
</file>