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9144000"/>
  <p:notesSz cx="6858000" cy="9144000"/>
  <p:embeddedFontLst>
    <p:embeddedFont>
      <p:font typeface="Helvetica Neue"/>
      <p:regular r:id="rId15"/>
      <p:bold r:id="rId16"/>
      <p:italic r:id="rId17"/>
      <p:boldItalic r:id="rId18"/>
    </p:embeddedFont>
    <p:embeddedFont>
      <p:font typeface="Helvetica Neue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55BFBB-1DDC-4DE9-8CD4-96F38185889C}">
  <a:tblStyle styleId="{D355BFBB-1DDC-4DE9-8CD4-96F38185889C}"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8FCFC"/>
          </a:solidFill>
        </a:fill>
      </a:tcStyle>
    </a:wholeTbl>
    <a:band1H>
      <a:tcTxStyle/>
      <a:tcStyle>
        <a:fill>
          <a:solidFill>
            <a:srgbClr val="F1F8F9"/>
          </a:solidFill>
        </a:fill>
      </a:tcStyle>
    </a:band1H>
    <a:band2H>
      <a:tcTxStyle/>
    </a:band2H>
    <a:band1V>
      <a:tcTxStyle/>
      <a:tcStyle>
        <a:fill>
          <a:solidFill>
            <a:srgbClr val="F1F8F9"/>
          </a:solidFill>
        </a:fill>
      </a:tcStyle>
    </a:band1V>
    <a:band2V>
      <a:tcTxStyle/>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F8FCFC"/>
          </a:solidFill>
        </a:fill>
      </a:tcStyle>
    </a:lastRow>
    <a:seCell>
      <a:tcTxStyle/>
    </a:seCell>
    <a:swCell>
      <a:tcTxStyle/>
    </a:swCell>
    <a:firstRow>
      <a:tcTxStyle b="on" i="off"/>
      <a:tcStyle>
        <a:fill>
          <a:solidFill>
            <a:srgbClr val="F8FCFC"/>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Light-bold.fntdata"/><Relationship Id="rId11" Type="http://schemas.openxmlformats.org/officeDocument/2006/relationships/slide" Target="slides/slide5.xml"/><Relationship Id="rId22" Type="http://schemas.openxmlformats.org/officeDocument/2006/relationships/font" Target="fonts/HelveticaNeueLight-boldItalic.fntdata"/><Relationship Id="rId10" Type="http://schemas.openxmlformats.org/officeDocument/2006/relationships/slide" Target="slides/slide4.xml"/><Relationship Id="rId21" Type="http://schemas.openxmlformats.org/officeDocument/2006/relationships/font" Target="fonts/HelveticaNeueLight-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HelveticaNeue-regular.fntdata"/><Relationship Id="rId14" Type="http://schemas.openxmlformats.org/officeDocument/2006/relationships/slide" Target="slides/slide8.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slideMaster" Target="slideMasters/slideMaster2.xml"/><Relationship Id="rId19" Type="http://schemas.openxmlformats.org/officeDocument/2006/relationships/font" Target="fonts/HelveticaNeueLight-regular.fntdata"/><Relationship Id="rId6" Type="http://schemas.openxmlformats.org/officeDocument/2006/relationships/notesMaster" Target="notesMasters/notesMaster1.xml"/><Relationship Id="rId18" Type="http://schemas.openxmlformats.org/officeDocument/2006/relationships/font" Target="fonts/HelveticaNeue-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Suzanne</a:t>
            </a:r>
            <a:endParaRPr/>
          </a:p>
        </p:txBody>
      </p:sp>
      <p:sp>
        <p:nvSpPr>
          <p:cNvPr id="29" name="Google Shape;2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54000"/>
              </a:lnSpc>
              <a:spcBef>
                <a:spcPts val="0"/>
              </a:spcBef>
              <a:spcAft>
                <a:spcPts val="0"/>
              </a:spcAft>
              <a:buSzPts val="1400"/>
              <a:buNone/>
            </a:pPr>
            <a:r>
              <a:t/>
            </a:r>
            <a:endParaRPr sz="1400">
              <a:solidFill>
                <a:schemeClr val="dk1"/>
              </a:solidFill>
              <a:latin typeface="Helvetica Neue"/>
              <a:ea typeface="Helvetica Neue"/>
              <a:cs typeface="Helvetica Neue"/>
              <a:sym typeface="Helvetica Neue"/>
            </a:endParaRPr>
          </a:p>
        </p:txBody>
      </p:sp>
      <p:sp>
        <p:nvSpPr>
          <p:cNvPr id="35" name="Google Shape;3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f8bd529e53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f8bd529e53_0_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1100">
                <a:highlight>
                  <a:srgbClr val="FFFFFF"/>
                </a:highlight>
              </a:rPr>
              <a:t>“Universal” TPEs</a:t>
            </a:r>
            <a:endParaRPr sz="1100">
              <a:highlight>
                <a:srgbClr val="FFFFFF"/>
              </a:highlight>
            </a:endParaRPr>
          </a:p>
          <a:p>
            <a:pPr indent="0" lvl="0" marL="0" rtl="0" algn="ctr">
              <a:spcBef>
                <a:spcPts val="0"/>
              </a:spcBef>
              <a:spcAft>
                <a:spcPts val="0"/>
              </a:spcAft>
              <a:buNone/>
            </a:pPr>
            <a:r>
              <a:rPr lang="en-US" sz="1100">
                <a:highlight>
                  <a:srgbClr val="FFFFFF"/>
                </a:highlight>
              </a:rPr>
              <a:t>CalTPA grounded in UDL</a:t>
            </a:r>
            <a:endParaRPr sz="1100">
              <a:highlight>
                <a:srgbClr val="FFFFFF"/>
              </a:highlight>
            </a:endParaRPr>
          </a:p>
          <a:p>
            <a:pPr indent="0" lvl="0" marL="0" rtl="0" algn="ctr">
              <a:spcBef>
                <a:spcPts val="0"/>
              </a:spcBef>
              <a:spcAft>
                <a:spcPts val="0"/>
              </a:spcAft>
              <a:buNone/>
            </a:pPr>
            <a:r>
              <a:rPr lang="en-US" sz="1100">
                <a:highlight>
                  <a:srgbClr val="FFFFFF"/>
                </a:highlight>
              </a:rPr>
              <a:t>New Education Specialist credentials</a:t>
            </a:r>
            <a:endParaRPr sz="1100">
              <a:highlight>
                <a:srgbClr val="FFFFFF"/>
              </a:highlight>
            </a:endParaRPr>
          </a:p>
          <a:p>
            <a:pPr indent="0" lvl="0" marL="0" rtl="0" algn="l">
              <a:spcBef>
                <a:spcPts val="0"/>
              </a:spcBef>
              <a:spcAft>
                <a:spcPts val="0"/>
              </a:spcAft>
              <a:buNone/>
            </a:pPr>
            <a:r>
              <a:t/>
            </a:r>
            <a:endParaRPr/>
          </a:p>
        </p:txBody>
      </p:sp>
      <p:sp>
        <p:nvSpPr>
          <p:cNvPr id="41" name="Google Shape;41;gf8bd529e53_0_4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54000"/>
              </a:lnSpc>
              <a:spcBef>
                <a:spcPts val="0"/>
              </a:spcBef>
              <a:spcAft>
                <a:spcPts val="0"/>
              </a:spcAft>
              <a:buSzPts val="1400"/>
              <a:buNone/>
            </a:pPr>
            <a:r>
              <a:rPr lang="en-US" sz="1200">
                <a:solidFill>
                  <a:schemeClr val="dk1"/>
                </a:solidFill>
                <a:latin typeface="Helvetica Neue"/>
                <a:ea typeface="Helvetica Neue"/>
                <a:cs typeface="Helvetica Neue"/>
                <a:sym typeface="Helvetica Neue"/>
              </a:rPr>
              <a:t>In our previous programs, students took a course in multicultural education and a course in special education. We decided to merge these courses into a two-course sequence on inclusive education. Fall: Diversity and Inclusion in Schools; Spring: Equity and Advocacy in Education Systems</a:t>
            </a:r>
            <a:endParaRPr sz="1200">
              <a:solidFill>
                <a:schemeClr val="dk1"/>
              </a:solidFill>
              <a:latin typeface="Helvetica Neue"/>
              <a:ea typeface="Helvetica Neue"/>
              <a:cs typeface="Helvetica Neue"/>
              <a:sym typeface="Helvetica Neue"/>
            </a:endParaRPr>
          </a:p>
        </p:txBody>
      </p:sp>
      <p:sp>
        <p:nvSpPr>
          <p:cNvPr id="50" name="Google Shape;5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8bd529e53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8bd529e53_0_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f8bd529e53_0_4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p:txBody>
      </p:sp>
      <p:sp>
        <p:nvSpPr>
          <p:cNvPr id="65" name="Google Shape;6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8bd529e53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8bd529e53_0_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f8bd529e53_0_3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0" name="Google Shape;8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4" name="Shape 14"/>
        <p:cNvGrpSpPr/>
        <p:nvPr/>
      </p:nvGrpSpPr>
      <p:grpSpPr>
        <a:xfrm>
          <a:off x="0" y="0"/>
          <a:ext cx="0" cy="0"/>
          <a:chOff x="0" y="0"/>
          <a:chExt cx="0" cy="0"/>
        </a:xfrm>
      </p:grpSpPr>
      <p:sp>
        <p:nvSpPr>
          <p:cNvPr id="15" name="Google Shape;15;p2"/>
          <p:cNvSpPr txBox="1"/>
          <p:nvPr>
            <p:ph type="title"/>
          </p:nvPr>
        </p:nvSpPr>
        <p:spPr>
          <a:xfrm>
            <a:off x="892969" y="1151930"/>
            <a:ext cx="7358063" cy="2321719"/>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1pPr>
            <a:lvl2pPr lvl="1"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2pPr>
            <a:lvl3pPr lvl="2"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3pPr>
            <a:lvl4pPr lvl="3"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4pPr>
            <a:lvl5pPr lvl="4"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5pPr>
            <a:lvl6pPr lvl="5"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6pPr>
            <a:lvl7pPr lvl="6"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7pPr>
            <a:lvl8pPr lvl="7"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8pPr>
            <a:lvl9pPr lvl="8"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9pPr>
          </a:lstStyle>
          <a:p/>
        </p:txBody>
      </p:sp>
      <p:sp>
        <p:nvSpPr>
          <p:cNvPr id="16" name="Google Shape;16;p2"/>
          <p:cNvSpPr txBox="1"/>
          <p:nvPr>
            <p:ph idx="1" type="body"/>
          </p:nvPr>
        </p:nvSpPr>
        <p:spPr>
          <a:xfrm>
            <a:off x="892969" y="3545086"/>
            <a:ext cx="7358063" cy="794742"/>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0"/>
              </a:spcBef>
              <a:spcAft>
                <a:spcPts val="0"/>
              </a:spcAft>
              <a:buClr>
                <a:srgbClr val="000000"/>
              </a:buClr>
              <a:buSzPts val="3700"/>
              <a:buFont typeface="Helvetica Neue"/>
              <a:buNone/>
              <a:defRPr b="0" i="0" sz="2601" u="none" cap="none" strike="noStrike">
                <a:solidFill>
                  <a:srgbClr val="000000"/>
                </a:solidFill>
                <a:latin typeface="Helvetica Neue"/>
                <a:ea typeface="Helvetica Neue"/>
                <a:cs typeface="Helvetica Neue"/>
                <a:sym typeface="Helvetica Neue"/>
              </a:defRPr>
            </a:lvl1pPr>
            <a:lvl2pPr indent="-228600" lvl="1" marL="914400" marR="0" algn="ctr">
              <a:lnSpc>
                <a:spcPct val="100000"/>
              </a:lnSpc>
              <a:spcBef>
                <a:spcPts val="0"/>
              </a:spcBef>
              <a:spcAft>
                <a:spcPts val="0"/>
              </a:spcAft>
              <a:buClr>
                <a:srgbClr val="000000"/>
              </a:buClr>
              <a:buSzPts val="3700"/>
              <a:buFont typeface="Helvetica Neue"/>
              <a:buNone/>
              <a:defRPr b="0" i="0" sz="2601" u="none" cap="none" strike="noStrike">
                <a:solidFill>
                  <a:srgbClr val="000000"/>
                </a:solidFill>
                <a:latin typeface="Helvetica Neue"/>
                <a:ea typeface="Helvetica Neue"/>
                <a:cs typeface="Helvetica Neue"/>
                <a:sym typeface="Helvetica Neue"/>
              </a:defRPr>
            </a:lvl2pPr>
            <a:lvl3pPr indent="-228600" lvl="2" marL="1371600" marR="0" algn="ctr">
              <a:lnSpc>
                <a:spcPct val="100000"/>
              </a:lnSpc>
              <a:spcBef>
                <a:spcPts val="0"/>
              </a:spcBef>
              <a:spcAft>
                <a:spcPts val="0"/>
              </a:spcAft>
              <a:buClr>
                <a:srgbClr val="000000"/>
              </a:buClr>
              <a:buSzPts val="3700"/>
              <a:buFont typeface="Helvetica Neue"/>
              <a:buNone/>
              <a:defRPr b="0" i="0" sz="2601" u="none" cap="none" strike="noStrike">
                <a:solidFill>
                  <a:srgbClr val="000000"/>
                </a:solidFill>
                <a:latin typeface="Helvetica Neue"/>
                <a:ea typeface="Helvetica Neue"/>
                <a:cs typeface="Helvetica Neue"/>
                <a:sym typeface="Helvetica Neue"/>
              </a:defRPr>
            </a:lvl3pPr>
            <a:lvl4pPr indent="-228600" lvl="3" marL="1828800" marR="0" algn="ctr">
              <a:lnSpc>
                <a:spcPct val="100000"/>
              </a:lnSpc>
              <a:spcBef>
                <a:spcPts val="0"/>
              </a:spcBef>
              <a:spcAft>
                <a:spcPts val="0"/>
              </a:spcAft>
              <a:buClr>
                <a:srgbClr val="000000"/>
              </a:buClr>
              <a:buSzPts val="3700"/>
              <a:buFont typeface="Helvetica Neue"/>
              <a:buNone/>
              <a:defRPr b="0" i="0" sz="2601" u="none" cap="none" strike="noStrike">
                <a:solidFill>
                  <a:srgbClr val="000000"/>
                </a:solidFill>
                <a:latin typeface="Helvetica Neue"/>
                <a:ea typeface="Helvetica Neue"/>
                <a:cs typeface="Helvetica Neue"/>
                <a:sym typeface="Helvetica Neue"/>
              </a:defRPr>
            </a:lvl4pPr>
            <a:lvl5pPr indent="-228600" lvl="4" marL="2286000" marR="0" algn="ctr">
              <a:lnSpc>
                <a:spcPct val="100000"/>
              </a:lnSpc>
              <a:spcBef>
                <a:spcPts val="0"/>
              </a:spcBef>
              <a:spcAft>
                <a:spcPts val="0"/>
              </a:spcAft>
              <a:buClr>
                <a:srgbClr val="000000"/>
              </a:buClr>
              <a:buSzPts val="3700"/>
              <a:buFont typeface="Helvetica Neue"/>
              <a:buNone/>
              <a:defRPr b="0" i="0" sz="2601" u="none" cap="none" strike="noStrike">
                <a:solidFill>
                  <a:srgbClr val="000000"/>
                </a:solidFill>
                <a:latin typeface="Helvetica Neue"/>
                <a:ea typeface="Helvetica Neue"/>
                <a:cs typeface="Helvetica Neue"/>
                <a:sym typeface="Helvetica Neue"/>
              </a:defRPr>
            </a:lvl5pPr>
            <a:lvl6pPr indent="-523239" lvl="5" marL="27432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6pPr>
            <a:lvl7pPr indent="-523239" lvl="6" marL="32004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7pPr>
            <a:lvl8pPr indent="-523239" lvl="7" marL="36576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8pPr>
            <a:lvl9pPr indent="-523240" lvl="8" marL="41148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9pPr>
          </a:lstStyle>
          <a:p/>
        </p:txBody>
      </p:sp>
      <p:sp>
        <p:nvSpPr>
          <p:cNvPr id="17" name="Google Shape;17;p2"/>
          <p:cNvSpPr txBox="1"/>
          <p:nvPr>
            <p:ph idx="12" type="sldNum"/>
          </p:nvPr>
        </p:nvSpPr>
        <p:spPr>
          <a:xfrm>
            <a:off x="4449762" y="6535737"/>
            <a:ext cx="239712" cy="2286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669727" y="178594"/>
            <a:ext cx="7804547" cy="1518047"/>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1pPr>
            <a:lvl2pPr lvl="1"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2pPr>
            <a:lvl3pPr lvl="2"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3pPr>
            <a:lvl4pPr lvl="3"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4pPr>
            <a:lvl5pPr lvl="4"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5pPr>
            <a:lvl6pPr lvl="5"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6pPr>
            <a:lvl7pPr lvl="6"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7pPr>
            <a:lvl8pPr lvl="7"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8pPr>
            <a:lvl9pPr lvl="8" marR="0" algn="ctr">
              <a:lnSpc>
                <a:spcPct val="100000"/>
              </a:lnSpc>
              <a:spcBef>
                <a:spcPts val="0"/>
              </a:spcBef>
              <a:spcAft>
                <a:spcPts val="0"/>
              </a:spcAft>
              <a:buClr>
                <a:srgbClr val="000000"/>
              </a:buClr>
              <a:buSzPts val="8000"/>
              <a:buFont typeface="Helvetica Neue"/>
              <a:buNone/>
              <a:defRPr b="0" i="0" sz="5625" u="none" cap="none" strike="noStrike">
                <a:solidFill>
                  <a:srgbClr val="000000"/>
                </a:solidFill>
                <a:latin typeface="Helvetica Neue"/>
                <a:ea typeface="Helvetica Neue"/>
                <a:cs typeface="Helvetica Neue"/>
                <a:sym typeface="Helvetica Neue"/>
              </a:defRPr>
            </a:lvl9pPr>
          </a:lstStyle>
          <a:p/>
        </p:txBody>
      </p:sp>
      <p:sp>
        <p:nvSpPr>
          <p:cNvPr id="25" name="Google Shape;25;p4"/>
          <p:cNvSpPr txBox="1"/>
          <p:nvPr>
            <p:ph idx="1" type="body"/>
          </p:nvPr>
        </p:nvSpPr>
        <p:spPr>
          <a:xfrm>
            <a:off x="669727" y="1821656"/>
            <a:ext cx="7804547" cy="4420195"/>
          </a:xfrm>
          <a:prstGeom prst="rect">
            <a:avLst/>
          </a:prstGeom>
          <a:noFill/>
          <a:ln>
            <a:noFill/>
          </a:ln>
        </p:spPr>
        <p:txBody>
          <a:bodyPr anchorCtr="0" anchor="ctr" bIns="91425" lIns="91425" spcFirstLastPara="1" rIns="91425" wrap="square" tIns="91425">
            <a:noAutofit/>
          </a:bodyPr>
          <a:lstStyle>
            <a:lvl1pPr indent="-523240" lvl="0" marL="4572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1pPr>
            <a:lvl2pPr indent="-523240" lvl="1" marL="9144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2pPr>
            <a:lvl3pPr indent="-523239" lvl="2" marL="13716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3pPr>
            <a:lvl4pPr indent="-523239" lvl="3" marL="18288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4pPr>
            <a:lvl5pPr indent="-523239" lvl="4" marL="22860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5pPr>
            <a:lvl6pPr indent="-523239" lvl="5" marL="27432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6pPr>
            <a:lvl7pPr indent="-523239" lvl="6" marL="32004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7pPr>
            <a:lvl8pPr indent="-523239" lvl="7" marL="36576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8pPr>
            <a:lvl9pPr indent="-523240" lvl="8" marL="4114800" marR="0" algn="l">
              <a:lnSpc>
                <a:spcPct val="100000"/>
              </a:lnSpc>
              <a:spcBef>
                <a:spcPts val="2953"/>
              </a:spcBef>
              <a:spcAft>
                <a:spcPts val="0"/>
              </a:spcAft>
              <a:buClr>
                <a:srgbClr val="000000"/>
              </a:buClr>
              <a:buSzPts val="4640"/>
              <a:buFont typeface="Helvetica Neue"/>
              <a:buChar char="•"/>
              <a:defRPr b="0" i="0" sz="2250" u="none" cap="none" strike="noStrike">
                <a:solidFill>
                  <a:srgbClr val="000000"/>
                </a:solidFill>
                <a:latin typeface="Helvetica Neue"/>
                <a:ea typeface="Helvetica Neue"/>
                <a:cs typeface="Helvetica Neue"/>
                <a:sym typeface="Helvetica Neue"/>
              </a:defRPr>
            </a:lvl9pPr>
          </a:lstStyle>
          <a:p/>
        </p:txBody>
      </p:sp>
      <p:sp>
        <p:nvSpPr>
          <p:cNvPr id="26" name="Google Shape;26;p4"/>
          <p:cNvSpPr txBox="1"/>
          <p:nvPr>
            <p:ph idx="12" type="sldNum"/>
          </p:nvPr>
        </p:nvSpPr>
        <p:spPr>
          <a:xfrm>
            <a:off x="4449762" y="6535737"/>
            <a:ext cx="239712" cy="2286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USD-footer.png" id="10" name="Google Shape;10;p1"/>
          <p:cNvPicPr preferRelativeResize="0"/>
          <p:nvPr/>
        </p:nvPicPr>
        <p:blipFill rotWithShape="1">
          <a:blip r:embed="rId1">
            <a:alphaModFix/>
          </a:blip>
          <a:srcRect b="0" l="0" r="0" t="0"/>
          <a:stretch/>
        </p:blipFill>
        <p:spPr>
          <a:xfrm>
            <a:off x="0" y="5943600"/>
            <a:ext cx="9144000" cy="914400"/>
          </a:xfrm>
          <a:prstGeom prst="rect">
            <a:avLst/>
          </a:prstGeom>
          <a:noFill/>
          <a:ln>
            <a:noFill/>
          </a:ln>
        </p:spPr>
      </p:pic>
      <p:sp>
        <p:nvSpPr>
          <p:cNvPr id="11" name="Google Shape;11;p1"/>
          <p:cNvSpPr txBox="1"/>
          <p:nvPr>
            <p:ph idx="1" type="body"/>
          </p:nvPr>
        </p:nvSpPr>
        <p:spPr>
          <a:xfrm>
            <a:off x="576262" y="1947862"/>
            <a:ext cx="7881937" cy="3810000"/>
          </a:xfrm>
          <a:prstGeom prst="rect">
            <a:avLst/>
          </a:prstGeom>
          <a:noFill/>
          <a:ln>
            <a:noFill/>
          </a:ln>
        </p:spPr>
        <p:txBody>
          <a:bodyPr anchorCtr="0" anchor="t" bIns="91425" lIns="91425" spcFirstLastPara="1" rIns="91425" wrap="square" tIns="91425">
            <a:noAutofit/>
          </a:bodyPr>
          <a:lstStyle>
            <a:lvl1pPr indent="-273050" lvl="0" marL="457200" marR="0" rtl="0" algn="l">
              <a:lnSpc>
                <a:spcPct val="114285"/>
              </a:lnSpc>
              <a:spcBef>
                <a:spcPts val="0"/>
              </a:spcBef>
              <a:spcAft>
                <a:spcPts val="0"/>
              </a:spcAft>
              <a:buClr>
                <a:srgbClr val="173063"/>
              </a:buClr>
              <a:buSzPts val="700"/>
              <a:buFont typeface="Merriweather Sans"/>
              <a:buChar char=" "/>
              <a:defRPr b="0" i="0" sz="2800" u="none" cap="none" strike="noStrike">
                <a:solidFill>
                  <a:srgbClr val="003B70"/>
                </a:solidFill>
                <a:latin typeface="Arial"/>
                <a:ea typeface="Arial"/>
                <a:cs typeface="Arial"/>
                <a:sym typeface="Arial"/>
              </a:defRPr>
            </a:lvl1pPr>
            <a:lvl2pPr indent="-406400" lvl="1" marL="914400" marR="0" rtl="0" algn="l">
              <a:lnSpc>
                <a:spcPct val="114285"/>
              </a:lnSpc>
              <a:spcBef>
                <a:spcPts val="600"/>
              </a:spcBef>
              <a:spcAft>
                <a:spcPts val="0"/>
              </a:spcAft>
              <a:buClr>
                <a:srgbClr val="173063"/>
              </a:buClr>
              <a:buSzPts val="2800"/>
              <a:buFont typeface="Arial"/>
              <a:buChar char="•"/>
              <a:defRPr b="0" i="0" sz="2800" u="none" cap="none" strike="noStrike">
                <a:solidFill>
                  <a:srgbClr val="003B70"/>
                </a:solidFill>
                <a:latin typeface="Arial"/>
                <a:ea typeface="Arial"/>
                <a:cs typeface="Arial"/>
                <a:sym typeface="Arial"/>
              </a:defRPr>
            </a:lvl2pPr>
            <a:lvl3pPr indent="-406400" lvl="2" marL="1371600" marR="0" rtl="0" algn="l">
              <a:lnSpc>
                <a:spcPct val="114285"/>
              </a:lnSpc>
              <a:spcBef>
                <a:spcPts val="600"/>
              </a:spcBef>
              <a:spcAft>
                <a:spcPts val="0"/>
              </a:spcAft>
              <a:buClr>
                <a:srgbClr val="003B70"/>
              </a:buClr>
              <a:buSzPts val="2800"/>
              <a:buFont typeface="Merriweather Sans"/>
              <a:buChar char="-"/>
              <a:defRPr b="0" i="0" sz="2800" u="none" cap="none" strike="noStrike">
                <a:solidFill>
                  <a:srgbClr val="003B70"/>
                </a:solidFill>
                <a:latin typeface="Arial"/>
                <a:ea typeface="Arial"/>
                <a:cs typeface="Arial"/>
                <a:sym typeface="Arial"/>
              </a:defRPr>
            </a:lvl3pPr>
            <a:lvl4pPr indent="-406400" lvl="3" marL="1828800" marR="0" rtl="0" algn="l">
              <a:lnSpc>
                <a:spcPct val="114285"/>
              </a:lnSpc>
              <a:spcBef>
                <a:spcPts val="600"/>
              </a:spcBef>
              <a:spcAft>
                <a:spcPts val="0"/>
              </a:spcAft>
              <a:buClr>
                <a:srgbClr val="003B70"/>
              </a:buClr>
              <a:buSzPts val="2800"/>
              <a:buFont typeface="Merriweather Sans"/>
              <a:buChar char="-"/>
              <a:defRPr b="0" i="0" sz="2800" u="none" cap="none" strike="noStrike">
                <a:solidFill>
                  <a:srgbClr val="003B70"/>
                </a:solidFill>
                <a:latin typeface="Arial"/>
                <a:ea typeface="Arial"/>
                <a:cs typeface="Arial"/>
                <a:sym typeface="Arial"/>
              </a:defRPr>
            </a:lvl4pPr>
            <a:lvl5pPr indent="-406400" lvl="4" marL="2286000" marR="0" rtl="0" algn="l">
              <a:lnSpc>
                <a:spcPct val="114285"/>
              </a:lnSpc>
              <a:spcBef>
                <a:spcPts val="600"/>
              </a:spcBef>
              <a:spcAft>
                <a:spcPts val="0"/>
              </a:spcAft>
              <a:buClr>
                <a:srgbClr val="003B70"/>
              </a:buClr>
              <a:buSzPts val="2800"/>
              <a:buFont typeface="Merriweather Sans"/>
              <a:buChar char="-"/>
              <a:defRPr b="0" i="0" sz="2800" u="none" cap="none" strike="noStrike">
                <a:solidFill>
                  <a:srgbClr val="003B70"/>
                </a:solidFill>
                <a:latin typeface="Arial"/>
                <a:ea typeface="Arial"/>
                <a:cs typeface="Arial"/>
                <a:sym typeface="Arial"/>
              </a:defRPr>
            </a:lvl5pPr>
            <a:lvl6pPr indent="-228600" lvl="5" marL="2743200" marR="0" rtl="0" algn="l">
              <a:lnSpc>
                <a:spcPct val="100000"/>
              </a:lnSpc>
              <a:spcBef>
                <a:spcPts val="60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6pPr>
            <a:lvl7pPr indent="-228600" lvl="6" marL="3200400" marR="0" rtl="0" algn="l">
              <a:lnSpc>
                <a:spcPct val="100000"/>
              </a:lnSpc>
              <a:spcBef>
                <a:spcPts val="44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7pPr>
            <a:lvl8pPr indent="-228600" lvl="7" marL="3657600" marR="0" rtl="0" algn="l">
              <a:lnSpc>
                <a:spcPct val="100000"/>
              </a:lnSpc>
              <a:spcBef>
                <a:spcPts val="44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8pPr>
            <a:lvl9pPr indent="-228600" lvl="8" marL="4114800" marR="0" rtl="0" algn="l">
              <a:lnSpc>
                <a:spcPct val="100000"/>
              </a:lnSpc>
              <a:spcBef>
                <a:spcPts val="44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12" name="Google Shape;12;p1"/>
          <p:cNvSpPr txBox="1"/>
          <p:nvPr>
            <p:ph type="title"/>
          </p:nvPr>
        </p:nvSpPr>
        <p:spPr>
          <a:xfrm>
            <a:off x="685800" y="685800"/>
            <a:ext cx="7772400" cy="1143000"/>
          </a:xfrm>
          <a:prstGeom prst="rect">
            <a:avLst/>
          </a:prstGeom>
          <a:noFill/>
          <a:ln>
            <a:noFill/>
          </a:ln>
        </p:spPr>
        <p:txBody>
          <a:bodyPr anchorCtr="0" anchor="ctr" bIns="91425" lIns="91425" spcFirstLastPara="1" rIns="91425" wrap="square" tIns="91425">
            <a:noAutofit/>
          </a:bodyPr>
          <a:lstStyle>
            <a:lvl1pPr lvl="0"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1pPr>
            <a:lvl2pPr lvl="1"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2pPr>
            <a:lvl3pPr lvl="2"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3pPr>
            <a:lvl4pPr lvl="3"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4pPr>
            <a:lvl5pPr lvl="4"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9pPr>
          </a:lstStyle>
          <a:p/>
        </p:txBody>
      </p:sp>
      <p:sp>
        <p:nvSpPr>
          <p:cNvPr id="13" name="Google Shape;13;p1"/>
          <p:cNvSpPr txBox="1"/>
          <p:nvPr>
            <p:ph idx="12" type="sldNum"/>
          </p:nvPr>
        </p:nvSpPr>
        <p:spPr>
          <a:xfrm>
            <a:off x="4449762" y="6535737"/>
            <a:ext cx="239712" cy="2286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pic>
        <p:nvPicPr>
          <p:cNvPr descr="USD-footer.png" id="19" name="Google Shape;19;p3"/>
          <p:cNvPicPr preferRelativeResize="0"/>
          <p:nvPr/>
        </p:nvPicPr>
        <p:blipFill rotWithShape="1">
          <a:blip r:embed="rId1">
            <a:alphaModFix/>
          </a:blip>
          <a:srcRect b="0" l="0" r="0" t="0"/>
          <a:stretch/>
        </p:blipFill>
        <p:spPr>
          <a:xfrm>
            <a:off x="0" y="5943600"/>
            <a:ext cx="9144000" cy="914400"/>
          </a:xfrm>
          <a:prstGeom prst="rect">
            <a:avLst/>
          </a:prstGeom>
          <a:noFill/>
          <a:ln>
            <a:noFill/>
          </a:ln>
        </p:spPr>
      </p:pic>
      <p:sp>
        <p:nvSpPr>
          <p:cNvPr id="20" name="Google Shape;20;p3"/>
          <p:cNvSpPr txBox="1"/>
          <p:nvPr>
            <p:ph idx="1" type="body"/>
          </p:nvPr>
        </p:nvSpPr>
        <p:spPr>
          <a:xfrm>
            <a:off x="576262" y="1947862"/>
            <a:ext cx="7881937" cy="3810000"/>
          </a:xfrm>
          <a:prstGeom prst="rect">
            <a:avLst/>
          </a:prstGeom>
          <a:noFill/>
          <a:ln>
            <a:noFill/>
          </a:ln>
        </p:spPr>
        <p:txBody>
          <a:bodyPr anchorCtr="0" anchor="t" bIns="91425" lIns="91425" spcFirstLastPara="1" rIns="91425" wrap="square" tIns="91425">
            <a:noAutofit/>
          </a:bodyPr>
          <a:lstStyle>
            <a:lvl1pPr indent="-273050" lvl="0" marL="457200" marR="0" rtl="0" algn="l">
              <a:lnSpc>
                <a:spcPct val="114285"/>
              </a:lnSpc>
              <a:spcBef>
                <a:spcPts val="0"/>
              </a:spcBef>
              <a:spcAft>
                <a:spcPts val="0"/>
              </a:spcAft>
              <a:buClr>
                <a:srgbClr val="173063"/>
              </a:buClr>
              <a:buSzPts val="700"/>
              <a:buFont typeface="Merriweather Sans"/>
              <a:buChar char=" "/>
              <a:defRPr b="0" i="0" sz="2800" u="none" cap="none" strike="noStrike">
                <a:solidFill>
                  <a:srgbClr val="003B70"/>
                </a:solidFill>
                <a:latin typeface="Arial"/>
                <a:ea typeface="Arial"/>
                <a:cs typeface="Arial"/>
                <a:sym typeface="Arial"/>
              </a:defRPr>
            </a:lvl1pPr>
            <a:lvl2pPr indent="-406400" lvl="1" marL="914400" marR="0" rtl="0" algn="l">
              <a:lnSpc>
                <a:spcPct val="114285"/>
              </a:lnSpc>
              <a:spcBef>
                <a:spcPts val="600"/>
              </a:spcBef>
              <a:spcAft>
                <a:spcPts val="0"/>
              </a:spcAft>
              <a:buClr>
                <a:srgbClr val="173063"/>
              </a:buClr>
              <a:buSzPts val="2800"/>
              <a:buFont typeface="Arial"/>
              <a:buChar char="•"/>
              <a:defRPr b="0" i="0" sz="2800" u="none" cap="none" strike="noStrike">
                <a:solidFill>
                  <a:srgbClr val="003B70"/>
                </a:solidFill>
                <a:latin typeface="Arial"/>
                <a:ea typeface="Arial"/>
                <a:cs typeface="Arial"/>
                <a:sym typeface="Arial"/>
              </a:defRPr>
            </a:lvl2pPr>
            <a:lvl3pPr indent="-406400" lvl="2" marL="1371600" marR="0" rtl="0" algn="l">
              <a:lnSpc>
                <a:spcPct val="114285"/>
              </a:lnSpc>
              <a:spcBef>
                <a:spcPts val="600"/>
              </a:spcBef>
              <a:spcAft>
                <a:spcPts val="0"/>
              </a:spcAft>
              <a:buClr>
                <a:srgbClr val="003B70"/>
              </a:buClr>
              <a:buSzPts val="2800"/>
              <a:buFont typeface="Merriweather Sans"/>
              <a:buChar char="-"/>
              <a:defRPr b="0" i="0" sz="2800" u="none" cap="none" strike="noStrike">
                <a:solidFill>
                  <a:srgbClr val="003B70"/>
                </a:solidFill>
                <a:latin typeface="Arial"/>
                <a:ea typeface="Arial"/>
                <a:cs typeface="Arial"/>
                <a:sym typeface="Arial"/>
              </a:defRPr>
            </a:lvl3pPr>
            <a:lvl4pPr indent="-406400" lvl="3" marL="1828800" marR="0" rtl="0" algn="l">
              <a:lnSpc>
                <a:spcPct val="114285"/>
              </a:lnSpc>
              <a:spcBef>
                <a:spcPts val="600"/>
              </a:spcBef>
              <a:spcAft>
                <a:spcPts val="0"/>
              </a:spcAft>
              <a:buClr>
                <a:srgbClr val="003B70"/>
              </a:buClr>
              <a:buSzPts val="2800"/>
              <a:buFont typeface="Merriweather Sans"/>
              <a:buChar char="-"/>
              <a:defRPr b="0" i="0" sz="2800" u="none" cap="none" strike="noStrike">
                <a:solidFill>
                  <a:srgbClr val="003B70"/>
                </a:solidFill>
                <a:latin typeface="Arial"/>
                <a:ea typeface="Arial"/>
                <a:cs typeface="Arial"/>
                <a:sym typeface="Arial"/>
              </a:defRPr>
            </a:lvl4pPr>
            <a:lvl5pPr indent="-406400" lvl="4" marL="2286000" marR="0" rtl="0" algn="l">
              <a:lnSpc>
                <a:spcPct val="114285"/>
              </a:lnSpc>
              <a:spcBef>
                <a:spcPts val="600"/>
              </a:spcBef>
              <a:spcAft>
                <a:spcPts val="0"/>
              </a:spcAft>
              <a:buClr>
                <a:srgbClr val="003B70"/>
              </a:buClr>
              <a:buSzPts val="2800"/>
              <a:buFont typeface="Merriweather Sans"/>
              <a:buChar char="-"/>
              <a:defRPr b="0" i="0" sz="2800" u="none" cap="none" strike="noStrike">
                <a:solidFill>
                  <a:srgbClr val="003B70"/>
                </a:solidFill>
                <a:latin typeface="Arial"/>
                <a:ea typeface="Arial"/>
                <a:cs typeface="Arial"/>
                <a:sym typeface="Arial"/>
              </a:defRPr>
            </a:lvl5pPr>
            <a:lvl6pPr indent="-228600" lvl="5" marL="2743200" marR="0" rtl="0" algn="l">
              <a:lnSpc>
                <a:spcPct val="100000"/>
              </a:lnSpc>
              <a:spcBef>
                <a:spcPts val="60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6pPr>
            <a:lvl7pPr indent="-228600" lvl="6" marL="3200400" marR="0" rtl="0" algn="l">
              <a:lnSpc>
                <a:spcPct val="100000"/>
              </a:lnSpc>
              <a:spcBef>
                <a:spcPts val="44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7pPr>
            <a:lvl8pPr indent="-228600" lvl="7" marL="3657600" marR="0" rtl="0" algn="l">
              <a:lnSpc>
                <a:spcPct val="100000"/>
              </a:lnSpc>
              <a:spcBef>
                <a:spcPts val="44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8pPr>
            <a:lvl9pPr indent="-228600" lvl="8" marL="4114800" marR="0" rtl="0" algn="l">
              <a:lnSpc>
                <a:spcPct val="100000"/>
              </a:lnSpc>
              <a:spcBef>
                <a:spcPts val="440"/>
              </a:spcBef>
              <a:spcAft>
                <a:spcPts val="0"/>
              </a:spcAft>
              <a:buClr>
                <a:srgbClr val="000000"/>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21" name="Google Shape;21;p3"/>
          <p:cNvSpPr txBox="1"/>
          <p:nvPr>
            <p:ph type="title"/>
          </p:nvPr>
        </p:nvSpPr>
        <p:spPr>
          <a:xfrm>
            <a:off x="685800" y="685800"/>
            <a:ext cx="7772400" cy="1143000"/>
          </a:xfrm>
          <a:prstGeom prst="rect">
            <a:avLst/>
          </a:prstGeom>
          <a:noFill/>
          <a:ln>
            <a:noFill/>
          </a:ln>
        </p:spPr>
        <p:txBody>
          <a:bodyPr anchorCtr="0" anchor="ctr" bIns="91425" lIns="91425" spcFirstLastPara="1" rIns="91425" wrap="square" tIns="91425">
            <a:noAutofit/>
          </a:bodyPr>
          <a:lstStyle>
            <a:lvl1pPr lvl="0"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1pPr>
            <a:lvl2pPr lvl="1"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2pPr>
            <a:lvl3pPr lvl="2"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3pPr>
            <a:lvl4pPr lvl="3"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4pPr>
            <a:lvl5pPr lvl="4" marR="0" rtl="0" algn="l">
              <a:lnSpc>
                <a:spcPct val="104999"/>
              </a:lnSpc>
              <a:spcBef>
                <a:spcPts val="0"/>
              </a:spcBef>
              <a:spcAft>
                <a:spcPts val="0"/>
              </a:spcAft>
              <a:buClr>
                <a:srgbClr val="000000"/>
              </a:buClr>
              <a:buSzPts val="1400"/>
              <a:buFont typeface="Arial"/>
              <a:buNone/>
              <a:defRPr b="0" i="0" sz="4000" u="none" cap="none" strike="noStrike">
                <a:solidFill>
                  <a:srgbClr val="003B7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71BEFF"/>
                </a:solidFill>
                <a:latin typeface="Palatino"/>
                <a:ea typeface="Palatino"/>
                <a:cs typeface="Palatino"/>
                <a:sym typeface="Palatino"/>
              </a:defRPr>
            </a:lvl9pPr>
          </a:lstStyle>
          <a:p/>
        </p:txBody>
      </p:sp>
      <p:sp>
        <p:nvSpPr>
          <p:cNvPr id="22" name="Google Shape;22;p3"/>
          <p:cNvSpPr txBox="1"/>
          <p:nvPr>
            <p:ph idx="12" type="sldNum"/>
          </p:nvPr>
        </p:nvSpPr>
        <p:spPr>
          <a:xfrm>
            <a:off x="4449762" y="6535737"/>
            <a:ext cx="239712" cy="2286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sstolz@sandiego.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5"/>
          <p:cNvSpPr txBox="1"/>
          <p:nvPr>
            <p:ph idx="4294967295" type="ctrTitle"/>
          </p:nvPr>
        </p:nvSpPr>
        <p:spPr>
          <a:xfrm>
            <a:off x="253212" y="413515"/>
            <a:ext cx="8653500" cy="2258247"/>
          </a:xfrm>
          <a:prstGeom prst="rect">
            <a:avLst/>
          </a:prstGeom>
          <a:noFill/>
          <a:ln>
            <a:noFill/>
          </a:ln>
        </p:spPr>
        <p:txBody>
          <a:bodyPr anchorCtr="0" anchor="b" bIns="35700" lIns="35700" spcFirstLastPara="1" rIns="35700" wrap="square" tIns="35700">
            <a:noAutofit/>
          </a:bodyPr>
          <a:lstStyle/>
          <a:p>
            <a:pPr indent="0" lvl="0" marL="0" marR="0" rtl="0" algn="ctr">
              <a:lnSpc>
                <a:spcPct val="100000"/>
              </a:lnSpc>
              <a:spcBef>
                <a:spcPts val="0"/>
              </a:spcBef>
              <a:spcAft>
                <a:spcPts val="0"/>
              </a:spcAft>
              <a:buClr>
                <a:srgbClr val="000000"/>
              </a:buClr>
              <a:buSzPts val="2900"/>
              <a:buFont typeface="Arial"/>
              <a:buNone/>
            </a:pPr>
            <a:r>
              <a:rPr b="1" lang="en-US" sz="3600">
                <a:solidFill>
                  <a:srgbClr val="1D2129"/>
                </a:solidFill>
              </a:rPr>
              <a:t>The Future of Teacher Education: Reconceptualizing Disability </a:t>
            </a:r>
            <a:endParaRPr b="1" sz="3600">
              <a:solidFill>
                <a:srgbClr val="1D2129"/>
              </a:solidFill>
            </a:endParaRPr>
          </a:p>
          <a:p>
            <a:pPr indent="0" lvl="0" marL="0" marR="0" rtl="0" algn="ctr">
              <a:lnSpc>
                <a:spcPct val="100000"/>
              </a:lnSpc>
              <a:spcBef>
                <a:spcPts val="0"/>
              </a:spcBef>
              <a:spcAft>
                <a:spcPts val="0"/>
              </a:spcAft>
              <a:buClr>
                <a:srgbClr val="000000"/>
              </a:buClr>
              <a:buSzPts val="2900"/>
              <a:buFont typeface="Arial"/>
              <a:buNone/>
            </a:pPr>
            <a:r>
              <a:rPr b="1" lang="en-US" sz="3600">
                <a:solidFill>
                  <a:srgbClr val="1D2129"/>
                </a:solidFill>
              </a:rPr>
              <a:t>to Advance Equity</a:t>
            </a:r>
            <a:endParaRPr b="1" sz="3600">
              <a:solidFill>
                <a:srgbClr val="1D2129"/>
              </a:solidFill>
            </a:endParaRPr>
          </a:p>
          <a:p>
            <a:pPr indent="0" lvl="0" marL="0" marR="0" rtl="0" algn="ctr">
              <a:lnSpc>
                <a:spcPct val="100000"/>
              </a:lnSpc>
              <a:spcBef>
                <a:spcPts val="0"/>
              </a:spcBef>
              <a:spcAft>
                <a:spcPts val="0"/>
              </a:spcAft>
              <a:buClr>
                <a:srgbClr val="000000"/>
              </a:buClr>
              <a:buSzPts val="2900"/>
              <a:buFont typeface="Arial"/>
              <a:buNone/>
            </a:pPr>
            <a:r>
              <a:t/>
            </a:r>
            <a:endParaRPr b="0" i="0" sz="2800" u="none" cap="none" strike="noStrike">
              <a:solidFill>
                <a:srgbClr val="003B70"/>
              </a:solidFill>
              <a:latin typeface="Arial"/>
              <a:ea typeface="Arial"/>
              <a:cs typeface="Arial"/>
              <a:sym typeface="Arial"/>
            </a:endParaRPr>
          </a:p>
        </p:txBody>
      </p:sp>
      <p:sp>
        <p:nvSpPr>
          <p:cNvPr id="32" name="Google Shape;32;p5"/>
          <p:cNvSpPr txBox="1"/>
          <p:nvPr>
            <p:ph idx="4294967295" type="subTitle"/>
          </p:nvPr>
        </p:nvSpPr>
        <p:spPr>
          <a:xfrm>
            <a:off x="591373" y="2814637"/>
            <a:ext cx="7977178" cy="2686051"/>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173063"/>
              </a:buClr>
              <a:buSzPts val="375"/>
              <a:buFont typeface="Merriweather Sans"/>
              <a:buNone/>
            </a:pPr>
            <a:r>
              <a:t/>
            </a:r>
            <a:endParaRPr b="0" i="0" sz="15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73063"/>
              </a:buClr>
              <a:buSzPts val="525"/>
              <a:buFont typeface="Merriweather Sans"/>
              <a:buNone/>
            </a:pPr>
            <a:r>
              <a:rPr b="1" lang="en-US" sz="2100">
                <a:solidFill>
                  <a:srgbClr val="000000"/>
                </a:solidFill>
              </a:rPr>
              <a:t>Suzanne Stolz, Ed.D.</a:t>
            </a:r>
            <a:endParaRPr b="1" sz="2100">
              <a:solidFill>
                <a:srgbClr val="000000"/>
              </a:solidFill>
            </a:endParaRPr>
          </a:p>
          <a:p>
            <a:pPr indent="0" lvl="0" marL="0" marR="0" rtl="0" algn="ctr">
              <a:lnSpc>
                <a:spcPct val="100000"/>
              </a:lnSpc>
              <a:spcBef>
                <a:spcPts val="0"/>
              </a:spcBef>
              <a:spcAft>
                <a:spcPts val="0"/>
              </a:spcAft>
              <a:buClr>
                <a:srgbClr val="173063"/>
              </a:buClr>
              <a:buSzPts val="525"/>
              <a:buFont typeface="Merriweather Sans"/>
              <a:buNone/>
            </a:pPr>
            <a:r>
              <a:rPr b="0" i="1" lang="en-US" sz="2100" u="none" cap="none" strike="noStrike">
                <a:solidFill>
                  <a:srgbClr val="003B70"/>
                </a:solidFill>
                <a:latin typeface="Arial"/>
                <a:ea typeface="Arial"/>
                <a:cs typeface="Arial"/>
                <a:sym typeface="Arial"/>
              </a:rPr>
              <a:t>University of San Diego </a:t>
            </a:r>
            <a:endParaRPr b="0" i="0" sz="2800" u="none" cap="none" strike="noStrike">
              <a:solidFill>
                <a:srgbClr val="003B70"/>
              </a:solidFill>
              <a:latin typeface="Arial"/>
              <a:ea typeface="Arial"/>
              <a:cs typeface="Arial"/>
              <a:sym typeface="Arial"/>
            </a:endParaRPr>
          </a:p>
          <a:p>
            <a:pPr indent="0" lvl="0" marL="0" marR="0" rtl="0" algn="ctr">
              <a:lnSpc>
                <a:spcPct val="100000"/>
              </a:lnSpc>
              <a:spcBef>
                <a:spcPts val="0"/>
              </a:spcBef>
              <a:spcAft>
                <a:spcPts val="0"/>
              </a:spcAft>
              <a:buClr>
                <a:srgbClr val="173063"/>
              </a:buClr>
              <a:buSzPts val="525"/>
              <a:buFont typeface="Merriweather Sans"/>
              <a:buNone/>
            </a:pPr>
            <a:r>
              <a:rPr b="0" i="1" lang="en-US" sz="2100" u="none" cap="none" strike="noStrike">
                <a:solidFill>
                  <a:srgbClr val="003B70"/>
                </a:solidFill>
                <a:latin typeface="Arial"/>
                <a:ea typeface="Arial"/>
                <a:cs typeface="Arial"/>
                <a:sym typeface="Arial"/>
              </a:rPr>
              <a:t>Department of Learning and Teaching</a:t>
            </a:r>
            <a:endParaRPr/>
          </a:p>
          <a:p>
            <a:pPr indent="0" lvl="0" marL="0" marR="0" rtl="0" algn="ctr">
              <a:lnSpc>
                <a:spcPct val="100000"/>
              </a:lnSpc>
              <a:spcBef>
                <a:spcPts val="0"/>
              </a:spcBef>
              <a:spcAft>
                <a:spcPts val="0"/>
              </a:spcAft>
              <a:buClr>
                <a:srgbClr val="173063"/>
              </a:buClr>
              <a:buSzPts val="525"/>
              <a:buFont typeface="Merriweather Sans"/>
              <a:buNone/>
            </a:pPr>
            <a:r>
              <a:t/>
            </a:r>
            <a:endParaRPr b="0" i="1" sz="2100" u="none" cap="none" strike="noStrike">
              <a:solidFill>
                <a:srgbClr val="003B70"/>
              </a:solidFill>
              <a:latin typeface="Arial"/>
              <a:ea typeface="Arial"/>
              <a:cs typeface="Arial"/>
              <a:sym typeface="Arial"/>
            </a:endParaRPr>
          </a:p>
          <a:p>
            <a:pPr indent="0" lvl="0" marL="0" marR="0" rtl="0" algn="ctr">
              <a:lnSpc>
                <a:spcPct val="100000"/>
              </a:lnSpc>
              <a:spcBef>
                <a:spcPts val="0"/>
              </a:spcBef>
              <a:spcAft>
                <a:spcPts val="0"/>
              </a:spcAft>
              <a:buClr>
                <a:srgbClr val="173063"/>
              </a:buClr>
              <a:buSzPts val="525"/>
              <a:buFont typeface="Merriweather Sans"/>
              <a:buNone/>
            </a:pPr>
            <a:r>
              <a:t/>
            </a:r>
            <a:endParaRPr b="0" i="1" sz="2100" u="none" cap="none" strike="noStrike">
              <a:solidFill>
                <a:srgbClr val="003B70"/>
              </a:solidFill>
              <a:latin typeface="Arial"/>
              <a:ea typeface="Arial"/>
              <a:cs typeface="Arial"/>
              <a:sym typeface="Arial"/>
            </a:endParaRPr>
          </a:p>
          <a:p>
            <a:pPr indent="0" lvl="0" marL="0" marR="0" rtl="0" algn="ctr">
              <a:lnSpc>
                <a:spcPct val="100000"/>
              </a:lnSpc>
              <a:spcBef>
                <a:spcPts val="0"/>
              </a:spcBef>
              <a:spcAft>
                <a:spcPts val="0"/>
              </a:spcAft>
              <a:buClr>
                <a:srgbClr val="173063"/>
              </a:buClr>
              <a:buSzPts val="525"/>
              <a:buFont typeface="Merriweather Sans"/>
              <a:buNone/>
            </a:pPr>
            <a:r>
              <a:rPr b="1" lang="en-US" sz="2400">
                <a:solidFill>
                  <a:schemeClr val="dk1"/>
                </a:solidFill>
              </a:rPr>
              <a:t>CCTE</a:t>
            </a:r>
            <a:endParaRPr b="1" sz="2400">
              <a:solidFill>
                <a:schemeClr val="dk1"/>
              </a:solidFill>
            </a:endParaRPr>
          </a:p>
          <a:p>
            <a:pPr indent="0" lvl="0" marL="0" marR="0" rtl="0" algn="ctr">
              <a:lnSpc>
                <a:spcPct val="100000"/>
              </a:lnSpc>
              <a:spcBef>
                <a:spcPts val="0"/>
              </a:spcBef>
              <a:spcAft>
                <a:spcPts val="0"/>
              </a:spcAft>
              <a:buClr>
                <a:srgbClr val="173063"/>
              </a:buClr>
              <a:buSzPts val="525"/>
              <a:buFont typeface="Merriweather Sans"/>
              <a:buNone/>
            </a:pPr>
            <a:r>
              <a:rPr b="1" lang="en-US" sz="2400">
                <a:solidFill>
                  <a:schemeClr val="dk1"/>
                </a:solidFill>
              </a:rPr>
              <a:t>San Diego -Fall 2021</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6"/>
          <p:cNvSpPr txBox="1"/>
          <p:nvPr>
            <p:ph idx="1" type="body"/>
          </p:nvPr>
        </p:nvSpPr>
        <p:spPr>
          <a:xfrm>
            <a:off x="449730" y="1134187"/>
            <a:ext cx="8244600" cy="4397700"/>
          </a:xfrm>
          <a:prstGeom prst="rect">
            <a:avLst/>
          </a:prstGeom>
          <a:noFill/>
          <a:ln>
            <a:noFill/>
          </a:ln>
        </p:spPr>
        <p:txBody>
          <a:bodyPr anchorCtr="0" anchor="t" bIns="35700" lIns="35700" spcFirstLastPara="1" rIns="35700" wrap="square" tIns="35700">
            <a:noAutofit/>
          </a:bodyPr>
          <a:lstStyle/>
          <a:p>
            <a:pPr indent="0" lvl="0" marL="0" rtl="0" algn="ctr">
              <a:lnSpc>
                <a:spcPct val="115000"/>
              </a:lnSpc>
              <a:spcBef>
                <a:spcPts val="0"/>
              </a:spcBef>
              <a:spcAft>
                <a:spcPts val="0"/>
              </a:spcAft>
              <a:buNone/>
            </a:pPr>
            <a:r>
              <a:rPr lang="en-US" sz="3600">
                <a:solidFill>
                  <a:schemeClr val="dk1"/>
                </a:solidFill>
                <a:latin typeface="Arial"/>
                <a:ea typeface="Arial"/>
                <a:cs typeface="Arial"/>
                <a:sym typeface="Arial"/>
              </a:rPr>
              <a:t>“...a unified education system in which all children, including students with disabilities, are considered general education students first and foremost.”</a:t>
            </a:r>
            <a:r>
              <a:rPr lang="en-US" sz="3600">
                <a:solidFill>
                  <a:schemeClr val="dk1"/>
                </a:solidFill>
                <a:highlight>
                  <a:srgbClr val="F8FCFC"/>
                </a:highlight>
                <a:latin typeface="Arial"/>
                <a:ea typeface="Arial"/>
                <a:cs typeface="Arial"/>
                <a:sym typeface="Arial"/>
              </a:rPr>
              <a:t> </a:t>
            </a:r>
            <a:endParaRPr sz="3600">
              <a:solidFill>
                <a:schemeClr val="dk1"/>
              </a:solidFill>
              <a:highlight>
                <a:srgbClr val="F8FCFC"/>
              </a:highlight>
              <a:latin typeface="Arial"/>
              <a:ea typeface="Arial"/>
              <a:cs typeface="Arial"/>
              <a:sym typeface="Arial"/>
            </a:endParaRPr>
          </a:p>
          <a:p>
            <a:pPr indent="0" lvl="0" marL="0" rtl="0" algn="l">
              <a:lnSpc>
                <a:spcPct val="115000"/>
              </a:lnSpc>
              <a:spcBef>
                <a:spcPts val="0"/>
              </a:spcBef>
              <a:spcAft>
                <a:spcPts val="0"/>
              </a:spcAft>
              <a:buNone/>
            </a:pPr>
            <a:r>
              <a:t/>
            </a:r>
            <a:endParaRPr sz="3600">
              <a:solidFill>
                <a:schemeClr val="dk1"/>
              </a:solidFill>
              <a:highlight>
                <a:srgbClr val="F8FCFC"/>
              </a:highlight>
              <a:latin typeface="Arial"/>
              <a:ea typeface="Arial"/>
              <a:cs typeface="Arial"/>
              <a:sym typeface="Arial"/>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highlight>
                  <a:srgbClr val="FFFFFF"/>
                </a:highlight>
                <a:latin typeface="Arial"/>
                <a:ea typeface="Arial"/>
                <a:cs typeface="Arial"/>
                <a:sym typeface="Arial"/>
              </a:rPr>
              <a:t>--Statewide Special Education Task Force Report (2015)</a:t>
            </a:r>
            <a:endParaRPr sz="2400">
              <a:solidFill>
                <a:schemeClr val="dk1"/>
              </a:solidFill>
              <a:highlight>
                <a:srgbClr val="F8FCFC"/>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7"/>
          <p:cNvSpPr txBox="1"/>
          <p:nvPr>
            <p:ph type="title"/>
          </p:nvPr>
        </p:nvSpPr>
        <p:spPr>
          <a:xfrm>
            <a:off x="669727" y="178594"/>
            <a:ext cx="7804500" cy="151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200"/>
              <a:t>How do newly adopted poloicies and practices help us reconceptualize disability?</a:t>
            </a:r>
            <a:endParaRPr sz="3200"/>
          </a:p>
        </p:txBody>
      </p:sp>
      <p:sp>
        <p:nvSpPr>
          <p:cNvPr id="44" name="Google Shape;44;p7"/>
          <p:cNvSpPr txBox="1"/>
          <p:nvPr/>
        </p:nvSpPr>
        <p:spPr>
          <a:xfrm>
            <a:off x="781600" y="1803300"/>
            <a:ext cx="3454200" cy="923400"/>
          </a:xfrm>
          <a:prstGeom prst="rect">
            <a:avLst/>
          </a:prstGeom>
          <a:solidFill>
            <a:srgbClr val="CFE2F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US" sz="2400"/>
              <a:t>New </a:t>
            </a:r>
            <a:endParaRPr sz="2400"/>
          </a:p>
          <a:p>
            <a:pPr indent="0" lvl="0" marL="0" rtl="0" algn="ctr">
              <a:spcBef>
                <a:spcPts val="0"/>
              </a:spcBef>
              <a:spcAft>
                <a:spcPts val="0"/>
              </a:spcAft>
              <a:buNone/>
            </a:pPr>
            <a:r>
              <a:rPr lang="en-US" sz="2400"/>
              <a:t>“Universal” TPEs</a:t>
            </a:r>
            <a:endParaRPr sz="2400"/>
          </a:p>
        </p:txBody>
      </p:sp>
      <p:sp>
        <p:nvSpPr>
          <p:cNvPr id="45" name="Google Shape;45;p7"/>
          <p:cNvSpPr txBox="1"/>
          <p:nvPr/>
        </p:nvSpPr>
        <p:spPr>
          <a:xfrm>
            <a:off x="1906275" y="2833400"/>
            <a:ext cx="3454200" cy="923400"/>
          </a:xfrm>
          <a:prstGeom prst="rect">
            <a:avLst/>
          </a:prstGeom>
          <a:solidFill>
            <a:srgbClr val="CFE2F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US" sz="2400"/>
              <a:t>CalTPA grounded in UDL</a:t>
            </a:r>
            <a:endParaRPr sz="2400"/>
          </a:p>
        </p:txBody>
      </p:sp>
      <p:sp>
        <p:nvSpPr>
          <p:cNvPr id="46" name="Google Shape;46;p7"/>
          <p:cNvSpPr txBox="1"/>
          <p:nvPr/>
        </p:nvSpPr>
        <p:spPr>
          <a:xfrm>
            <a:off x="5020025" y="4893600"/>
            <a:ext cx="3454200" cy="9234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US" sz="2400"/>
              <a:t>A new IEP based on student assets</a:t>
            </a:r>
            <a:endParaRPr sz="2400"/>
          </a:p>
        </p:txBody>
      </p:sp>
      <p:sp>
        <p:nvSpPr>
          <p:cNvPr id="47" name="Google Shape;47;p7"/>
          <p:cNvSpPr txBox="1"/>
          <p:nvPr/>
        </p:nvSpPr>
        <p:spPr>
          <a:xfrm>
            <a:off x="3246700" y="3863500"/>
            <a:ext cx="3454200" cy="923400"/>
          </a:xfrm>
          <a:prstGeom prst="rect">
            <a:avLst/>
          </a:prstGeom>
          <a:solidFill>
            <a:srgbClr val="CFE2F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US" sz="2400"/>
              <a:t>New Education Specialist Credentials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8"/>
          <p:cNvSpPr txBox="1"/>
          <p:nvPr>
            <p:ph idx="1" type="body"/>
          </p:nvPr>
        </p:nvSpPr>
        <p:spPr>
          <a:xfrm>
            <a:off x="434715" y="1074300"/>
            <a:ext cx="8244590" cy="4816834"/>
          </a:xfrm>
          <a:prstGeom prst="rect">
            <a:avLst/>
          </a:prstGeom>
          <a:noFill/>
          <a:ln>
            <a:noFill/>
          </a:ln>
        </p:spPr>
        <p:txBody>
          <a:bodyPr anchorCtr="0" anchor="t" bIns="35700" lIns="35700" spcFirstLastPara="1" rIns="35700" wrap="square" tIns="35700">
            <a:noAutofit/>
          </a:bodyPr>
          <a:lstStyle/>
          <a:p>
            <a:pPr indent="-3175" lvl="0" marL="142875" rtl="0" algn="l">
              <a:lnSpc>
                <a:spcPct val="100000"/>
              </a:lnSpc>
              <a:spcBef>
                <a:spcPts val="0"/>
              </a:spcBef>
              <a:spcAft>
                <a:spcPts val="0"/>
              </a:spcAft>
              <a:buClr>
                <a:schemeClr val="dk1"/>
              </a:buClr>
              <a:buSzPts val="2200"/>
              <a:buFont typeface="Arial"/>
              <a:buNone/>
            </a:pPr>
            <a:r>
              <a:t/>
            </a:r>
            <a:endParaRPr sz="2000">
              <a:solidFill>
                <a:schemeClr val="dk1"/>
              </a:solidFill>
              <a:latin typeface="Arial"/>
              <a:ea typeface="Arial"/>
              <a:cs typeface="Arial"/>
              <a:sym typeface="Arial"/>
            </a:endParaRPr>
          </a:p>
          <a:p>
            <a:pPr indent="-3175" lvl="0" marL="142875" rtl="0" algn="l">
              <a:lnSpc>
                <a:spcPct val="100000"/>
              </a:lnSpc>
              <a:spcBef>
                <a:spcPts val="0"/>
              </a:spcBef>
              <a:spcAft>
                <a:spcPts val="0"/>
              </a:spcAft>
              <a:buClr>
                <a:schemeClr val="dk1"/>
              </a:buClr>
              <a:buSzPts val="2200"/>
              <a:buFont typeface="Arial"/>
              <a:buNone/>
            </a:pPr>
            <a:r>
              <a:t/>
            </a:r>
            <a:endParaRPr sz="2000">
              <a:solidFill>
                <a:schemeClr val="dk1"/>
              </a:solidFill>
              <a:latin typeface="Arial"/>
              <a:ea typeface="Arial"/>
              <a:cs typeface="Arial"/>
              <a:sym typeface="Arial"/>
            </a:endParaRPr>
          </a:p>
        </p:txBody>
      </p:sp>
      <p:sp>
        <p:nvSpPr>
          <p:cNvPr id="53" name="Google Shape;53;p8"/>
          <p:cNvSpPr txBox="1"/>
          <p:nvPr/>
        </p:nvSpPr>
        <p:spPr>
          <a:xfrm>
            <a:off x="669925" y="1091324"/>
            <a:ext cx="8244590" cy="487800"/>
          </a:xfrm>
          <a:prstGeom prst="rect">
            <a:avLst/>
          </a:prstGeom>
          <a:noFill/>
          <a:ln>
            <a:noFill/>
          </a:ln>
        </p:spPr>
        <p:txBody>
          <a:bodyPr anchorCtr="0" anchor="t" bIns="35700" lIns="35700" spcFirstLastPara="1" rIns="35700" wrap="square" tIns="35700">
            <a:noAutofit/>
          </a:bodyPr>
          <a:lstStyle/>
          <a:p>
            <a:pPr indent="-3175" lvl="0" marL="142875" marR="0" rtl="0" algn="l">
              <a:lnSpc>
                <a:spcPct val="100000"/>
              </a:lnSpc>
              <a:spcBef>
                <a:spcPts val="0"/>
              </a:spcBef>
              <a:spcAft>
                <a:spcPts val="0"/>
              </a:spcAft>
              <a:buClr>
                <a:schemeClr val="dk1"/>
              </a:buClr>
              <a:buSzPts val="2200"/>
              <a:buFont typeface="Arial"/>
              <a:buNone/>
            </a:pPr>
            <a:r>
              <a:t/>
            </a:r>
            <a:endParaRPr b="0" i="0" sz="2000" u="none" cap="none" strike="noStrike">
              <a:solidFill>
                <a:schemeClr val="dk1"/>
              </a:solidFill>
              <a:latin typeface="Arial"/>
              <a:ea typeface="Arial"/>
              <a:cs typeface="Arial"/>
              <a:sym typeface="Arial"/>
            </a:endParaRPr>
          </a:p>
          <a:p>
            <a:pPr indent="-3175" lvl="0" marL="142875" marR="0" rtl="0" algn="l">
              <a:lnSpc>
                <a:spcPct val="100000"/>
              </a:lnSpc>
              <a:spcBef>
                <a:spcPts val="0"/>
              </a:spcBef>
              <a:spcAft>
                <a:spcPts val="0"/>
              </a:spcAft>
              <a:buClr>
                <a:schemeClr val="dk1"/>
              </a:buClr>
              <a:buSzPts val="2200"/>
              <a:buFont typeface="Arial"/>
              <a:buNone/>
            </a:pPr>
            <a:r>
              <a:t/>
            </a:r>
            <a:endParaRPr b="0" i="0" sz="2000" u="none" cap="none" strike="noStrike">
              <a:solidFill>
                <a:schemeClr val="dk1"/>
              </a:solidFill>
              <a:latin typeface="Arial"/>
              <a:ea typeface="Arial"/>
              <a:cs typeface="Arial"/>
              <a:sym typeface="Arial"/>
            </a:endParaRPr>
          </a:p>
          <a:p>
            <a:pPr indent="-3175" lvl="0" marL="142875" marR="0" rtl="0" algn="l">
              <a:lnSpc>
                <a:spcPct val="100000"/>
              </a:lnSpc>
              <a:spcBef>
                <a:spcPts val="0"/>
              </a:spcBef>
              <a:spcAft>
                <a:spcPts val="0"/>
              </a:spcAft>
              <a:buClr>
                <a:schemeClr val="dk1"/>
              </a:buClr>
              <a:buSzPts val="2200"/>
              <a:buFont typeface="Arial"/>
              <a:buNone/>
            </a:pPr>
            <a:r>
              <a:t/>
            </a:r>
            <a:endParaRPr b="0" i="0" sz="2000" u="none" cap="none" strike="noStrike">
              <a:solidFill>
                <a:schemeClr val="dk1"/>
              </a:solidFill>
              <a:latin typeface="Arial"/>
              <a:ea typeface="Arial"/>
              <a:cs typeface="Arial"/>
              <a:sym typeface="Arial"/>
            </a:endParaRPr>
          </a:p>
        </p:txBody>
      </p:sp>
      <p:graphicFrame>
        <p:nvGraphicFramePr>
          <p:cNvPr id="54" name="Google Shape;54;p8"/>
          <p:cNvGraphicFramePr/>
          <p:nvPr/>
        </p:nvGraphicFramePr>
        <p:xfrm>
          <a:off x="-14987" y="1365702"/>
          <a:ext cx="3000000" cy="3000000"/>
        </p:xfrm>
        <a:graphic>
          <a:graphicData uri="http://schemas.openxmlformats.org/drawingml/2006/table">
            <a:tbl>
              <a:tblPr bandRow="1" firstRow="1">
                <a:noFill/>
                <a:tableStyleId>{D355BFBB-1DDC-4DE9-8CD4-96F38185889C}</a:tableStyleId>
              </a:tblPr>
              <a:tblGrid>
                <a:gridCol w="1381975"/>
                <a:gridCol w="3740650"/>
                <a:gridCol w="4021375"/>
              </a:tblGrid>
              <a:tr h="379675">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Year 1 –</a:t>
                      </a:r>
                      <a:r>
                        <a:rPr lang="en-US" sz="1400" u="none" cap="none" strike="noStrike"/>
                        <a:t> Fall Semester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Year 2 – Fall Semester</a:t>
                      </a:r>
                      <a:endParaRPr sz="1400" u="none" cap="none" strike="noStrike"/>
                    </a:p>
                  </a:txBody>
                  <a:tcPr marT="45725" marB="45725" marR="91450" marL="91450"/>
                </a:tc>
              </a:tr>
              <a:tr h="784975">
                <a:tc>
                  <a:txBody>
                    <a:bodyPr/>
                    <a:lstStyle/>
                    <a:p>
                      <a:pPr indent="0" lvl="0" marL="0" marR="0" rtl="0" algn="l">
                        <a:lnSpc>
                          <a:spcPct val="100000"/>
                        </a:lnSpc>
                        <a:spcBef>
                          <a:spcPts val="0"/>
                        </a:spcBef>
                        <a:spcAft>
                          <a:spcPts val="0"/>
                        </a:spcAft>
                        <a:buNone/>
                      </a:pPr>
                      <a:r>
                        <a:rPr b="1" lang="en-US" sz="1400" u="none" cap="none" strike="noStrike"/>
                        <a:t>Foundations</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FF0000"/>
                          </a:solidFill>
                        </a:rPr>
                        <a:t>EDTE 500</a:t>
                      </a:r>
                      <a:r>
                        <a:rPr lang="en-US" sz="1400" u="none" cap="none" strike="noStrike">
                          <a:solidFill>
                            <a:srgbClr val="FF0000"/>
                          </a:solidFill>
                        </a:rPr>
                        <a:t>: </a:t>
                      </a:r>
                      <a:r>
                        <a:rPr lang="en-US" sz="1400" u="none" cap="none" strike="noStrike">
                          <a:solidFill>
                            <a:srgbClr val="FF0000"/>
                          </a:solidFill>
                        </a:rPr>
                        <a:t>Diversity,</a:t>
                      </a:r>
                      <a:r>
                        <a:rPr lang="en-US" sz="1400" u="none" cap="none" strike="noStrike">
                          <a:solidFill>
                            <a:srgbClr val="FF0000"/>
                          </a:solidFill>
                        </a:rPr>
                        <a:t> Inclusion, &amp; Schooling</a:t>
                      </a:r>
                      <a:endParaRPr/>
                    </a:p>
                    <a:p>
                      <a:pPr indent="0" lvl="0" marL="0" marR="0" rtl="0" algn="l">
                        <a:lnSpc>
                          <a:spcPct val="100000"/>
                        </a:lnSpc>
                        <a:spcBef>
                          <a:spcPts val="0"/>
                        </a:spcBef>
                        <a:spcAft>
                          <a:spcPts val="0"/>
                        </a:spcAft>
                        <a:buNone/>
                      </a:pPr>
                      <a:r>
                        <a:rPr lang="en-US" sz="1400" u="none" cap="none" strike="noStrike"/>
                        <a:t>EDTE 510: Educational Psychology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a:t>
                      </a:r>
                      <a:r>
                        <a:rPr lang="en-US" sz="1400" u="none" cap="none" strike="noStrike"/>
                        <a:t> 513P: Positive Behavior Supports for </a:t>
                      </a:r>
                      <a:r>
                        <a:rPr lang="en-US" sz="1400" u="none" cap="none" strike="noStrike"/>
                        <a:t>Family</a:t>
                      </a:r>
                      <a:r>
                        <a:rPr lang="en-US" sz="1400" u="none" cap="none" strike="noStrike"/>
                        <a:t>, School, and Community Engagement</a:t>
                      </a:r>
                      <a:endParaRPr/>
                    </a:p>
                    <a:p>
                      <a:pPr indent="0" lvl="0" marL="0" marR="0" rtl="0" algn="l">
                        <a:lnSpc>
                          <a:spcPct val="100000"/>
                        </a:lnSpc>
                        <a:spcBef>
                          <a:spcPts val="0"/>
                        </a:spcBef>
                        <a:spcAft>
                          <a:spcPts val="0"/>
                        </a:spcAft>
                        <a:buNone/>
                      </a:pPr>
                      <a:r>
                        <a:rPr i="1" lang="en-US" sz="1400" u="none" cap="none" strike="noStrike"/>
                        <a:t>EDTE 5XX: Elective Global Experience</a:t>
                      </a:r>
                      <a:endParaRPr i="1" sz="1400" u="none" cap="none" strike="noStrike"/>
                    </a:p>
                  </a:txBody>
                  <a:tcPr marT="45725" marB="45725" marR="91450" marL="91450"/>
                </a:tc>
              </a:tr>
              <a:tr h="779250">
                <a:tc>
                  <a:txBody>
                    <a:bodyPr/>
                    <a:lstStyle/>
                    <a:p>
                      <a:pPr indent="0" lvl="0" marL="0" marR="0" rtl="0" algn="l">
                        <a:lnSpc>
                          <a:spcPct val="100000"/>
                        </a:lnSpc>
                        <a:spcBef>
                          <a:spcPts val="0"/>
                        </a:spcBef>
                        <a:spcAft>
                          <a:spcPts val="0"/>
                        </a:spcAft>
                        <a:buNone/>
                      </a:pPr>
                      <a:r>
                        <a:rPr b="1" lang="en-US" sz="1400" u="none" cap="none" strike="noStrike"/>
                        <a:t>Methods</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504: Multi</a:t>
                      </a:r>
                      <a:r>
                        <a:rPr lang="en-US" sz="1400" u="none" cap="none" strike="noStrike"/>
                        <a:t> or Single Subject Methods I</a:t>
                      </a:r>
                      <a:endParaRPr/>
                    </a:p>
                    <a:p>
                      <a:pPr indent="0" lvl="0" marL="0" marR="0" rtl="0" algn="l">
                        <a:lnSpc>
                          <a:spcPct val="100000"/>
                        </a:lnSpc>
                        <a:spcBef>
                          <a:spcPts val="0"/>
                        </a:spcBef>
                        <a:spcAft>
                          <a:spcPts val="0"/>
                        </a:spcAft>
                        <a:buNone/>
                      </a:pPr>
                      <a:r>
                        <a:rPr lang="en-US" sz="1400" u="none" cap="none" strike="noStrike"/>
                        <a:t>EDTE 501: Methods for Language and Literacy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514: Educational Research Methods</a:t>
                      </a:r>
                      <a:endParaRPr sz="1400" u="none" cap="none" strike="noStrike"/>
                    </a:p>
                  </a:txBody>
                  <a:tcPr marT="45725" marB="45725" marR="91450" marL="91450"/>
                </a:tc>
              </a:tr>
              <a:tr h="678600">
                <a:tc>
                  <a:txBody>
                    <a:bodyPr/>
                    <a:lstStyle/>
                    <a:p>
                      <a:pPr indent="0" lvl="0" marL="0" marR="0" rtl="0" algn="l">
                        <a:lnSpc>
                          <a:spcPct val="100000"/>
                        </a:lnSpc>
                        <a:spcBef>
                          <a:spcPts val="0"/>
                        </a:spcBef>
                        <a:spcAft>
                          <a:spcPts val="0"/>
                        </a:spcAft>
                        <a:buNone/>
                      </a:pPr>
                      <a:r>
                        <a:rPr b="1" lang="en-US" sz="1400" u="none" cap="none" strike="noStrike"/>
                        <a:t>Field Experience</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551: Clinical Practicum 1</a:t>
                      </a:r>
                      <a:r>
                        <a:rPr lang="en-U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EDTE</a:t>
                      </a:r>
                      <a:r>
                        <a:rPr lang="en-US" sz="1400" u="none" cap="none" strike="noStrike"/>
                        <a:t> 553: Clinical Experience 3: Student Teaching I </a:t>
                      </a:r>
                      <a:endParaRPr sz="1400" u="none" cap="none" strike="noStrike"/>
                    </a:p>
                  </a:txBody>
                  <a:tcPr marT="45725" marB="45725" marR="91450" marL="91450"/>
                </a:tc>
              </a:tr>
              <a:tr h="305475">
                <a:tc>
                  <a:txBody>
                    <a:bodyPr/>
                    <a:lstStyle/>
                    <a:p>
                      <a:pPr indent="0" lvl="0" marL="0" marR="0" rtl="0" algn="l">
                        <a:lnSpc>
                          <a:spcPct val="100000"/>
                        </a:lnSpc>
                        <a:spcBef>
                          <a:spcPts val="0"/>
                        </a:spcBef>
                        <a:spcAft>
                          <a:spcPts val="0"/>
                        </a:spcAft>
                        <a:buNone/>
                      </a:pPr>
                      <a:r>
                        <a:t/>
                      </a:r>
                      <a:endParaRPr b="1"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US" sz="1400" u="none" cap="none" strike="noStrike"/>
                        <a:t>Year</a:t>
                      </a:r>
                      <a:r>
                        <a:rPr b="1" lang="en-US" sz="1400" u="none" cap="none" strike="noStrike"/>
                        <a:t> 1 – Spring Semester</a:t>
                      </a:r>
                      <a:endParaRPr b="1"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US" sz="1400" u="none" cap="none" strike="noStrike"/>
                        <a:t>Year 2 – Spring</a:t>
                      </a:r>
                      <a:r>
                        <a:rPr b="1" lang="en-US" sz="1400" u="none" cap="none" strike="noStrike"/>
                        <a:t> Semester</a:t>
                      </a:r>
                      <a:endParaRPr b="1" sz="1400" u="none" cap="none" strike="noStrike"/>
                    </a:p>
                  </a:txBody>
                  <a:tcPr marT="45725" marB="45725" marR="91450" marL="91450"/>
                </a:tc>
              </a:tr>
              <a:tr h="732075">
                <a:tc>
                  <a:txBody>
                    <a:bodyPr/>
                    <a:lstStyle/>
                    <a:p>
                      <a:pPr indent="0" lvl="0" marL="0" marR="0" rtl="0" algn="l">
                        <a:lnSpc>
                          <a:spcPct val="100000"/>
                        </a:lnSpc>
                        <a:spcBef>
                          <a:spcPts val="0"/>
                        </a:spcBef>
                        <a:spcAft>
                          <a:spcPts val="0"/>
                        </a:spcAft>
                        <a:buNone/>
                      </a:pPr>
                      <a:r>
                        <a:rPr b="1" lang="en-US" sz="1400" u="none" cap="none" strike="noStrike"/>
                        <a:t>Foundations</a:t>
                      </a:r>
                      <a:r>
                        <a:rPr b="1" lang="en-US" sz="1400" u="none" cap="none" strike="noStrike"/>
                        <a:t>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FF0000"/>
                          </a:solidFill>
                        </a:rPr>
                        <a:t>EDTE 511: Equity and Advocacy in Ed Systems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515: Technology and Learning</a:t>
                      </a:r>
                      <a:endParaRPr/>
                    </a:p>
                    <a:p>
                      <a:pPr indent="0" lvl="0" marL="0" marR="0" rtl="0" algn="l">
                        <a:lnSpc>
                          <a:spcPct val="100000"/>
                        </a:lnSpc>
                        <a:spcBef>
                          <a:spcPts val="0"/>
                        </a:spcBef>
                        <a:spcAft>
                          <a:spcPts val="0"/>
                        </a:spcAft>
                        <a:buClr>
                          <a:srgbClr val="000000"/>
                        </a:buClr>
                        <a:buSzPts val="1400"/>
                        <a:buFont typeface="Arial"/>
                        <a:buNone/>
                      </a:pPr>
                      <a:r>
                        <a:rPr i="1" lang="en-US" sz="1400" u="none" cap="none" strike="noStrike"/>
                        <a:t>EDTE 5XX: Elective Global Experience</a:t>
                      </a:r>
                      <a:endParaRPr i="1"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r h="1013925">
                <a:tc>
                  <a:txBody>
                    <a:bodyPr/>
                    <a:lstStyle/>
                    <a:p>
                      <a:pPr indent="0" lvl="0" marL="0" marR="0" rtl="0" algn="l">
                        <a:lnSpc>
                          <a:spcPct val="100000"/>
                        </a:lnSpc>
                        <a:spcBef>
                          <a:spcPts val="0"/>
                        </a:spcBef>
                        <a:spcAft>
                          <a:spcPts val="0"/>
                        </a:spcAft>
                        <a:buNone/>
                      </a:pPr>
                      <a:r>
                        <a:rPr b="1" lang="en-US" sz="1400" u="none" cap="none" strike="noStrike"/>
                        <a:t>Methods</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505: Multi</a:t>
                      </a:r>
                      <a:r>
                        <a:rPr lang="en-US" sz="1400" u="none" cap="none" strike="noStrike"/>
                        <a:t> or Single Subject Methods II</a:t>
                      </a:r>
                      <a:endParaRPr/>
                    </a:p>
                    <a:p>
                      <a:pPr indent="0" lvl="0" marL="0" marR="0" rtl="0" algn="l">
                        <a:lnSpc>
                          <a:spcPct val="100000"/>
                        </a:lnSpc>
                        <a:spcBef>
                          <a:spcPts val="0"/>
                        </a:spcBef>
                        <a:spcAft>
                          <a:spcPts val="0"/>
                        </a:spcAft>
                        <a:buNone/>
                      </a:pPr>
                      <a:r>
                        <a:rPr lang="en-US" sz="1400" u="none" cap="none" strike="noStrike"/>
                        <a:t>EDTE 512: Methods for English Learners</a:t>
                      </a:r>
                      <a:endParaRPr/>
                    </a:p>
                    <a:p>
                      <a:pPr indent="0" lvl="0" marL="0" marR="0" rtl="0" algn="l">
                        <a:lnSpc>
                          <a:spcPct val="100000"/>
                        </a:lnSpc>
                        <a:spcBef>
                          <a:spcPts val="0"/>
                        </a:spcBef>
                        <a:spcAft>
                          <a:spcPts val="0"/>
                        </a:spcAft>
                        <a:buNone/>
                      </a:pPr>
                      <a:r>
                        <a:rPr lang="en-US" sz="1400" u="none" cap="none" strike="noStrike"/>
                        <a:t>EDTE 517: Assessment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515: Capstone Seminar</a:t>
                      </a:r>
                      <a:endParaRPr sz="1400" u="none" cap="none" strike="noStrike"/>
                    </a:p>
                  </a:txBody>
                  <a:tcPr marT="45725" marB="45725" marR="91450" marL="91450"/>
                </a:tc>
              </a:tr>
              <a:tr h="732075">
                <a:tc>
                  <a:txBody>
                    <a:bodyPr/>
                    <a:lstStyle/>
                    <a:p>
                      <a:pPr indent="0" lvl="0" marL="0" marR="0" rtl="0" algn="l">
                        <a:lnSpc>
                          <a:spcPct val="100000"/>
                        </a:lnSpc>
                        <a:spcBef>
                          <a:spcPts val="0"/>
                        </a:spcBef>
                        <a:spcAft>
                          <a:spcPts val="0"/>
                        </a:spcAft>
                        <a:buNone/>
                      </a:pPr>
                      <a:r>
                        <a:rPr b="1" lang="en-US" sz="1400" u="none" cap="none" strike="noStrike"/>
                        <a:t>Field Experience</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EDTE 552: Clinical</a:t>
                      </a:r>
                      <a:r>
                        <a:rPr lang="en-US" sz="1400" u="none" cap="none" strike="noStrike"/>
                        <a:t> Experience 2:</a:t>
                      </a:r>
                      <a:r>
                        <a:rPr lang="en-US" sz="1400" u="none" cap="none" strike="noStrike"/>
                        <a:t> Extended Practicum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EDTE 554F:</a:t>
                      </a:r>
                      <a:r>
                        <a:rPr lang="en-US" sz="1400" u="none" cap="none" strike="noStrike"/>
                        <a:t> Clinical Experience 4: </a:t>
                      </a:r>
                      <a:r>
                        <a:rPr lang="en-US" sz="1400" u="none" cap="none" strike="noStrike"/>
                        <a:t>Student</a:t>
                      </a:r>
                      <a:r>
                        <a:rPr lang="en-US" sz="1400" u="none" cap="none" strike="noStrike"/>
                        <a:t> Teaching II </a:t>
                      </a:r>
                      <a:endParaRPr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
        <p:nvSpPr>
          <p:cNvPr id="55" name="Google Shape;55;p8"/>
          <p:cNvSpPr txBox="1"/>
          <p:nvPr/>
        </p:nvSpPr>
        <p:spPr>
          <a:xfrm>
            <a:off x="334050" y="353700"/>
            <a:ext cx="8665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t>Dual Credentials: University of San Diego</a:t>
            </a:r>
            <a:endParaRPr sz="3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9"/>
          <p:cNvPicPr preferRelativeResize="0"/>
          <p:nvPr/>
        </p:nvPicPr>
        <p:blipFill>
          <a:blip r:embed="rId3">
            <a:alphaModFix/>
          </a:blip>
          <a:stretch>
            <a:fillRect/>
          </a:stretch>
        </p:blipFill>
        <p:spPr>
          <a:xfrm>
            <a:off x="152400" y="1626200"/>
            <a:ext cx="8839200" cy="3396078"/>
          </a:xfrm>
          <a:prstGeom prst="rect">
            <a:avLst/>
          </a:prstGeom>
          <a:noFill/>
          <a:ln>
            <a:noFill/>
          </a:ln>
        </p:spPr>
      </p:pic>
      <p:sp>
        <p:nvSpPr>
          <p:cNvPr id="62" name="Google Shape;62;p9"/>
          <p:cNvSpPr txBox="1"/>
          <p:nvPr/>
        </p:nvSpPr>
        <p:spPr>
          <a:xfrm>
            <a:off x="412650" y="334050"/>
            <a:ext cx="8390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600"/>
              <a:t>Infusing Disability Studies</a:t>
            </a:r>
            <a:endParaRPr sz="3600"/>
          </a:p>
          <a:p>
            <a:pPr indent="0" lvl="0" marL="0" rtl="0" algn="ctr">
              <a:spcBef>
                <a:spcPts val="0"/>
              </a:spcBef>
              <a:spcAft>
                <a:spcPts val="0"/>
              </a:spcAft>
              <a:buNone/>
            </a:pPr>
            <a:r>
              <a:rPr lang="en-US" sz="3600"/>
              <a:t>Visit https://www.lead4inclusion.com/</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0"/>
          <p:cNvSpPr txBox="1"/>
          <p:nvPr>
            <p:ph idx="1" type="body"/>
          </p:nvPr>
        </p:nvSpPr>
        <p:spPr>
          <a:xfrm>
            <a:off x="272075" y="609175"/>
            <a:ext cx="5190900" cy="5097000"/>
          </a:xfrm>
          <a:prstGeom prst="rect">
            <a:avLst/>
          </a:prstGeom>
          <a:noFill/>
          <a:ln>
            <a:noFill/>
          </a:ln>
        </p:spPr>
        <p:txBody>
          <a:bodyPr anchorCtr="0" anchor="t" bIns="35700" lIns="35700" spcFirstLastPara="1" rIns="35700" wrap="square" tIns="35700">
            <a:noAutofit/>
          </a:bodyPr>
          <a:lstStyle/>
          <a:p>
            <a:pPr indent="0" lvl="0" marL="0" rtl="0" algn="ctr">
              <a:lnSpc>
                <a:spcPct val="115000"/>
              </a:lnSpc>
              <a:spcBef>
                <a:spcPts val="0"/>
              </a:spcBef>
              <a:spcAft>
                <a:spcPts val="0"/>
              </a:spcAft>
              <a:buClr>
                <a:schemeClr val="dk1"/>
              </a:buClr>
              <a:buSzPts val="1100"/>
              <a:buFont typeface="Arial"/>
              <a:buNone/>
            </a:pPr>
            <a:r>
              <a:rPr lang="en-US" sz="2700">
                <a:solidFill>
                  <a:srgbClr val="454545"/>
                </a:solidFill>
              </a:rPr>
              <a:t>“What defines strength in a time of crisis? In the coming decades, humanity must reimagine how to do every damn thing in the world. Disabled people are experts in finding new ways to do things when the old ways don’t work. We are a vast think tank, a bottomless well of ingenuity and creativity.”</a:t>
            </a:r>
            <a:endParaRPr sz="2700">
              <a:solidFill>
                <a:srgbClr val="454545"/>
              </a:solidFill>
            </a:endParaRPr>
          </a:p>
          <a:p>
            <a:pPr indent="0" lvl="0" marL="0" rtl="0" algn="l">
              <a:spcBef>
                <a:spcPts val="0"/>
              </a:spcBef>
              <a:spcAft>
                <a:spcPts val="0"/>
              </a:spcAft>
              <a:buNone/>
            </a:pPr>
            <a:r>
              <a:t/>
            </a:r>
            <a:endParaRPr sz="2400">
              <a:solidFill>
                <a:schemeClr val="dk1"/>
              </a:solidFill>
              <a:latin typeface="Arial"/>
              <a:ea typeface="Arial"/>
              <a:cs typeface="Arial"/>
              <a:sym typeface="Arial"/>
            </a:endParaRPr>
          </a:p>
        </p:txBody>
      </p:sp>
      <p:pic>
        <p:nvPicPr>
          <p:cNvPr id="68" name="Google Shape;68;p10"/>
          <p:cNvPicPr preferRelativeResize="0"/>
          <p:nvPr/>
        </p:nvPicPr>
        <p:blipFill>
          <a:blip r:embed="rId3">
            <a:alphaModFix/>
          </a:blip>
          <a:stretch>
            <a:fillRect/>
          </a:stretch>
        </p:blipFill>
        <p:spPr>
          <a:xfrm>
            <a:off x="5620175" y="609163"/>
            <a:ext cx="3133725" cy="4752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1"/>
          <p:cNvSpPr txBox="1"/>
          <p:nvPr/>
        </p:nvSpPr>
        <p:spPr>
          <a:xfrm>
            <a:off x="-25" y="3770475"/>
            <a:ext cx="9144000" cy="233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5" name="Google Shape;75;p11"/>
          <p:cNvSpPr txBox="1"/>
          <p:nvPr>
            <p:ph type="title"/>
          </p:nvPr>
        </p:nvSpPr>
        <p:spPr>
          <a:xfrm>
            <a:off x="669725" y="178600"/>
            <a:ext cx="7804500" cy="39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Recruit, support, hire, and retain disabled teachers</a:t>
            </a:r>
            <a:endParaRPr/>
          </a:p>
        </p:txBody>
      </p:sp>
      <p:pic>
        <p:nvPicPr>
          <p:cNvPr id="76" name="Google Shape;76;p11"/>
          <p:cNvPicPr preferRelativeResize="0"/>
          <p:nvPr/>
        </p:nvPicPr>
        <p:blipFill>
          <a:blip r:embed="rId3">
            <a:alphaModFix/>
          </a:blip>
          <a:stretch>
            <a:fillRect/>
          </a:stretch>
        </p:blipFill>
        <p:spPr>
          <a:xfrm>
            <a:off x="669725" y="4061073"/>
            <a:ext cx="3032328" cy="1758502"/>
          </a:xfrm>
          <a:prstGeom prst="rect">
            <a:avLst/>
          </a:prstGeom>
          <a:noFill/>
          <a:ln>
            <a:noFill/>
          </a:ln>
        </p:spPr>
      </p:pic>
      <p:pic>
        <p:nvPicPr>
          <p:cNvPr id="77" name="Google Shape;77;p11"/>
          <p:cNvPicPr preferRelativeResize="0"/>
          <p:nvPr/>
        </p:nvPicPr>
        <p:blipFill>
          <a:blip r:embed="rId4">
            <a:alphaModFix/>
          </a:blip>
          <a:stretch>
            <a:fillRect/>
          </a:stretch>
        </p:blipFill>
        <p:spPr>
          <a:xfrm>
            <a:off x="4536213" y="4102125"/>
            <a:ext cx="4371975" cy="167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2"/>
          <p:cNvSpPr txBox="1"/>
          <p:nvPr>
            <p:ph type="title"/>
          </p:nvPr>
        </p:nvSpPr>
        <p:spPr>
          <a:xfrm>
            <a:off x="-7978" y="752217"/>
            <a:ext cx="9144000" cy="974400"/>
          </a:xfrm>
          <a:prstGeom prst="rect">
            <a:avLst/>
          </a:prstGeom>
          <a:noFill/>
          <a:ln>
            <a:noFill/>
          </a:ln>
        </p:spPr>
        <p:txBody>
          <a:bodyPr anchorCtr="0" anchor="ctr" bIns="35700" lIns="35700" spcFirstLastPara="1" rIns="35700" wrap="square" tIns="35700">
            <a:noAutofit/>
          </a:bodyPr>
          <a:lstStyle/>
          <a:p>
            <a:pPr indent="0" lvl="0" marL="0" rtl="0" algn="ctr">
              <a:lnSpc>
                <a:spcPct val="100000"/>
              </a:lnSpc>
              <a:spcBef>
                <a:spcPts val="0"/>
              </a:spcBef>
              <a:spcAft>
                <a:spcPts val="0"/>
              </a:spcAft>
              <a:buSzPts val="8000"/>
              <a:buNone/>
            </a:pPr>
            <a:r>
              <a:rPr b="1" lang="en-US" sz="4000"/>
              <a:t>Thank You</a:t>
            </a:r>
            <a:endParaRPr b="1" sz="4000"/>
          </a:p>
        </p:txBody>
      </p:sp>
      <p:sp>
        <p:nvSpPr>
          <p:cNvPr id="83" name="Google Shape;83;p12"/>
          <p:cNvSpPr txBox="1"/>
          <p:nvPr>
            <p:ph idx="1" type="body"/>
          </p:nvPr>
        </p:nvSpPr>
        <p:spPr>
          <a:xfrm>
            <a:off x="389750" y="1726625"/>
            <a:ext cx="8348700" cy="3967200"/>
          </a:xfrm>
          <a:prstGeom prst="rect">
            <a:avLst/>
          </a:prstGeom>
          <a:noFill/>
          <a:ln>
            <a:noFill/>
          </a:ln>
        </p:spPr>
        <p:txBody>
          <a:bodyPr anchorCtr="0" anchor="t" bIns="35700" lIns="35700" spcFirstLastPara="1" rIns="35700" wrap="square" tIns="35700">
            <a:noAutofit/>
          </a:bodyPr>
          <a:lstStyle/>
          <a:p>
            <a:pPr indent="0" lvl="0" marL="0" rtl="0" algn="l">
              <a:lnSpc>
                <a:spcPct val="100000"/>
              </a:lnSpc>
              <a:spcBef>
                <a:spcPts val="0"/>
              </a:spcBef>
              <a:spcAft>
                <a:spcPts val="0"/>
              </a:spcAft>
              <a:buSzPts val="4640"/>
              <a:buNone/>
            </a:pPr>
            <a:r>
              <a:t/>
            </a:r>
            <a:endParaRPr b="1" sz="2000">
              <a:solidFill>
                <a:schemeClr val="dk1"/>
              </a:solidFill>
              <a:latin typeface="Arial"/>
              <a:ea typeface="Arial"/>
              <a:cs typeface="Arial"/>
              <a:sym typeface="Arial"/>
            </a:endParaRPr>
          </a:p>
          <a:p>
            <a:pPr indent="0" lvl="0" marL="0" marR="0" rtl="0" algn="l">
              <a:lnSpc>
                <a:spcPct val="146000"/>
              </a:lnSpc>
              <a:spcBef>
                <a:spcPts val="0"/>
              </a:spcBef>
              <a:spcAft>
                <a:spcPts val="0"/>
              </a:spcAft>
              <a:buSzPts val="4640"/>
              <a:buNone/>
            </a:pPr>
            <a:r>
              <a:t/>
            </a:r>
            <a:endParaRPr>
              <a:solidFill>
                <a:schemeClr val="dk1"/>
              </a:solidFill>
            </a:endParaRPr>
          </a:p>
          <a:p>
            <a:pPr indent="0" lvl="0" marL="0" marR="0" rtl="0" algn="ctr">
              <a:lnSpc>
                <a:spcPct val="146000"/>
              </a:lnSpc>
              <a:spcBef>
                <a:spcPts val="0"/>
              </a:spcBef>
              <a:spcAft>
                <a:spcPts val="0"/>
              </a:spcAft>
              <a:buSzPts val="4640"/>
              <a:buNone/>
            </a:pPr>
            <a:r>
              <a:t/>
            </a:r>
            <a:endParaRPr sz="2000">
              <a:solidFill>
                <a:schemeClr val="dk1"/>
              </a:solidFill>
              <a:latin typeface="Arial"/>
              <a:ea typeface="Arial"/>
              <a:cs typeface="Arial"/>
              <a:sym typeface="Arial"/>
            </a:endParaRPr>
          </a:p>
          <a:p>
            <a:pPr indent="0" lvl="0" marL="0" marR="0" rtl="0" algn="ctr">
              <a:lnSpc>
                <a:spcPct val="146000"/>
              </a:lnSpc>
              <a:spcBef>
                <a:spcPts val="0"/>
              </a:spcBef>
              <a:spcAft>
                <a:spcPts val="0"/>
              </a:spcAft>
              <a:buSzPts val="4640"/>
              <a:buNone/>
            </a:pPr>
            <a:r>
              <a:rPr lang="en-US" sz="2500">
                <a:solidFill>
                  <a:schemeClr val="dk1"/>
                </a:solidFill>
                <a:latin typeface="Arial"/>
                <a:ea typeface="Arial"/>
                <a:cs typeface="Arial"/>
                <a:sym typeface="Arial"/>
              </a:rPr>
              <a:t>Email: </a:t>
            </a:r>
            <a:endParaRPr sz="2500">
              <a:solidFill>
                <a:schemeClr val="dk1"/>
              </a:solidFill>
              <a:latin typeface="Arial"/>
              <a:ea typeface="Arial"/>
              <a:cs typeface="Arial"/>
              <a:sym typeface="Arial"/>
            </a:endParaRPr>
          </a:p>
          <a:p>
            <a:pPr indent="0" lvl="0" marL="0" marR="0" rtl="0" algn="ctr">
              <a:lnSpc>
                <a:spcPct val="146000"/>
              </a:lnSpc>
              <a:spcBef>
                <a:spcPts val="0"/>
              </a:spcBef>
              <a:spcAft>
                <a:spcPts val="0"/>
              </a:spcAft>
              <a:buSzPts val="4640"/>
              <a:buNone/>
            </a:pPr>
            <a:r>
              <a:rPr lang="en-US" sz="2500" u="sng">
                <a:solidFill>
                  <a:schemeClr val="dk1"/>
                </a:solidFill>
                <a:latin typeface="Arial"/>
                <a:ea typeface="Arial"/>
                <a:cs typeface="Arial"/>
                <a:sym typeface="Arial"/>
                <a:hlinkClick r:id="rId3">
                  <a:extLst>
                    <a:ext uri="{A12FA001-AC4F-418D-AE19-62706E023703}">
                      <ahyp:hlinkClr val="tx"/>
                    </a:ext>
                  </a:extLst>
                </a:hlinkClick>
              </a:rPr>
              <a:t>sstolz@sandiego.edu</a:t>
            </a:r>
            <a:r>
              <a:rPr lang="en-US" sz="2500">
                <a:solidFill>
                  <a:schemeClr val="dk1"/>
                </a:solidFill>
                <a:latin typeface="Arial"/>
                <a:ea typeface="Arial"/>
                <a:cs typeface="Arial"/>
                <a:sym typeface="Arial"/>
              </a:rPr>
              <a:t> </a:t>
            </a:r>
            <a:endParaRPr sz="2500">
              <a:solidFill>
                <a:schemeClr val="dk1"/>
              </a:solidFill>
              <a:latin typeface="Arial"/>
              <a:ea typeface="Arial"/>
              <a:cs typeface="Arial"/>
              <a:sym typeface="Arial"/>
            </a:endParaRPr>
          </a:p>
          <a:p>
            <a:pPr indent="0" lvl="0" marL="0" marR="0" rtl="0" algn="ctr">
              <a:lnSpc>
                <a:spcPct val="146000"/>
              </a:lnSpc>
              <a:spcBef>
                <a:spcPts val="0"/>
              </a:spcBef>
              <a:spcAft>
                <a:spcPts val="0"/>
              </a:spcAft>
              <a:buSzPts val="4640"/>
              <a:buNone/>
            </a:pPr>
            <a:r>
              <a:t/>
            </a:r>
            <a:endParaRPr sz="2500">
              <a:solidFill>
                <a:schemeClr val="dk1"/>
              </a:solidFill>
              <a:latin typeface="Arial"/>
              <a:ea typeface="Arial"/>
              <a:cs typeface="Arial"/>
              <a:sym typeface="Arial"/>
            </a:endParaRPr>
          </a:p>
          <a:p>
            <a:pPr indent="0" lvl="0" marL="0" marR="0" rtl="0" algn="l">
              <a:lnSpc>
                <a:spcPct val="146000"/>
              </a:lnSpc>
              <a:spcBef>
                <a:spcPts val="0"/>
              </a:spcBef>
              <a:spcAft>
                <a:spcPts val="0"/>
              </a:spcAft>
              <a:buSzPts val="4640"/>
              <a:buNone/>
            </a:pPr>
            <a:r>
              <a:t/>
            </a:r>
            <a:endParaRPr b="0" i="0" sz="2000" u="none" cap="none" strike="noStrike">
              <a:solidFill>
                <a:srgbClr val="000000"/>
              </a:solidFill>
            </a:endParaRPr>
          </a:p>
          <a:p>
            <a:pPr indent="-26815" lvl="0" marL="321457" marR="0" rtl="0" algn="l">
              <a:lnSpc>
                <a:spcPct val="100000"/>
              </a:lnSpc>
              <a:spcBef>
                <a:spcPts val="2953"/>
              </a:spcBef>
              <a:spcAft>
                <a:spcPts val="0"/>
              </a:spcAft>
              <a:buClr>
                <a:srgbClr val="000000"/>
              </a:buClr>
              <a:buSzPts val="4640"/>
              <a:buFont typeface="Helvetica Neue"/>
              <a:buNone/>
            </a:pPr>
            <a:r>
              <a:t/>
            </a:r>
            <a:endParaRPr b="0" i="0" sz="2000" u="none" cap="none" strike="noStrike">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