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2"/>
  </p:notesMasterIdLst>
  <p:sldIdLst>
    <p:sldId id="256" r:id="rId5"/>
    <p:sldId id="258" r:id="rId6"/>
    <p:sldId id="761" r:id="rId7"/>
    <p:sldId id="264" r:id="rId8"/>
    <p:sldId id="269" r:id="rId9"/>
    <p:sldId id="286" r:id="rId10"/>
    <p:sldId id="805" r:id="rId11"/>
    <p:sldId id="804" r:id="rId12"/>
    <p:sldId id="762" r:id="rId13"/>
    <p:sldId id="763" r:id="rId14"/>
    <p:sldId id="266" r:id="rId15"/>
    <p:sldId id="267" r:id="rId16"/>
    <p:sldId id="271" r:id="rId17"/>
    <p:sldId id="273" r:id="rId18"/>
    <p:sldId id="268" r:id="rId19"/>
    <p:sldId id="275" r:id="rId20"/>
    <p:sldId id="276" r:id="rId21"/>
    <p:sldId id="284" r:id="rId22"/>
    <p:sldId id="285" r:id="rId23"/>
    <p:sldId id="280" r:id="rId24"/>
    <p:sldId id="764" r:id="rId25"/>
    <p:sldId id="749" r:id="rId26"/>
    <p:sldId id="766" r:id="rId27"/>
    <p:sldId id="283" r:id="rId28"/>
    <p:sldId id="767" r:id="rId29"/>
    <p:sldId id="768" r:id="rId30"/>
    <p:sldId id="774" r:id="rId31"/>
    <p:sldId id="770" r:id="rId32"/>
    <p:sldId id="771" r:id="rId33"/>
    <p:sldId id="765" r:id="rId34"/>
    <p:sldId id="277" r:id="rId35"/>
    <p:sldId id="798" r:id="rId36"/>
    <p:sldId id="802" r:id="rId37"/>
    <p:sldId id="799" r:id="rId38"/>
    <p:sldId id="429" r:id="rId39"/>
    <p:sldId id="803" r:id="rId40"/>
    <p:sldId id="27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Guire, David" initials="DD" lastIdx="1" clrIdx="0">
    <p:extLst>
      <p:ext uri="{19B8F6BF-5375-455C-9EA6-DF929625EA0E}">
        <p15:presenceInfo xmlns:p15="http://schemas.microsoft.com/office/powerpoint/2012/main" userId="S::David.DeGuire@ctc.ca.gov::4196002c-b5ed-419b-a43e-b911866324db" providerId="AD"/>
      </p:ext>
    </p:extLst>
  </p:cmAuthor>
  <p:cmAuthor id="2" name="Mendoza, Cara" initials="MC" lastIdx="1" clrIdx="1">
    <p:extLst>
      <p:ext uri="{19B8F6BF-5375-455C-9EA6-DF929625EA0E}">
        <p15:presenceInfo xmlns:p15="http://schemas.microsoft.com/office/powerpoint/2012/main" userId="S::CMendoza@ctc.ca.gov::c80ae5ac-d601-4a9c-ae7b-72ac03abbe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9C90F-4653-4E8C-8CFF-EC23FA18F92A}" v="39" dt="2021-10-21T22:25:53.442"/>
    <p1510:client id="{929C90A9-1EDC-4B6A-32E9-C95F13FC4EB4}" v="11" dt="2021-10-21T20:58:06.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Guire, David" userId="4196002c-b5ed-419b-a43e-b911866324db" providerId="ADAL" clId="{A115781A-C1FE-4B67-8C25-EBA32AA8F2CA}"/>
    <pc:docChg chg="undo redo custSel addSld delSld modSld sldOrd">
      <pc:chgData name="DeGuire, David" userId="4196002c-b5ed-419b-a43e-b911866324db" providerId="ADAL" clId="{A115781A-C1FE-4B67-8C25-EBA32AA8F2CA}" dt="2021-10-21T06:16:12.562" v="2127" actId="27636"/>
      <pc:docMkLst>
        <pc:docMk/>
      </pc:docMkLst>
      <pc:sldChg chg="modSp mod">
        <pc:chgData name="DeGuire, David" userId="4196002c-b5ed-419b-a43e-b911866324db" providerId="ADAL" clId="{A115781A-C1FE-4B67-8C25-EBA32AA8F2CA}" dt="2021-10-21T06:16:12.562" v="2127" actId="27636"/>
        <pc:sldMkLst>
          <pc:docMk/>
          <pc:sldMk cId="1850862256" sldId="258"/>
        </pc:sldMkLst>
        <pc:spChg chg="mod">
          <ac:chgData name="DeGuire, David" userId="4196002c-b5ed-419b-a43e-b911866324db" providerId="ADAL" clId="{A115781A-C1FE-4B67-8C25-EBA32AA8F2CA}" dt="2021-10-21T06:16:12.562" v="2127" actId="27636"/>
          <ac:spMkLst>
            <pc:docMk/>
            <pc:sldMk cId="1850862256" sldId="258"/>
            <ac:spMk id="5" creationId="{CB966A59-40BE-4ECD-9E2A-978B6146237B}"/>
          </ac:spMkLst>
        </pc:spChg>
      </pc:sldChg>
      <pc:sldChg chg="modSp mod addCm modCm">
        <pc:chgData name="DeGuire, David" userId="4196002c-b5ed-419b-a43e-b911866324db" providerId="ADAL" clId="{A115781A-C1FE-4B67-8C25-EBA32AA8F2CA}" dt="2021-10-21T05:09:12.529" v="1044"/>
        <pc:sldMkLst>
          <pc:docMk/>
          <pc:sldMk cId="971607009" sldId="266"/>
        </pc:sldMkLst>
        <pc:spChg chg="mod">
          <ac:chgData name="DeGuire, David" userId="4196002c-b5ed-419b-a43e-b911866324db" providerId="ADAL" clId="{A115781A-C1FE-4B67-8C25-EBA32AA8F2CA}" dt="2021-10-21T03:19:01.908" v="359" actId="20577"/>
          <ac:spMkLst>
            <pc:docMk/>
            <pc:sldMk cId="971607009" sldId="266"/>
            <ac:spMk id="4" creationId="{CAEFBACB-62B2-4EEF-ADAB-DD8D59FBEA0B}"/>
          </ac:spMkLst>
        </pc:spChg>
      </pc:sldChg>
      <pc:sldChg chg="modSp mod">
        <pc:chgData name="DeGuire, David" userId="4196002c-b5ed-419b-a43e-b911866324db" providerId="ADAL" clId="{A115781A-C1FE-4B67-8C25-EBA32AA8F2CA}" dt="2021-10-21T05:20:10.532" v="1293" actId="27636"/>
        <pc:sldMkLst>
          <pc:docMk/>
          <pc:sldMk cId="1275046020" sldId="267"/>
        </pc:sldMkLst>
        <pc:spChg chg="mod">
          <ac:chgData name="DeGuire, David" userId="4196002c-b5ed-419b-a43e-b911866324db" providerId="ADAL" clId="{A115781A-C1FE-4B67-8C25-EBA32AA8F2CA}" dt="2021-10-21T05:00:20.473" v="366" actId="20577"/>
          <ac:spMkLst>
            <pc:docMk/>
            <pc:sldMk cId="1275046020" sldId="267"/>
            <ac:spMk id="2" creationId="{782313EA-A3A5-495C-99B4-A3BEB761EFB3}"/>
          </ac:spMkLst>
        </pc:spChg>
        <pc:spChg chg="mod">
          <ac:chgData name="DeGuire, David" userId="4196002c-b5ed-419b-a43e-b911866324db" providerId="ADAL" clId="{A115781A-C1FE-4B67-8C25-EBA32AA8F2CA}" dt="2021-10-21T03:19:08.288" v="362" actId="20577"/>
          <ac:spMkLst>
            <pc:docMk/>
            <pc:sldMk cId="1275046020" sldId="267"/>
            <ac:spMk id="4" creationId="{5D3263F9-022F-40B2-9481-4745F66EAC3D}"/>
          </ac:spMkLst>
        </pc:spChg>
        <pc:spChg chg="mod">
          <ac:chgData name="DeGuire, David" userId="4196002c-b5ed-419b-a43e-b911866324db" providerId="ADAL" clId="{A115781A-C1FE-4B67-8C25-EBA32AA8F2CA}" dt="2021-10-21T05:20:10.532" v="1293" actId="27636"/>
          <ac:spMkLst>
            <pc:docMk/>
            <pc:sldMk cId="1275046020" sldId="267"/>
            <ac:spMk id="5" creationId="{CB966A59-40BE-4ECD-9E2A-978B6146237B}"/>
          </ac:spMkLst>
        </pc:spChg>
      </pc:sldChg>
      <pc:sldChg chg="modSp mod">
        <pc:chgData name="DeGuire, David" userId="4196002c-b5ed-419b-a43e-b911866324db" providerId="ADAL" clId="{A115781A-C1FE-4B67-8C25-EBA32AA8F2CA}" dt="2021-10-21T05:24:19.224" v="1386" actId="20577"/>
        <pc:sldMkLst>
          <pc:docMk/>
          <pc:sldMk cId="3843122332" sldId="268"/>
        </pc:sldMkLst>
        <pc:spChg chg="mod">
          <ac:chgData name="DeGuire, David" userId="4196002c-b5ed-419b-a43e-b911866324db" providerId="ADAL" clId="{A115781A-C1FE-4B67-8C25-EBA32AA8F2CA}" dt="2021-10-21T05:10:20.206" v="1052" actId="20577"/>
          <ac:spMkLst>
            <pc:docMk/>
            <pc:sldMk cId="3843122332" sldId="268"/>
            <ac:spMk id="4" creationId="{A9A43AF9-CBE7-4F58-A8E4-D5C71F905DC1}"/>
          </ac:spMkLst>
        </pc:spChg>
        <pc:spChg chg="mod">
          <ac:chgData name="DeGuire, David" userId="4196002c-b5ed-419b-a43e-b911866324db" providerId="ADAL" clId="{A115781A-C1FE-4B67-8C25-EBA32AA8F2CA}" dt="2021-10-21T05:24:19.224" v="1386" actId="20577"/>
          <ac:spMkLst>
            <pc:docMk/>
            <pc:sldMk cId="3843122332" sldId="268"/>
            <ac:spMk id="5" creationId="{CB966A59-40BE-4ECD-9E2A-978B6146237B}"/>
          </ac:spMkLst>
        </pc:spChg>
      </pc:sldChg>
      <pc:sldChg chg="modSp mod">
        <pc:chgData name="DeGuire, David" userId="4196002c-b5ed-419b-a43e-b911866324db" providerId="ADAL" clId="{A115781A-C1FE-4B67-8C25-EBA32AA8F2CA}" dt="2021-10-21T05:15:34.838" v="1169" actId="255"/>
        <pc:sldMkLst>
          <pc:docMk/>
          <pc:sldMk cId="950793213" sldId="269"/>
        </pc:sldMkLst>
        <pc:spChg chg="mod">
          <ac:chgData name="DeGuire, David" userId="4196002c-b5ed-419b-a43e-b911866324db" providerId="ADAL" clId="{A115781A-C1FE-4B67-8C25-EBA32AA8F2CA}" dt="2021-10-21T05:15:34.838" v="1169" actId="255"/>
          <ac:spMkLst>
            <pc:docMk/>
            <pc:sldMk cId="950793213" sldId="269"/>
            <ac:spMk id="5" creationId="{CB966A59-40BE-4ECD-9E2A-978B6146237B}"/>
          </ac:spMkLst>
        </pc:spChg>
      </pc:sldChg>
      <pc:sldChg chg="addSp modSp del mod">
        <pc:chgData name="DeGuire, David" userId="4196002c-b5ed-419b-a43e-b911866324db" providerId="ADAL" clId="{A115781A-C1FE-4B67-8C25-EBA32AA8F2CA}" dt="2021-10-21T03:00:00.795" v="319" actId="2696"/>
        <pc:sldMkLst>
          <pc:docMk/>
          <pc:sldMk cId="4099566667" sldId="270"/>
        </pc:sldMkLst>
        <pc:spChg chg="mod">
          <ac:chgData name="DeGuire, David" userId="4196002c-b5ed-419b-a43e-b911866324db" providerId="ADAL" clId="{A115781A-C1FE-4B67-8C25-EBA32AA8F2CA}" dt="2021-10-21T02:51:51.103" v="273" actId="14100"/>
          <ac:spMkLst>
            <pc:docMk/>
            <pc:sldMk cId="4099566667" sldId="270"/>
            <ac:spMk id="2" creationId="{782313EA-A3A5-495C-99B4-A3BEB761EFB3}"/>
          </ac:spMkLst>
        </pc:spChg>
        <pc:spChg chg="mod">
          <ac:chgData name="DeGuire, David" userId="4196002c-b5ed-419b-a43e-b911866324db" providerId="ADAL" clId="{A115781A-C1FE-4B67-8C25-EBA32AA8F2CA}" dt="2021-10-21T02:51:50.578" v="272" actId="1035"/>
          <ac:spMkLst>
            <pc:docMk/>
            <pc:sldMk cId="4099566667" sldId="270"/>
            <ac:spMk id="5" creationId="{CB966A59-40BE-4ECD-9E2A-978B6146237B}"/>
          </ac:spMkLst>
        </pc:spChg>
        <pc:picChg chg="add mod modCrop">
          <ac:chgData name="DeGuire, David" userId="4196002c-b5ed-419b-a43e-b911866324db" providerId="ADAL" clId="{A115781A-C1FE-4B67-8C25-EBA32AA8F2CA}" dt="2021-10-21T02:53:45.684" v="281" actId="1076"/>
          <ac:picMkLst>
            <pc:docMk/>
            <pc:sldMk cId="4099566667" sldId="270"/>
            <ac:picMk id="6" creationId="{8C94BB69-F4D3-4A3B-ABF8-C1B79F9C685F}"/>
          </ac:picMkLst>
        </pc:picChg>
        <pc:picChg chg="add mod modCrop">
          <ac:chgData name="DeGuire, David" userId="4196002c-b5ed-419b-a43e-b911866324db" providerId="ADAL" clId="{A115781A-C1FE-4B67-8C25-EBA32AA8F2CA}" dt="2021-10-21T02:57:05.368" v="307" actId="1076"/>
          <ac:picMkLst>
            <pc:docMk/>
            <pc:sldMk cId="4099566667" sldId="270"/>
            <ac:picMk id="8" creationId="{6C58B266-48B2-47AC-B614-A73EC841C127}"/>
          </ac:picMkLst>
        </pc:picChg>
      </pc:sldChg>
      <pc:sldChg chg="modSp mod">
        <pc:chgData name="DeGuire, David" userId="4196002c-b5ed-419b-a43e-b911866324db" providerId="ADAL" clId="{A115781A-C1FE-4B67-8C25-EBA32AA8F2CA}" dt="2021-10-21T05:23:34.010" v="1364" actId="20577"/>
        <pc:sldMkLst>
          <pc:docMk/>
          <pc:sldMk cId="3599555681" sldId="271"/>
        </pc:sldMkLst>
        <pc:spChg chg="mod">
          <ac:chgData name="DeGuire, David" userId="4196002c-b5ed-419b-a43e-b911866324db" providerId="ADAL" clId="{A115781A-C1FE-4B67-8C25-EBA32AA8F2CA}" dt="2021-10-21T05:05:58.154" v="776" actId="20577"/>
          <ac:spMkLst>
            <pc:docMk/>
            <pc:sldMk cId="3599555681" sldId="271"/>
            <ac:spMk id="2" creationId="{782313EA-A3A5-495C-99B4-A3BEB761EFB3}"/>
          </ac:spMkLst>
        </pc:spChg>
        <pc:spChg chg="mod">
          <ac:chgData name="DeGuire, David" userId="4196002c-b5ed-419b-a43e-b911866324db" providerId="ADAL" clId="{A115781A-C1FE-4B67-8C25-EBA32AA8F2CA}" dt="2021-10-21T05:09:39.849" v="1047" actId="20577"/>
          <ac:spMkLst>
            <pc:docMk/>
            <pc:sldMk cId="3599555681" sldId="271"/>
            <ac:spMk id="4" creationId="{A9A43AF9-CBE7-4F58-A8E4-D5C71F905DC1}"/>
          </ac:spMkLst>
        </pc:spChg>
        <pc:spChg chg="mod">
          <ac:chgData name="DeGuire, David" userId="4196002c-b5ed-419b-a43e-b911866324db" providerId="ADAL" clId="{A115781A-C1FE-4B67-8C25-EBA32AA8F2CA}" dt="2021-10-21T05:23:34.010" v="1364" actId="20577"/>
          <ac:spMkLst>
            <pc:docMk/>
            <pc:sldMk cId="3599555681" sldId="271"/>
            <ac:spMk id="5" creationId="{CB966A59-40BE-4ECD-9E2A-978B6146237B}"/>
          </ac:spMkLst>
        </pc:spChg>
      </pc:sldChg>
      <pc:sldChg chg="modSp mod ord">
        <pc:chgData name="DeGuire, David" userId="4196002c-b5ed-419b-a43e-b911866324db" providerId="ADAL" clId="{A115781A-C1FE-4B67-8C25-EBA32AA8F2CA}" dt="2021-10-21T06:10:25.500" v="1988" actId="20577"/>
        <pc:sldMkLst>
          <pc:docMk/>
          <pc:sldMk cId="2742293744" sldId="272"/>
        </pc:sldMkLst>
        <pc:spChg chg="mod">
          <ac:chgData name="DeGuire, David" userId="4196002c-b5ed-419b-a43e-b911866324db" providerId="ADAL" clId="{A115781A-C1FE-4B67-8C25-EBA32AA8F2CA}" dt="2021-10-21T06:10:25.500" v="1988" actId="20577"/>
          <ac:spMkLst>
            <pc:docMk/>
            <pc:sldMk cId="2742293744" sldId="272"/>
            <ac:spMk id="4" creationId="{A9A43AF9-CBE7-4F58-A8E4-D5C71F905DC1}"/>
          </ac:spMkLst>
        </pc:spChg>
      </pc:sldChg>
      <pc:sldChg chg="modSp mod">
        <pc:chgData name="DeGuire, David" userId="4196002c-b5ed-419b-a43e-b911866324db" providerId="ADAL" clId="{A115781A-C1FE-4B67-8C25-EBA32AA8F2CA}" dt="2021-10-21T05:10:14.657" v="1050" actId="20577"/>
        <pc:sldMkLst>
          <pc:docMk/>
          <pc:sldMk cId="1513125545" sldId="273"/>
        </pc:sldMkLst>
        <pc:spChg chg="mod">
          <ac:chgData name="DeGuire, David" userId="4196002c-b5ed-419b-a43e-b911866324db" providerId="ADAL" clId="{A115781A-C1FE-4B67-8C25-EBA32AA8F2CA}" dt="2021-10-21T05:10:14.657" v="1050" actId="20577"/>
          <ac:spMkLst>
            <pc:docMk/>
            <pc:sldMk cId="1513125545" sldId="273"/>
            <ac:spMk id="4" creationId="{91A6611C-90A9-46F4-9C5F-381AE6722FAF}"/>
          </ac:spMkLst>
        </pc:spChg>
      </pc:sldChg>
      <pc:sldChg chg="del">
        <pc:chgData name="DeGuire, David" userId="4196002c-b5ed-419b-a43e-b911866324db" providerId="ADAL" clId="{A115781A-C1FE-4B67-8C25-EBA32AA8F2CA}" dt="2021-10-21T05:09:50.337" v="1048" actId="2696"/>
        <pc:sldMkLst>
          <pc:docMk/>
          <pc:sldMk cId="4202445376" sldId="274"/>
        </pc:sldMkLst>
      </pc:sldChg>
      <pc:sldChg chg="addSp delSp modSp mod">
        <pc:chgData name="DeGuire, David" userId="4196002c-b5ed-419b-a43e-b911866324db" providerId="ADAL" clId="{A115781A-C1FE-4B67-8C25-EBA32AA8F2CA}" dt="2021-10-21T05:24:56.185" v="1411" actId="33524"/>
        <pc:sldMkLst>
          <pc:docMk/>
          <pc:sldMk cId="3297332600" sldId="275"/>
        </pc:sldMkLst>
        <pc:spChg chg="mod">
          <ac:chgData name="DeGuire, David" userId="4196002c-b5ed-419b-a43e-b911866324db" providerId="ADAL" clId="{A115781A-C1FE-4B67-8C25-EBA32AA8F2CA}" dt="2021-10-21T05:24:56.185" v="1411" actId="33524"/>
          <ac:spMkLst>
            <pc:docMk/>
            <pc:sldMk cId="3297332600" sldId="275"/>
            <ac:spMk id="3" creationId="{07433265-50F0-46B3-BCDF-8504AB25F0D6}"/>
          </ac:spMkLst>
        </pc:spChg>
        <pc:spChg chg="add del">
          <ac:chgData name="DeGuire, David" userId="4196002c-b5ed-419b-a43e-b911866324db" providerId="ADAL" clId="{A115781A-C1FE-4B67-8C25-EBA32AA8F2CA}" dt="2021-10-21T05:11:22.162" v="1129" actId="22"/>
          <ac:spMkLst>
            <pc:docMk/>
            <pc:sldMk cId="3297332600" sldId="275"/>
            <ac:spMk id="5" creationId="{590F564D-2B09-4FDE-8DEA-A71D0B227B08}"/>
          </ac:spMkLst>
        </pc:spChg>
        <pc:spChg chg="add mod">
          <ac:chgData name="DeGuire, David" userId="4196002c-b5ed-419b-a43e-b911866324db" providerId="ADAL" clId="{A115781A-C1FE-4B67-8C25-EBA32AA8F2CA}" dt="2021-10-21T05:11:41.605" v="1132" actId="20577"/>
          <ac:spMkLst>
            <pc:docMk/>
            <pc:sldMk cId="3297332600" sldId="275"/>
            <ac:spMk id="6" creationId="{1B7D78F9-CED2-4E79-83CF-B233E5BC28CD}"/>
          </ac:spMkLst>
        </pc:spChg>
      </pc:sldChg>
      <pc:sldChg chg="addSp modSp mod">
        <pc:chgData name="DeGuire, David" userId="4196002c-b5ed-419b-a43e-b911866324db" providerId="ADAL" clId="{A115781A-C1FE-4B67-8C25-EBA32AA8F2CA}" dt="2021-10-21T05:25:57.320" v="1412" actId="255"/>
        <pc:sldMkLst>
          <pc:docMk/>
          <pc:sldMk cId="612486936" sldId="276"/>
        </pc:sldMkLst>
        <pc:spChg chg="mod">
          <ac:chgData name="DeGuire, David" userId="4196002c-b5ed-419b-a43e-b911866324db" providerId="ADAL" clId="{A115781A-C1FE-4B67-8C25-EBA32AA8F2CA}" dt="2021-10-21T05:25:57.320" v="1412" actId="255"/>
          <ac:spMkLst>
            <pc:docMk/>
            <pc:sldMk cId="612486936" sldId="276"/>
            <ac:spMk id="3" creationId="{765EDC4C-58B8-473D-8758-FDCD395FE3ED}"/>
          </ac:spMkLst>
        </pc:spChg>
        <pc:spChg chg="add mod">
          <ac:chgData name="DeGuire, David" userId="4196002c-b5ed-419b-a43e-b911866324db" providerId="ADAL" clId="{A115781A-C1FE-4B67-8C25-EBA32AA8F2CA}" dt="2021-10-21T05:11:56.079" v="1135" actId="20577"/>
          <ac:spMkLst>
            <pc:docMk/>
            <pc:sldMk cId="612486936" sldId="276"/>
            <ac:spMk id="4" creationId="{89C6D4E2-5A06-4479-BEDB-E86A44412CF8}"/>
          </ac:spMkLst>
        </pc:spChg>
      </pc:sldChg>
      <pc:sldChg chg="addSp modSp mod">
        <pc:chgData name="DeGuire, David" userId="4196002c-b5ed-419b-a43e-b911866324db" providerId="ADAL" clId="{A115781A-C1FE-4B67-8C25-EBA32AA8F2CA}" dt="2021-10-21T06:08:58.865" v="1957" actId="20577"/>
        <pc:sldMkLst>
          <pc:docMk/>
          <pc:sldMk cId="10840266" sldId="277"/>
        </pc:sldMkLst>
        <pc:spChg chg="mod">
          <ac:chgData name="DeGuire, David" userId="4196002c-b5ed-419b-a43e-b911866324db" providerId="ADAL" clId="{A115781A-C1FE-4B67-8C25-EBA32AA8F2CA}" dt="2021-10-21T05:56:45.121" v="1698" actId="20577"/>
          <ac:spMkLst>
            <pc:docMk/>
            <pc:sldMk cId="10840266" sldId="277"/>
            <ac:spMk id="3" creationId="{AB2B1B5F-B015-4A13-92D2-D92394266BC9}"/>
          </ac:spMkLst>
        </pc:spChg>
        <pc:spChg chg="add mod">
          <ac:chgData name="DeGuire, David" userId="4196002c-b5ed-419b-a43e-b911866324db" providerId="ADAL" clId="{A115781A-C1FE-4B67-8C25-EBA32AA8F2CA}" dt="2021-10-21T06:08:58.865" v="1957" actId="20577"/>
          <ac:spMkLst>
            <pc:docMk/>
            <pc:sldMk cId="10840266" sldId="277"/>
            <ac:spMk id="4" creationId="{E44716B4-7DA4-4511-ABC2-372B27C43E81}"/>
          </ac:spMkLst>
        </pc:spChg>
      </pc:sldChg>
      <pc:sldChg chg="addSp modSp mod">
        <pc:chgData name="DeGuire, David" userId="4196002c-b5ed-419b-a43e-b911866324db" providerId="ADAL" clId="{A115781A-C1FE-4B67-8C25-EBA32AA8F2CA}" dt="2021-10-21T06:14:22.286" v="2071" actId="5793"/>
        <pc:sldMkLst>
          <pc:docMk/>
          <pc:sldMk cId="1450174877" sldId="280"/>
        </pc:sldMkLst>
        <pc:spChg chg="mod">
          <ac:chgData name="DeGuire, David" userId="4196002c-b5ed-419b-a43e-b911866324db" providerId="ADAL" clId="{A115781A-C1FE-4B67-8C25-EBA32AA8F2CA}" dt="2021-10-21T06:14:22.286" v="2071" actId="5793"/>
          <ac:spMkLst>
            <pc:docMk/>
            <pc:sldMk cId="1450174877" sldId="280"/>
            <ac:spMk id="3" creationId="{8B05630A-B90A-44F0-9F4B-9A787F460F4D}"/>
          </ac:spMkLst>
        </pc:spChg>
        <pc:spChg chg="add mod">
          <ac:chgData name="DeGuire, David" userId="4196002c-b5ed-419b-a43e-b911866324db" providerId="ADAL" clId="{A115781A-C1FE-4B67-8C25-EBA32AA8F2CA}" dt="2021-10-21T05:12:29.770" v="1144" actId="20577"/>
          <ac:spMkLst>
            <pc:docMk/>
            <pc:sldMk cId="1450174877" sldId="280"/>
            <ac:spMk id="4" creationId="{347940DE-8DD7-4E45-8C04-79D86C375D3F}"/>
          </ac:spMkLst>
        </pc:spChg>
      </pc:sldChg>
      <pc:sldChg chg="addSp modSp mod">
        <pc:chgData name="DeGuire, David" userId="4196002c-b5ed-419b-a43e-b911866324db" providerId="ADAL" clId="{A115781A-C1FE-4B67-8C25-EBA32AA8F2CA}" dt="2021-10-21T06:08:17.765" v="1943" actId="20577"/>
        <pc:sldMkLst>
          <pc:docMk/>
          <pc:sldMk cId="1807496939" sldId="283"/>
        </pc:sldMkLst>
        <pc:spChg chg="mod">
          <ac:chgData name="DeGuire, David" userId="4196002c-b5ed-419b-a43e-b911866324db" providerId="ADAL" clId="{A115781A-C1FE-4B67-8C25-EBA32AA8F2CA}" dt="2021-10-21T05:27:56.956" v="1422" actId="20577"/>
          <ac:spMkLst>
            <pc:docMk/>
            <pc:sldMk cId="1807496939" sldId="283"/>
            <ac:spMk id="2" creationId="{A6714CB5-6F51-4136-82F5-877FD8194D76}"/>
          </ac:spMkLst>
        </pc:spChg>
        <pc:spChg chg="mod">
          <ac:chgData name="DeGuire, David" userId="4196002c-b5ed-419b-a43e-b911866324db" providerId="ADAL" clId="{A115781A-C1FE-4B67-8C25-EBA32AA8F2CA}" dt="2021-10-21T05:27:43.623" v="1416" actId="15"/>
          <ac:spMkLst>
            <pc:docMk/>
            <pc:sldMk cId="1807496939" sldId="283"/>
            <ac:spMk id="3" creationId="{D6AF4B1B-9EDA-47FF-9086-8277804408AE}"/>
          </ac:spMkLst>
        </pc:spChg>
        <pc:spChg chg="add mod">
          <ac:chgData name="DeGuire, David" userId="4196002c-b5ed-419b-a43e-b911866324db" providerId="ADAL" clId="{A115781A-C1FE-4B67-8C25-EBA32AA8F2CA}" dt="2021-10-21T06:08:17.765" v="1943" actId="20577"/>
          <ac:spMkLst>
            <pc:docMk/>
            <pc:sldMk cId="1807496939" sldId="283"/>
            <ac:spMk id="4" creationId="{CA2A2C19-63C4-4983-8DE1-35B7B5F3A01F}"/>
          </ac:spMkLst>
        </pc:spChg>
      </pc:sldChg>
      <pc:sldChg chg="addSp modSp mod">
        <pc:chgData name="DeGuire, David" userId="4196002c-b5ed-419b-a43e-b911866324db" providerId="ADAL" clId="{A115781A-C1FE-4B67-8C25-EBA32AA8F2CA}" dt="2021-10-21T05:12:04.298" v="1138" actId="20577"/>
        <pc:sldMkLst>
          <pc:docMk/>
          <pc:sldMk cId="463862494" sldId="284"/>
        </pc:sldMkLst>
        <pc:spChg chg="add mod">
          <ac:chgData name="DeGuire, David" userId="4196002c-b5ed-419b-a43e-b911866324db" providerId="ADAL" clId="{A115781A-C1FE-4B67-8C25-EBA32AA8F2CA}" dt="2021-10-21T05:12:04.298" v="1138" actId="20577"/>
          <ac:spMkLst>
            <pc:docMk/>
            <pc:sldMk cId="463862494" sldId="284"/>
            <ac:spMk id="4" creationId="{05611420-CB8E-43F1-8583-56698CC07410}"/>
          </ac:spMkLst>
        </pc:spChg>
      </pc:sldChg>
      <pc:sldChg chg="addSp modSp mod">
        <pc:chgData name="DeGuire, David" userId="4196002c-b5ed-419b-a43e-b911866324db" providerId="ADAL" clId="{A115781A-C1FE-4B67-8C25-EBA32AA8F2CA}" dt="2021-10-21T05:12:19.710" v="1141" actId="20577"/>
        <pc:sldMkLst>
          <pc:docMk/>
          <pc:sldMk cId="2750409514" sldId="285"/>
        </pc:sldMkLst>
        <pc:spChg chg="add mod">
          <ac:chgData name="DeGuire, David" userId="4196002c-b5ed-419b-a43e-b911866324db" providerId="ADAL" clId="{A115781A-C1FE-4B67-8C25-EBA32AA8F2CA}" dt="2021-10-21T05:12:19.710" v="1141" actId="20577"/>
          <ac:spMkLst>
            <pc:docMk/>
            <pc:sldMk cId="2750409514" sldId="285"/>
            <ac:spMk id="4" creationId="{FD52EED1-9BC2-4EE8-8AD8-B2A8085CFF94}"/>
          </ac:spMkLst>
        </pc:spChg>
      </pc:sldChg>
      <pc:sldChg chg="addSp modSp mod ord">
        <pc:chgData name="DeGuire, David" userId="4196002c-b5ed-419b-a43e-b911866324db" providerId="ADAL" clId="{A115781A-C1FE-4B67-8C25-EBA32AA8F2CA}" dt="2021-10-21T06:11:28.482" v="2025" actId="1035"/>
        <pc:sldMkLst>
          <pc:docMk/>
          <pc:sldMk cId="1547700083" sldId="429"/>
        </pc:sldMkLst>
        <pc:spChg chg="mod">
          <ac:chgData name="DeGuire, David" userId="4196002c-b5ed-419b-a43e-b911866324db" providerId="ADAL" clId="{A115781A-C1FE-4B67-8C25-EBA32AA8F2CA}" dt="2021-10-21T06:11:28.482" v="2025" actId="1035"/>
          <ac:spMkLst>
            <pc:docMk/>
            <pc:sldMk cId="1547700083" sldId="429"/>
            <ac:spMk id="2" creationId="{6543F34F-81DA-4E56-940F-5D9CA08747FA}"/>
          </ac:spMkLst>
        </pc:spChg>
        <pc:spChg chg="mod">
          <ac:chgData name="DeGuire, David" userId="4196002c-b5ed-419b-a43e-b911866324db" providerId="ADAL" clId="{A115781A-C1FE-4B67-8C25-EBA32AA8F2CA}" dt="2021-10-21T06:04:35.946" v="1854" actId="948"/>
          <ac:spMkLst>
            <pc:docMk/>
            <pc:sldMk cId="1547700083" sldId="429"/>
            <ac:spMk id="3" creationId="{BD4FC96A-FB69-4E4C-B13B-CA5EB6B45665}"/>
          </ac:spMkLst>
        </pc:spChg>
        <pc:spChg chg="add mod">
          <ac:chgData name="DeGuire, David" userId="4196002c-b5ed-419b-a43e-b911866324db" providerId="ADAL" clId="{A115781A-C1FE-4B67-8C25-EBA32AA8F2CA}" dt="2021-10-21T06:10:09.661" v="1983" actId="20577"/>
          <ac:spMkLst>
            <pc:docMk/>
            <pc:sldMk cId="1547700083" sldId="429"/>
            <ac:spMk id="7" creationId="{7F1C73FD-2C9C-478F-8290-06FB477C38D9}"/>
          </ac:spMkLst>
        </pc:spChg>
        <pc:graphicFrameChg chg="mod">
          <ac:chgData name="DeGuire, David" userId="4196002c-b5ed-419b-a43e-b911866324db" providerId="ADAL" clId="{A115781A-C1FE-4B67-8C25-EBA32AA8F2CA}" dt="2021-10-21T06:04:02.647" v="1849" actId="1035"/>
          <ac:graphicFrameMkLst>
            <pc:docMk/>
            <pc:sldMk cId="1547700083" sldId="429"/>
            <ac:graphicFrameMk id="6" creationId="{97D17D7E-0B4C-4A43-961F-5A8E1F072E0D}"/>
          </ac:graphicFrameMkLst>
        </pc:graphicFrameChg>
        <pc:picChg chg="mod">
          <ac:chgData name="DeGuire, David" userId="4196002c-b5ed-419b-a43e-b911866324db" providerId="ADAL" clId="{A115781A-C1FE-4B67-8C25-EBA32AA8F2CA}" dt="2021-10-21T06:04:49.239" v="1887" actId="1036"/>
          <ac:picMkLst>
            <pc:docMk/>
            <pc:sldMk cId="1547700083" sldId="429"/>
            <ac:picMk id="5" creationId="{D545CB80-E09A-CB40-88B9-ACE8F5CC1D44}"/>
          </ac:picMkLst>
        </pc:picChg>
      </pc:sldChg>
      <pc:sldChg chg="modSp del mod ord">
        <pc:chgData name="DeGuire, David" userId="4196002c-b5ed-419b-a43e-b911866324db" providerId="ADAL" clId="{A115781A-C1FE-4B67-8C25-EBA32AA8F2CA}" dt="2021-10-21T03:16:07.435" v="340" actId="2696"/>
        <pc:sldMkLst>
          <pc:docMk/>
          <pc:sldMk cId="2572980095" sldId="688"/>
        </pc:sldMkLst>
        <pc:spChg chg="mod">
          <ac:chgData name="DeGuire, David" userId="4196002c-b5ed-419b-a43e-b911866324db" providerId="ADAL" clId="{A115781A-C1FE-4B67-8C25-EBA32AA8F2CA}" dt="2021-10-21T03:03:31.182" v="333" actId="14100"/>
          <ac:spMkLst>
            <pc:docMk/>
            <pc:sldMk cId="2572980095" sldId="688"/>
            <ac:spMk id="2" creationId="{00000000-0000-0000-0000-000000000000}"/>
          </ac:spMkLst>
        </pc:spChg>
        <pc:spChg chg="mod">
          <ac:chgData name="DeGuire, David" userId="4196002c-b5ed-419b-a43e-b911866324db" providerId="ADAL" clId="{A115781A-C1FE-4B67-8C25-EBA32AA8F2CA}" dt="2021-10-21T03:03:50.793" v="336" actId="1076"/>
          <ac:spMkLst>
            <pc:docMk/>
            <pc:sldMk cId="2572980095" sldId="688"/>
            <ac:spMk id="3" creationId="{00000000-0000-0000-0000-000000000000}"/>
          </ac:spMkLst>
        </pc:spChg>
      </pc:sldChg>
      <pc:sldChg chg="modSp del mod ord">
        <pc:chgData name="DeGuire, David" userId="4196002c-b5ed-419b-a43e-b911866324db" providerId="ADAL" clId="{A115781A-C1FE-4B67-8C25-EBA32AA8F2CA}" dt="2021-10-21T02:59:44.396" v="317" actId="2696"/>
        <pc:sldMkLst>
          <pc:docMk/>
          <pc:sldMk cId="4066444993" sldId="726"/>
        </pc:sldMkLst>
        <pc:spChg chg="mod">
          <ac:chgData name="DeGuire, David" userId="4196002c-b5ed-419b-a43e-b911866324db" providerId="ADAL" clId="{A115781A-C1FE-4B67-8C25-EBA32AA8F2CA}" dt="2021-10-21T02:44:14.188" v="24" actId="21"/>
          <ac:spMkLst>
            <pc:docMk/>
            <pc:sldMk cId="4066444993" sldId="726"/>
            <ac:spMk id="2" creationId="{71481D5D-E66B-44ED-9CD6-AF2761EF13E1}"/>
          </ac:spMkLst>
        </pc:spChg>
        <pc:graphicFrameChg chg="modGraphic">
          <ac:chgData name="DeGuire, David" userId="4196002c-b5ed-419b-a43e-b911866324db" providerId="ADAL" clId="{A115781A-C1FE-4B67-8C25-EBA32AA8F2CA}" dt="2021-10-21T02:46:57.505" v="40" actId="21"/>
          <ac:graphicFrameMkLst>
            <pc:docMk/>
            <pc:sldMk cId="4066444993" sldId="726"/>
            <ac:graphicFrameMk id="5" creationId="{D59B39F2-07BD-41F2-940C-3CD02001FCFB}"/>
          </ac:graphicFrameMkLst>
        </pc:graphicFrameChg>
      </pc:sldChg>
      <pc:sldChg chg="del">
        <pc:chgData name="DeGuire, David" userId="4196002c-b5ed-419b-a43e-b911866324db" providerId="ADAL" clId="{A115781A-C1FE-4B67-8C25-EBA32AA8F2CA}" dt="2021-10-21T06:00:18.085" v="1795" actId="2696"/>
        <pc:sldMkLst>
          <pc:docMk/>
          <pc:sldMk cId="2073224099" sldId="748"/>
        </pc:sldMkLst>
      </pc:sldChg>
      <pc:sldChg chg="addSp delSp modSp mod ord">
        <pc:chgData name="DeGuire, David" userId="4196002c-b5ed-419b-a43e-b911866324db" providerId="ADAL" clId="{A115781A-C1FE-4B67-8C25-EBA32AA8F2CA}" dt="2021-10-21T06:08:05.925" v="1939" actId="20577"/>
        <pc:sldMkLst>
          <pc:docMk/>
          <pc:sldMk cId="474776089" sldId="749"/>
        </pc:sldMkLst>
        <pc:spChg chg="mod">
          <ac:chgData name="DeGuire, David" userId="4196002c-b5ed-419b-a43e-b911866324db" providerId="ADAL" clId="{A115781A-C1FE-4B67-8C25-EBA32AA8F2CA}" dt="2021-10-21T06:00:06.385" v="1794" actId="1036"/>
          <ac:spMkLst>
            <pc:docMk/>
            <pc:sldMk cId="474776089" sldId="749"/>
            <ac:spMk id="2" creationId="{92902AD0-EA9E-0441-BDFA-2517A547FD71}"/>
          </ac:spMkLst>
        </pc:spChg>
        <pc:spChg chg="mod">
          <ac:chgData name="DeGuire, David" userId="4196002c-b5ed-419b-a43e-b911866324db" providerId="ADAL" clId="{A115781A-C1FE-4B67-8C25-EBA32AA8F2CA}" dt="2021-10-21T06:06:27.237" v="1931" actId="20577"/>
          <ac:spMkLst>
            <pc:docMk/>
            <pc:sldMk cId="474776089" sldId="749"/>
            <ac:spMk id="3" creationId="{11A00C14-B262-534C-9CA3-D5EA7302E066}"/>
          </ac:spMkLst>
        </pc:spChg>
        <pc:spChg chg="del">
          <ac:chgData name="DeGuire, David" userId="4196002c-b5ed-419b-a43e-b911866324db" providerId="ADAL" clId="{A115781A-C1FE-4B67-8C25-EBA32AA8F2CA}" dt="2021-10-21T06:07:51.698" v="1934" actId="478"/>
          <ac:spMkLst>
            <pc:docMk/>
            <pc:sldMk cId="474776089" sldId="749"/>
            <ac:spMk id="4" creationId="{C8AF3A76-3518-3842-A30B-6BF4DC1859DE}"/>
          </ac:spMkLst>
        </pc:spChg>
        <pc:spChg chg="add mod">
          <ac:chgData name="DeGuire, David" userId="4196002c-b5ed-419b-a43e-b911866324db" providerId="ADAL" clId="{A115781A-C1FE-4B67-8C25-EBA32AA8F2CA}" dt="2021-10-21T06:08:05.925" v="1939" actId="20577"/>
          <ac:spMkLst>
            <pc:docMk/>
            <pc:sldMk cId="474776089" sldId="749"/>
            <ac:spMk id="5" creationId="{9C0AA1AE-2841-49ED-9EE6-95126CA311DB}"/>
          </ac:spMkLst>
        </pc:spChg>
      </pc:sldChg>
      <pc:sldChg chg="del">
        <pc:chgData name="DeGuire, David" userId="4196002c-b5ed-419b-a43e-b911866324db" providerId="ADAL" clId="{A115781A-C1FE-4B67-8C25-EBA32AA8F2CA}" dt="2021-10-21T05:59:00.409" v="1731" actId="2696"/>
        <pc:sldMkLst>
          <pc:docMk/>
          <pc:sldMk cId="4180828033" sldId="756"/>
        </pc:sldMkLst>
      </pc:sldChg>
      <pc:sldChg chg="del">
        <pc:chgData name="DeGuire, David" userId="4196002c-b5ed-419b-a43e-b911866324db" providerId="ADAL" clId="{A115781A-C1FE-4B67-8C25-EBA32AA8F2CA}" dt="2021-10-21T05:59:33.383" v="1736" actId="2696"/>
        <pc:sldMkLst>
          <pc:docMk/>
          <pc:sldMk cId="336044595" sldId="758"/>
        </pc:sldMkLst>
      </pc:sldChg>
      <pc:sldChg chg="modSp mod">
        <pc:chgData name="DeGuire, David" userId="4196002c-b5ed-419b-a43e-b911866324db" providerId="ADAL" clId="{A115781A-C1FE-4B67-8C25-EBA32AA8F2CA}" dt="2021-10-21T05:17:06.933" v="1174" actId="2062"/>
        <pc:sldMkLst>
          <pc:docMk/>
          <pc:sldMk cId="2610964594" sldId="762"/>
        </pc:sldMkLst>
        <pc:spChg chg="mod">
          <ac:chgData name="DeGuire, David" userId="4196002c-b5ed-419b-a43e-b911866324db" providerId="ADAL" clId="{A115781A-C1FE-4B67-8C25-EBA32AA8F2CA}" dt="2021-10-21T03:18:47.890" v="354" actId="20577"/>
          <ac:spMkLst>
            <pc:docMk/>
            <pc:sldMk cId="2610964594" sldId="762"/>
            <ac:spMk id="4" creationId="{72088218-AEF0-433B-8016-2143A7FD2B0B}"/>
          </ac:spMkLst>
        </pc:spChg>
        <pc:graphicFrameChg chg="modGraphic">
          <ac:chgData name="DeGuire, David" userId="4196002c-b5ed-419b-a43e-b911866324db" providerId="ADAL" clId="{A115781A-C1FE-4B67-8C25-EBA32AA8F2CA}" dt="2021-10-21T05:17:06.933" v="1174" actId="2062"/>
          <ac:graphicFrameMkLst>
            <pc:docMk/>
            <pc:sldMk cId="2610964594" sldId="762"/>
            <ac:graphicFrameMk id="3" creationId="{40EE6181-A901-4A41-9F57-233423D97BF7}"/>
          </ac:graphicFrameMkLst>
        </pc:graphicFrameChg>
      </pc:sldChg>
      <pc:sldChg chg="modSp mod">
        <pc:chgData name="DeGuire, David" userId="4196002c-b5ed-419b-a43e-b911866324db" providerId="ADAL" clId="{A115781A-C1FE-4B67-8C25-EBA32AA8F2CA}" dt="2021-10-21T05:17:56.034" v="1191" actId="20577"/>
        <pc:sldMkLst>
          <pc:docMk/>
          <pc:sldMk cId="3646404709" sldId="763"/>
        </pc:sldMkLst>
        <pc:spChg chg="mod">
          <ac:chgData name="DeGuire, David" userId="4196002c-b5ed-419b-a43e-b911866324db" providerId="ADAL" clId="{A115781A-C1FE-4B67-8C25-EBA32AA8F2CA}" dt="2021-10-21T03:18:55.005" v="356" actId="20577"/>
          <ac:spMkLst>
            <pc:docMk/>
            <pc:sldMk cId="3646404709" sldId="763"/>
            <ac:spMk id="4" creationId="{5D3263F9-022F-40B2-9481-4745F66EAC3D}"/>
          </ac:spMkLst>
        </pc:spChg>
        <pc:spChg chg="mod">
          <ac:chgData name="DeGuire, David" userId="4196002c-b5ed-419b-a43e-b911866324db" providerId="ADAL" clId="{A115781A-C1FE-4B67-8C25-EBA32AA8F2CA}" dt="2021-10-21T05:17:56.034" v="1191" actId="20577"/>
          <ac:spMkLst>
            <pc:docMk/>
            <pc:sldMk cId="3646404709" sldId="763"/>
            <ac:spMk id="5" creationId="{CB966A59-40BE-4ECD-9E2A-978B6146237B}"/>
          </ac:spMkLst>
        </pc:spChg>
      </pc:sldChg>
      <pc:sldChg chg="modSp mod">
        <pc:chgData name="DeGuire, David" userId="4196002c-b5ed-419b-a43e-b911866324db" providerId="ADAL" clId="{A115781A-C1FE-4B67-8C25-EBA32AA8F2CA}" dt="2021-10-21T05:13:01.162" v="1150" actId="115"/>
        <pc:sldMkLst>
          <pc:docMk/>
          <pc:sldMk cId="1726935562" sldId="764"/>
        </pc:sldMkLst>
        <pc:spChg chg="mod">
          <ac:chgData name="DeGuire, David" userId="4196002c-b5ed-419b-a43e-b911866324db" providerId="ADAL" clId="{A115781A-C1FE-4B67-8C25-EBA32AA8F2CA}" dt="2021-10-21T05:12:42.863" v="1148" actId="20577"/>
          <ac:spMkLst>
            <pc:docMk/>
            <pc:sldMk cId="1726935562" sldId="764"/>
            <ac:spMk id="4" creationId="{A9A43AF9-CBE7-4F58-A8E4-D5C71F905DC1}"/>
          </ac:spMkLst>
        </pc:spChg>
        <pc:spChg chg="mod">
          <ac:chgData name="DeGuire, David" userId="4196002c-b5ed-419b-a43e-b911866324db" providerId="ADAL" clId="{A115781A-C1FE-4B67-8C25-EBA32AA8F2CA}" dt="2021-10-21T05:13:01.162" v="1150" actId="115"/>
          <ac:spMkLst>
            <pc:docMk/>
            <pc:sldMk cId="1726935562" sldId="764"/>
            <ac:spMk id="5" creationId="{CB966A59-40BE-4ECD-9E2A-978B6146237B}"/>
          </ac:spMkLst>
        </pc:spChg>
      </pc:sldChg>
      <pc:sldChg chg="modSp mod">
        <pc:chgData name="DeGuire, David" userId="4196002c-b5ed-419b-a43e-b911866324db" providerId="ADAL" clId="{A115781A-C1FE-4B67-8C25-EBA32AA8F2CA}" dt="2021-10-21T06:08:54.076" v="1955" actId="20577"/>
        <pc:sldMkLst>
          <pc:docMk/>
          <pc:sldMk cId="1711127437" sldId="765"/>
        </pc:sldMkLst>
        <pc:spChg chg="mod">
          <ac:chgData name="DeGuire, David" userId="4196002c-b5ed-419b-a43e-b911866324db" providerId="ADAL" clId="{A115781A-C1FE-4B67-8C25-EBA32AA8F2CA}" dt="2021-10-21T06:08:54.076" v="1955" actId="20577"/>
          <ac:spMkLst>
            <pc:docMk/>
            <pc:sldMk cId="1711127437" sldId="765"/>
            <ac:spMk id="4" creationId="{A9A43AF9-CBE7-4F58-A8E4-D5C71F905DC1}"/>
          </ac:spMkLst>
        </pc:spChg>
        <pc:spChg chg="mod">
          <ac:chgData name="DeGuire, David" userId="4196002c-b5ed-419b-a43e-b911866324db" providerId="ADAL" clId="{A115781A-C1FE-4B67-8C25-EBA32AA8F2CA}" dt="2021-10-21T06:02:21.191" v="1833" actId="20577"/>
          <ac:spMkLst>
            <pc:docMk/>
            <pc:sldMk cId="1711127437" sldId="765"/>
            <ac:spMk id="5" creationId="{CB966A59-40BE-4ECD-9E2A-978B6146237B}"/>
          </ac:spMkLst>
        </pc:spChg>
      </pc:sldChg>
      <pc:sldChg chg="modSp mod">
        <pc:chgData name="DeGuire, David" userId="4196002c-b5ed-419b-a43e-b911866324db" providerId="ADAL" clId="{A115781A-C1FE-4B67-8C25-EBA32AA8F2CA}" dt="2021-10-21T06:08:12.336" v="1941" actId="20577"/>
        <pc:sldMkLst>
          <pc:docMk/>
          <pc:sldMk cId="294451847" sldId="766"/>
        </pc:sldMkLst>
        <pc:spChg chg="mod">
          <ac:chgData name="DeGuire, David" userId="4196002c-b5ed-419b-a43e-b911866324db" providerId="ADAL" clId="{A115781A-C1FE-4B67-8C25-EBA32AA8F2CA}" dt="2021-10-21T06:08:12.336" v="1941" actId="20577"/>
          <ac:spMkLst>
            <pc:docMk/>
            <pc:sldMk cId="294451847" sldId="766"/>
            <ac:spMk id="4" creationId="{A9A43AF9-CBE7-4F58-A8E4-D5C71F905DC1}"/>
          </ac:spMkLst>
        </pc:spChg>
        <pc:spChg chg="mod">
          <ac:chgData name="DeGuire, David" userId="4196002c-b5ed-419b-a43e-b911866324db" providerId="ADAL" clId="{A115781A-C1FE-4B67-8C25-EBA32AA8F2CA}" dt="2021-10-21T05:13:13.593" v="1151" actId="20577"/>
          <ac:spMkLst>
            <pc:docMk/>
            <pc:sldMk cId="294451847" sldId="766"/>
            <ac:spMk id="5" creationId="{CB966A59-40BE-4ECD-9E2A-978B6146237B}"/>
          </ac:spMkLst>
        </pc:spChg>
      </pc:sldChg>
      <pc:sldChg chg="addSp modSp mod">
        <pc:chgData name="DeGuire, David" userId="4196002c-b5ed-419b-a43e-b911866324db" providerId="ADAL" clId="{A115781A-C1FE-4B67-8C25-EBA32AA8F2CA}" dt="2021-10-21T06:08:23.688" v="1945" actId="20577"/>
        <pc:sldMkLst>
          <pc:docMk/>
          <pc:sldMk cId="1913502413" sldId="767"/>
        </pc:sldMkLst>
        <pc:spChg chg="mod">
          <ac:chgData name="DeGuire, David" userId="4196002c-b5ed-419b-a43e-b911866324db" providerId="ADAL" clId="{A115781A-C1FE-4B67-8C25-EBA32AA8F2CA}" dt="2021-10-21T05:28:18.258" v="1431" actId="20577"/>
          <ac:spMkLst>
            <pc:docMk/>
            <pc:sldMk cId="1913502413" sldId="767"/>
            <ac:spMk id="3" creationId="{D6AF4B1B-9EDA-47FF-9086-8277804408AE}"/>
          </ac:spMkLst>
        </pc:spChg>
        <pc:spChg chg="add mod">
          <ac:chgData name="DeGuire, David" userId="4196002c-b5ed-419b-a43e-b911866324db" providerId="ADAL" clId="{A115781A-C1FE-4B67-8C25-EBA32AA8F2CA}" dt="2021-10-21T06:08:23.688" v="1945" actId="20577"/>
          <ac:spMkLst>
            <pc:docMk/>
            <pc:sldMk cId="1913502413" sldId="767"/>
            <ac:spMk id="4" creationId="{CFE1EADF-38CE-4581-A782-1307D578E188}"/>
          </ac:spMkLst>
        </pc:spChg>
      </pc:sldChg>
      <pc:sldChg chg="addSp modSp mod">
        <pc:chgData name="DeGuire, David" userId="4196002c-b5ed-419b-a43e-b911866324db" providerId="ADAL" clId="{A115781A-C1FE-4B67-8C25-EBA32AA8F2CA}" dt="2021-10-21T06:08:29.838" v="1947" actId="20577"/>
        <pc:sldMkLst>
          <pc:docMk/>
          <pc:sldMk cId="4061980679" sldId="768"/>
        </pc:sldMkLst>
        <pc:spChg chg="mod">
          <ac:chgData name="DeGuire, David" userId="4196002c-b5ed-419b-a43e-b911866324db" providerId="ADAL" clId="{A115781A-C1FE-4B67-8C25-EBA32AA8F2CA}" dt="2021-10-21T05:31:23.214" v="1464" actId="20577"/>
          <ac:spMkLst>
            <pc:docMk/>
            <pc:sldMk cId="4061980679" sldId="768"/>
            <ac:spMk id="3" creationId="{D6AF4B1B-9EDA-47FF-9086-8277804408AE}"/>
          </ac:spMkLst>
        </pc:spChg>
        <pc:spChg chg="add mod">
          <ac:chgData name="DeGuire, David" userId="4196002c-b5ed-419b-a43e-b911866324db" providerId="ADAL" clId="{A115781A-C1FE-4B67-8C25-EBA32AA8F2CA}" dt="2021-10-21T06:08:29.838" v="1947" actId="20577"/>
          <ac:spMkLst>
            <pc:docMk/>
            <pc:sldMk cId="4061980679" sldId="768"/>
            <ac:spMk id="4" creationId="{4DC348F2-6BD6-4B1C-B2BE-9F6E509DE424}"/>
          </ac:spMkLst>
        </pc:spChg>
      </pc:sldChg>
      <pc:sldChg chg="addSp delSp modSp mod">
        <pc:chgData name="DeGuire, David" userId="4196002c-b5ed-419b-a43e-b911866324db" providerId="ADAL" clId="{A115781A-C1FE-4B67-8C25-EBA32AA8F2CA}" dt="2021-10-21T06:08:40.559" v="1951" actId="20577"/>
        <pc:sldMkLst>
          <pc:docMk/>
          <pc:sldMk cId="1924780751" sldId="770"/>
        </pc:sldMkLst>
        <pc:spChg chg="mod">
          <ac:chgData name="DeGuire, David" userId="4196002c-b5ed-419b-a43e-b911866324db" providerId="ADAL" clId="{A115781A-C1FE-4B67-8C25-EBA32AA8F2CA}" dt="2021-10-21T05:34:18.790" v="1537" actId="20577"/>
          <ac:spMkLst>
            <pc:docMk/>
            <pc:sldMk cId="1924780751" sldId="770"/>
            <ac:spMk id="3" creationId="{D6AF4B1B-9EDA-47FF-9086-8277804408AE}"/>
          </ac:spMkLst>
        </pc:spChg>
        <pc:spChg chg="add del">
          <ac:chgData name="DeGuire, David" userId="4196002c-b5ed-419b-a43e-b911866324db" providerId="ADAL" clId="{A115781A-C1FE-4B67-8C25-EBA32AA8F2CA}" dt="2021-10-21T05:33:41.275" v="1529" actId="22"/>
          <ac:spMkLst>
            <pc:docMk/>
            <pc:sldMk cId="1924780751" sldId="770"/>
            <ac:spMk id="5" creationId="{D76F4B4B-2601-449A-887C-83A2F2E9038C}"/>
          </ac:spMkLst>
        </pc:spChg>
        <pc:spChg chg="add mod">
          <ac:chgData name="DeGuire, David" userId="4196002c-b5ed-419b-a43e-b911866324db" providerId="ADAL" clId="{A115781A-C1FE-4B67-8C25-EBA32AA8F2CA}" dt="2021-10-21T06:08:40.559" v="1951" actId="20577"/>
          <ac:spMkLst>
            <pc:docMk/>
            <pc:sldMk cId="1924780751" sldId="770"/>
            <ac:spMk id="6" creationId="{BE285185-1DD8-4BAC-B907-5B34C8EF0635}"/>
          </ac:spMkLst>
        </pc:spChg>
      </pc:sldChg>
      <pc:sldChg chg="addSp modSp mod">
        <pc:chgData name="DeGuire, David" userId="4196002c-b5ed-419b-a43e-b911866324db" providerId="ADAL" clId="{A115781A-C1FE-4B67-8C25-EBA32AA8F2CA}" dt="2021-10-21T06:08:47.823" v="1953" actId="20577"/>
        <pc:sldMkLst>
          <pc:docMk/>
          <pc:sldMk cId="874276975" sldId="771"/>
        </pc:sldMkLst>
        <pc:spChg chg="mod">
          <ac:chgData name="DeGuire, David" userId="4196002c-b5ed-419b-a43e-b911866324db" providerId="ADAL" clId="{A115781A-C1FE-4B67-8C25-EBA32AA8F2CA}" dt="2021-10-21T05:35:43.749" v="1576" actId="255"/>
          <ac:spMkLst>
            <pc:docMk/>
            <pc:sldMk cId="874276975" sldId="771"/>
            <ac:spMk id="3" creationId="{D6AF4B1B-9EDA-47FF-9086-8277804408AE}"/>
          </ac:spMkLst>
        </pc:spChg>
        <pc:spChg chg="add mod">
          <ac:chgData name="DeGuire, David" userId="4196002c-b5ed-419b-a43e-b911866324db" providerId="ADAL" clId="{A115781A-C1FE-4B67-8C25-EBA32AA8F2CA}" dt="2021-10-21T06:08:47.823" v="1953" actId="20577"/>
          <ac:spMkLst>
            <pc:docMk/>
            <pc:sldMk cId="874276975" sldId="771"/>
            <ac:spMk id="4" creationId="{989F94E7-382C-4179-89A5-E2B5D540614D}"/>
          </ac:spMkLst>
        </pc:spChg>
      </pc:sldChg>
      <pc:sldChg chg="addSp modSp mod">
        <pc:chgData name="DeGuire, David" userId="4196002c-b5ed-419b-a43e-b911866324db" providerId="ADAL" clId="{A115781A-C1FE-4B67-8C25-EBA32AA8F2CA}" dt="2021-10-21T06:08:35.321" v="1949" actId="20577"/>
        <pc:sldMkLst>
          <pc:docMk/>
          <pc:sldMk cId="1822873545" sldId="774"/>
        </pc:sldMkLst>
        <pc:spChg chg="mod">
          <ac:chgData name="DeGuire, David" userId="4196002c-b5ed-419b-a43e-b911866324db" providerId="ADAL" clId="{A115781A-C1FE-4B67-8C25-EBA32AA8F2CA}" dt="2021-10-21T05:34:59.281" v="1539" actId="20577"/>
          <ac:spMkLst>
            <pc:docMk/>
            <pc:sldMk cId="1822873545" sldId="774"/>
            <ac:spMk id="3" creationId="{ADA1A362-359D-4F5F-BFBD-CE78DAF675D0}"/>
          </ac:spMkLst>
        </pc:spChg>
        <pc:spChg chg="add mod">
          <ac:chgData name="DeGuire, David" userId="4196002c-b5ed-419b-a43e-b911866324db" providerId="ADAL" clId="{A115781A-C1FE-4B67-8C25-EBA32AA8F2CA}" dt="2021-10-21T06:08:35.321" v="1949" actId="20577"/>
          <ac:spMkLst>
            <pc:docMk/>
            <pc:sldMk cId="1822873545" sldId="774"/>
            <ac:spMk id="4" creationId="{14702A79-6FBE-415F-9019-240D07C3C118}"/>
          </ac:spMkLst>
        </pc:spChg>
      </pc:sldChg>
      <pc:sldChg chg="del ord">
        <pc:chgData name="DeGuire, David" userId="4196002c-b5ed-419b-a43e-b911866324db" providerId="ADAL" clId="{A115781A-C1FE-4B67-8C25-EBA32AA8F2CA}" dt="2021-10-21T02:59:52.753" v="318" actId="2696"/>
        <pc:sldMkLst>
          <pc:docMk/>
          <pc:sldMk cId="952303743" sldId="797"/>
        </pc:sldMkLst>
      </pc:sldChg>
      <pc:sldChg chg="addSp modSp mod">
        <pc:chgData name="DeGuire, David" userId="4196002c-b5ed-419b-a43e-b911866324db" providerId="ADAL" clId="{A115781A-C1FE-4B67-8C25-EBA32AA8F2CA}" dt="2021-10-21T06:12:51.878" v="2041" actId="179"/>
        <pc:sldMkLst>
          <pc:docMk/>
          <pc:sldMk cId="2388336067" sldId="798"/>
        </pc:sldMkLst>
        <pc:spChg chg="mod">
          <ac:chgData name="DeGuire, David" userId="4196002c-b5ed-419b-a43e-b911866324db" providerId="ADAL" clId="{A115781A-C1FE-4B67-8C25-EBA32AA8F2CA}" dt="2021-10-21T05:57:59.202" v="1725" actId="20577"/>
          <ac:spMkLst>
            <pc:docMk/>
            <pc:sldMk cId="2388336067" sldId="798"/>
            <ac:spMk id="2" creationId="{4E062BAD-704D-2C48-BF4D-B89FE6D835D4}"/>
          </ac:spMkLst>
        </pc:spChg>
        <pc:spChg chg="mod">
          <ac:chgData name="DeGuire, David" userId="4196002c-b5ed-419b-a43e-b911866324db" providerId="ADAL" clId="{A115781A-C1FE-4B67-8C25-EBA32AA8F2CA}" dt="2021-10-21T06:12:51.878" v="2041" actId="179"/>
          <ac:spMkLst>
            <pc:docMk/>
            <pc:sldMk cId="2388336067" sldId="798"/>
            <ac:spMk id="3" creationId="{F0C5A41A-74C5-8E4C-85B6-12190FB7ACB3}"/>
          </ac:spMkLst>
        </pc:spChg>
        <pc:spChg chg="add mod">
          <ac:chgData name="DeGuire, David" userId="4196002c-b5ed-419b-a43e-b911866324db" providerId="ADAL" clId="{A115781A-C1FE-4B67-8C25-EBA32AA8F2CA}" dt="2021-10-21T06:09:08.972" v="1960" actId="20577"/>
          <ac:spMkLst>
            <pc:docMk/>
            <pc:sldMk cId="2388336067" sldId="798"/>
            <ac:spMk id="4" creationId="{F460F9D3-10EE-460F-BD7F-7424CC22ADBB}"/>
          </ac:spMkLst>
        </pc:spChg>
      </pc:sldChg>
      <pc:sldChg chg="addSp delSp modSp mod">
        <pc:chgData name="DeGuire, David" userId="4196002c-b5ed-419b-a43e-b911866324db" providerId="ADAL" clId="{A115781A-C1FE-4B67-8C25-EBA32AA8F2CA}" dt="2021-10-21T06:10:49.546" v="2001" actId="1035"/>
        <pc:sldMkLst>
          <pc:docMk/>
          <pc:sldMk cId="1833146642" sldId="799"/>
        </pc:sldMkLst>
        <pc:spChg chg="mod">
          <ac:chgData name="DeGuire, David" userId="4196002c-b5ed-419b-a43e-b911866324db" providerId="ADAL" clId="{A115781A-C1FE-4B67-8C25-EBA32AA8F2CA}" dt="2021-10-21T06:10:49.546" v="2001" actId="1035"/>
          <ac:spMkLst>
            <pc:docMk/>
            <pc:sldMk cId="1833146642" sldId="799"/>
            <ac:spMk id="2" creationId="{00000000-0000-0000-0000-000000000000}"/>
          </ac:spMkLst>
        </pc:spChg>
        <pc:spChg chg="del mod">
          <ac:chgData name="DeGuire, David" userId="4196002c-b5ed-419b-a43e-b911866324db" providerId="ADAL" clId="{A115781A-C1FE-4B67-8C25-EBA32AA8F2CA}" dt="2021-10-21T06:09:55.775" v="1977" actId="478"/>
          <ac:spMkLst>
            <pc:docMk/>
            <pc:sldMk cId="1833146642" sldId="799"/>
            <ac:spMk id="4" creationId="{00000000-0000-0000-0000-000000000000}"/>
          </ac:spMkLst>
        </pc:spChg>
        <pc:spChg chg="add mod">
          <ac:chgData name="DeGuire, David" userId="4196002c-b5ed-419b-a43e-b911866324db" providerId="ADAL" clId="{A115781A-C1FE-4B67-8C25-EBA32AA8F2CA}" dt="2021-10-21T06:10:00.661" v="1980" actId="20577"/>
          <ac:spMkLst>
            <pc:docMk/>
            <pc:sldMk cId="1833146642" sldId="799"/>
            <ac:spMk id="9" creationId="{9C5DCFF4-9A2E-40DB-8619-E73C5898B3FB}"/>
          </ac:spMkLst>
        </pc:spChg>
        <pc:picChg chg="mod">
          <ac:chgData name="DeGuire, David" userId="4196002c-b5ed-419b-a43e-b911866324db" providerId="ADAL" clId="{A115781A-C1FE-4B67-8C25-EBA32AA8F2CA}" dt="2021-10-21T06:05:08.023" v="1889" actId="1076"/>
          <ac:picMkLst>
            <pc:docMk/>
            <pc:sldMk cId="1833146642" sldId="799"/>
            <ac:picMk id="7" creationId="{EA60D653-31F0-8947-9968-12BC658EFF43}"/>
          </ac:picMkLst>
        </pc:picChg>
      </pc:sldChg>
      <pc:sldChg chg="modSp del mod">
        <pc:chgData name="DeGuire, David" userId="4196002c-b5ed-419b-a43e-b911866324db" providerId="ADAL" clId="{A115781A-C1FE-4B67-8C25-EBA32AA8F2CA}" dt="2021-10-21T06:02:52.673" v="1834" actId="2696"/>
        <pc:sldMkLst>
          <pc:docMk/>
          <pc:sldMk cId="4005275082" sldId="801"/>
        </pc:sldMkLst>
        <pc:spChg chg="mod">
          <ac:chgData name="DeGuire, David" userId="4196002c-b5ed-419b-a43e-b911866324db" providerId="ADAL" clId="{A115781A-C1FE-4B67-8C25-EBA32AA8F2CA}" dt="2021-10-21T06:01:30.817" v="1804" actId="21"/>
          <ac:spMkLst>
            <pc:docMk/>
            <pc:sldMk cId="4005275082" sldId="801"/>
            <ac:spMk id="3" creationId="{F0C5A41A-74C5-8E4C-85B6-12190FB7ACB3}"/>
          </ac:spMkLst>
        </pc:spChg>
      </pc:sldChg>
      <pc:sldChg chg="addSp delSp modSp mod ord">
        <pc:chgData name="DeGuire, David" userId="4196002c-b5ed-419b-a43e-b911866324db" providerId="ADAL" clId="{A115781A-C1FE-4B67-8C25-EBA32AA8F2CA}" dt="2021-10-21T06:09:43.498" v="1975" actId="1035"/>
        <pc:sldMkLst>
          <pc:docMk/>
          <pc:sldMk cId="2641289845" sldId="802"/>
        </pc:sldMkLst>
        <pc:spChg chg="del mod">
          <ac:chgData name="DeGuire, David" userId="4196002c-b5ed-419b-a43e-b911866324db" providerId="ADAL" clId="{A115781A-C1FE-4B67-8C25-EBA32AA8F2CA}" dt="2021-10-21T06:09:13.930" v="1962" actId="478"/>
          <ac:spMkLst>
            <pc:docMk/>
            <pc:sldMk cId="2641289845" sldId="802"/>
            <ac:spMk id="4" creationId="{00000000-0000-0000-0000-000000000000}"/>
          </ac:spMkLst>
        </pc:spChg>
        <pc:spChg chg="add mod">
          <ac:chgData name="DeGuire, David" userId="4196002c-b5ed-419b-a43e-b911866324db" providerId="ADAL" clId="{A115781A-C1FE-4B67-8C25-EBA32AA8F2CA}" dt="2021-10-21T06:09:18.637" v="1965" actId="20577"/>
          <ac:spMkLst>
            <pc:docMk/>
            <pc:sldMk cId="2641289845" sldId="802"/>
            <ac:spMk id="9" creationId="{B673859F-A905-4CB4-98D1-74B757973340}"/>
          </ac:spMkLst>
        </pc:spChg>
        <pc:graphicFrameChg chg="mod">
          <ac:chgData name="DeGuire, David" userId="4196002c-b5ed-419b-a43e-b911866324db" providerId="ADAL" clId="{A115781A-C1FE-4B67-8C25-EBA32AA8F2CA}" dt="2021-10-21T06:09:43.498" v="1975" actId="1035"/>
          <ac:graphicFrameMkLst>
            <pc:docMk/>
            <pc:sldMk cId="2641289845" sldId="802"/>
            <ac:graphicFrameMk id="6" creationId="{00000000-0000-0000-0000-000000000000}"/>
          </ac:graphicFrameMkLst>
        </pc:graphicFrameChg>
      </pc:sldChg>
      <pc:sldChg chg="addSp modSp mod ord">
        <pc:chgData name="DeGuire, David" userId="4196002c-b5ed-419b-a43e-b911866324db" providerId="ADAL" clId="{A115781A-C1FE-4B67-8C25-EBA32AA8F2CA}" dt="2021-10-21T06:12:22.440" v="2038" actId="1036"/>
        <pc:sldMkLst>
          <pc:docMk/>
          <pc:sldMk cId="3861067618" sldId="803"/>
        </pc:sldMkLst>
        <pc:spChg chg="mod">
          <ac:chgData name="DeGuire, David" userId="4196002c-b5ed-419b-a43e-b911866324db" providerId="ADAL" clId="{A115781A-C1FE-4B67-8C25-EBA32AA8F2CA}" dt="2021-10-21T06:12:22.440" v="2038" actId="1036"/>
          <ac:spMkLst>
            <pc:docMk/>
            <pc:sldMk cId="3861067618" sldId="803"/>
            <ac:spMk id="2" creationId="{6543F34F-81DA-4E56-940F-5D9CA08747FA}"/>
          </ac:spMkLst>
        </pc:spChg>
        <pc:spChg chg="add mod">
          <ac:chgData name="DeGuire, David" userId="4196002c-b5ed-419b-a43e-b911866324db" providerId="ADAL" clId="{A115781A-C1FE-4B67-8C25-EBA32AA8F2CA}" dt="2021-10-21T06:10:17.945" v="1986" actId="20577"/>
          <ac:spMkLst>
            <pc:docMk/>
            <pc:sldMk cId="3861067618" sldId="803"/>
            <ac:spMk id="6" creationId="{A5B2E357-A3C4-4B6A-91A1-1D008201ADC4}"/>
          </ac:spMkLst>
        </pc:spChg>
        <pc:graphicFrameChg chg="modGraphic">
          <ac:chgData name="DeGuire, David" userId="4196002c-b5ed-419b-a43e-b911866324db" providerId="ADAL" clId="{A115781A-C1FE-4B67-8C25-EBA32AA8F2CA}" dt="2021-10-21T06:12:10.727" v="2029" actId="14734"/>
          <ac:graphicFrameMkLst>
            <pc:docMk/>
            <pc:sldMk cId="3861067618" sldId="803"/>
            <ac:graphicFrameMk id="4" creationId="{509BDDD5-1960-DC46-BC05-97C434A75FE4}"/>
          </ac:graphicFrameMkLst>
        </pc:graphicFrameChg>
        <pc:picChg chg="mod">
          <ac:chgData name="DeGuire, David" userId="4196002c-b5ed-419b-a43e-b911866324db" providerId="ADAL" clId="{A115781A-C1FE-4B67-8C25-EBA32AA8F2CA}" dt="2021-10-21T06:05:56.722" v="1899" actId="1076"/>
          <ac:picMkLst>
            <pc:docMk/>
            <pc:sldMk cId="3861067618" sldId="803"/>
            <ac:picMk id="5" creationId="{D545CB80-E09A-CB40-88B9-ACE8F5CC1D44}"/>
          </ac:picMkLst>
        </pc:picChg>
      </pc:sldChg>
      <pc:sldChg chg="addSp delSp modSp new mod">
        <pc:chgData name="DeGuire, David" userId="4196002c-b5ed-419b-a43e-b911866324db" providerId="ADAL" clId="{A115781A-C1FE-4B67-8C25-EBA32AA8F2CA}" dt="2021-10-21T03:18:36.660" v="352" actId="20577"/>
        <pc:sldMkLst>
          <pc:docMk/>
          <pc:sldMk cId="573841189" sldId="804"/>
        </pc:sldMkLst>
        <pc:spChg chg="mod">
          <ac:chgData name="DeGuire, David" userId="4196002c-b5ed-419b-a43e-b911866324db" providerId="ADAL" clId="{A115781A-C1FE-4B67-8C25-EBA32AA8F2CA}" dt="2021-10-21T02:55:14.770" v="286"/>
          <ac:spMkLst>
            <pc:docMk/>
            <pc:sldMk cId="573841189" sldId="804"/>
            <ac:spMk id="2" creationId="{B176E442-A975-4D02-A127-FEC24673CA8B}"/>
          </ac:spMkLst>
        </pc:spChg>
        <pc:spChg chg="del">
          <ac:chgData name="DeGuire, David" userId="4196002c-b5ed-419b-a43e-b911866324db" providerId="ADAL" clId="{A115781A-C1FE-4B67-8C25-EBA32AA8F2CA}" dt="2021-10-21T02:53:28.427" v="280" actId="3680"/>
          <ac:spMkLst>
            <pc:docMk/>
            <pc:sldMk cId="573841189" sldId="804"/>
            <ac:spMk id="3" creationId="{3C6720FA-03CE-4EB9-A0AA-CAF768F982C8}"/>
          </ac:spMkLst>
        </pc:spChg>
        <pc:spChg chg="add mod">
          <ac:chgData name="DeGuire, David" userId="4196002c-b5ed-419b-a43e-b911866324db" providerId="ADAL" clId="{A115781A-C1FE-4B67-8C25-EBA32AA8F2CA}" dt="2021-10-21T02:56:46.242" v="306" actId="14100"/>
          <ac:spMkLst>
            <pc:docMk/>
            <pc:sldMk cId="573841189" sldId="804"/>
            <ac:spMk id="6" creationId="{22E16CBE-A44A-42EC-AECE-D172E60712E9}"/>
          </ac:spMkLst>
        </pc:spChg>
        <pc:spChg chg="add mod">
          <ac:chgData name="DeGuire, David" userId="4196002c-b5ed-419b-a43e-b911866324db" providerId="ADAL" clId="{A115781A-C1FE-4B67-8C25-EBA32AA8F2CA}" dt="2021-10-21T03:18:36.660" v="352" actId="20577"/>
          <ac:spMkLst>
            <pc:docMk/>
            <pc:sldMk cId="573841189" sldId="804"/>
            <ac:spMk id="8" creationId="{A314A54C-CCBD-400E-AACA-8790491B2936}"/>
          </ac:spMkLst>
        </pc:spChg>
        <pc:graphicFrameChg chg="add mod ord modGraphic">
          <ac:chgData name="DeGuire, David" userId="4196002c-b5ed-419b-a43e-b911866324db" providerId="ADAL" clId="{A115781A-C1FE-4B67-8C25-EBA32AA8F2CA}" dt="2021-10-21T02:56:06.183" v="296" actId="1035"/>
          <ac:graphicFrameMkLst>
            <pc:docMk/>
            <pc:sldMk cId="573841189" sldId="804"/>
            <ac:graphicFrameMk id="4" creationId="{2D2328E7-9F4D-48C0-AF6D-798A14C75215}"/>
          </ac:graphicFrameMkLst>
        </pc:graphicFrameChg>
        <pc:graphicFrameChg chg="add mod modGraphic">
          <ac:chgData name="DeGuire, David" userId="4196002c-b5ed-419b-a43e-b911866324db" providerId="ADAL" clId="{A115781A-C1FE-4B67-8C25-EBA32AA8F2CA}" dt="2021-10-21T02:59:01.590" v="315" actId="14734"/>
          <ac:graphicFrameMkLst>
            <pc:docMk/>
            <pc:sldMk cId="573841189" sldId="804"/>
            <ac:graphicFrameMk id="7" creationId="{04B154D8-2221-42E0-B6F2-4355CA0E363D}"/>
          </ac:graphicFrameMkLst>
        </pc:graphicFrameChg>
      </pc:sldChg>
      <pc:sldChg chg="modSp new del mod">
        <pc:chgData name="DeGuire, David" userId="4196002c-b5ed-419b-a43e-b911866324db" providerId="ADAL" clId="{A115781A-C1FE-4B67-8C25-EBA32AA8F2CA}" dt="2021-10-21T02:52:57.528" v="278" actId="680"/>
        <pc:sldMkLst>
          <pc:docMk/>
          <pc:sldMk cId="3229293324" sldId="804"/>
        </pc:sldMkLst>
        <pc:spChg chg="mod">
          <ac:chgData name="DeGuire, David" userId="4196002c-b5ed-419b-a43e-b911866324db" providerId="ADAL" clId="{A115781A-C1FE-4B67-8C25-EBA32AA8F2CA}" dt="2021-10-21T02:52:45.935" v="277"/>
          <ac:spMkLst>
            <pc:docMk/>
            <pc:sldMk cId="3229293324" sldId="804"/>
            <ac:spMk id="3" creationId="{3EFBBD9C-D124-4CFD-9AB3-56AC49AEB3F3}"/>
          </ac:spMkLst>
        </pc:spChg>
      </pc:sldChg>
      <pc:sldChg chg="addSp delSp modSp new mod">
        <pc:chgData name="DeGuire, David" userId="4196002c-b5ed-419b-a43e-b911866324db" providerId="ADAL" clId="{A115781A-C1FE-4B67-8C25-EBA32AA8F2CA}" dt="2021-10-21T05:16:43.265" v="1173" actId="478"/>
        <pc:sldMkLst>
          <pc:docMk/>
          <pc:sldMk cId="3326767121" sldId="805"/>
        </pc:sldMkLst>
        <pc:spChg chg="del">
          <ac:chgData name="DeGuire, David" userId="4196002c-b5ed-419b-a43e-b911866324db" providerId="ADAL" clId="{A115781A-C1FE-4B67-8C25-EBA32AA8F2CA}" dt="2021-10-21T05:16:43.265" v="1173" actId="478"/>
          <ac:spMkLst>
            <pc:docMk/>
            <pc:sldMk cId="3326767121" sldId="805"/>
            <ac:spMk id="2" creationId="{15CB4A38-A63D-4A36-A2FA-5BF5F41BADE5}"/>
          </ac:spMkLst>
        </pc:spChg>
        <pc:spChg chg="del">
          <ac:chgData name="DeGuire, David" userId="4196002c-b5ed-419b-a43e-b911866324db" providerId="ADAL" clId="{A115781A-C1FE-4B67-8C25-EBA32AA8F2CA}" dt="2021-10-21T05:16:19.674" v="1170" actId="478"/>
          <ac:spMkLst>
            <pc:docMk/>
            <pc:sldMk cId="3326767121" sldId="805"/>
            <ac:spMk id="3" creationId="{32FB529A-9C8A-465C-869A-37E103F98127}"/>
          </ac:spMkLst>
        </pc:spChg>
        <pc:spChg chg="add mod">
          <ac:chgData name="DeGuire, David" userId="4196002c-b5ed-419b-a43e-b911866324db" providerId="ADAL" clId="{A115781A-C1FE-4B67-8C25-EBA32AA8F2CA}" dt="2021-10-21T05:16:37.709" v="1172" actId="6549"/>
          <ac:spMkLst>
            <pc:docMk/>
            <pc:sldMk cId="3326767121" sldId="805"/>
            <ac:spMk id="5" creationId="{92E79242-F410-4139-B471-1448810D40AC}"/>
          </ac:spMkLst>
        </pc:spChg>
        <pc:spChg chg="add mod">
          <ac:chgData name="DeGuire, David" userId="4196002c-b5ed-419b-a43e-b911866324db" providerId="ADAL" clId="{A115781A-C1FE-4B67-8C25-EBA32AA8F2CA}" dt="2021-10-21T03:15:17.040" v="339"/>
          <ac:spMkLst>
            <pc:docMk/>
            <pc:sldMk cId="3326767121" sldId="805"/>
            <ac:spMk id="8" creationId="{163A4A9F-7CC5-425D-814F-A3FDB26ED429}"/>
          </ac:spMkLst>
        </pc:spChg>
        <pc:spChg chg="add del mod">
          <ac:chgData name="DeGuire, David" userId="4196002c-b5ed-419b-a43e-b911866324db" providerId="ADAL" clId="{A115781A-C1FE-4B67-8C25-EBA32AA8F2CA}" dt="2021-10-21T03:16:33.400" v="342"/>
          <ac:spMkLst>
            <pc:docMk/>
            <pc:sldMk cId="3326767121" sldId="805"/>
            <ac:spMk id="9" creationId="{7DECB1C8-31A3-4C58-B402-18D4A43378ED}"/>
          </ac:spMkLst>
        </pc:spChg>
        <pc:spChg chg="add mod">
          <ac:chgData name="DeGuire, David" userId="4196002c-b5ed-419b-a43e-b911866324db" providerId="ADAL" clId="{A115781A-C1FE-4B67-8C25-EBA32AA8F2CA}" dt="2021-10-21T03:18:26.904" v="349" actId="20577"/>
          <ac:spMkLst>
            <pc:docMk/>
            <pc:sldMk cId="3326767121" sldId="805"/>
            <ac:spMk id="11" creationId="{3ACA1D57-9D3E-4E7B-B606-A6A76F6B6BA7}"/>
          </ac:spMkLst>
        </pc:spChg>
        <pc:picChg chg="add mod">
          <ac:chgData name="DeGuire, David" userId="4196002c-b5ed-419b-a43e-b911866324db" providerId="ADAL" clId="{A115781A-C1FE-4B67-8C25-EBA32AA8F2CA}" dt="2021-10-21T03:14:55.879" v="338"/>
          <ac:picMkLst>
            <pc:docMk/>
            <pc:sldMk cId="3326767121" sldId="805"/>
            <ac:picMk id="6" creationId="{9C3B0465-201A-4D1D-9595-56F6962E1843}"/>
          </ac:picMkLst>
        </pc:picChg>
        <pc:picChg chg="add mod">
          <ac:chgData name="DeGuire, David" userId="4196002c-b5ed-419b-a43e-b911866324db" providerId="ADAL" clId="{A115781A-C1FE-4B67-8C25-EBA32AA8F2CA}" dt="2021-10-21T03:15:17.040" v="339"/>
          <ac:picMkLst>
            <pc:docMk/>
            <pc:sldMk cId="3326767121" sldId="805"/>
            <ac:picMk id="7" creationId="{F6327023-F8D9-4BFD-BB39-290435677A87}"/>
          </ac:picMkLst>
        </pc:picChg>
      </pc:sldChg>
    </pc:docChg>
  </pc:docChgLst>
  <pc:docChgLst>
    <pc:chgData name="Webb, James" userId="S::jwebb@ctc.ca.gov::b170e981-f5cf-48db-9834-e548026db5cf" providerId="AD" clId="Web-{929C90A9-1EDC-4B6A-32E9-C95F13FC4EB4}"/>
    <pc:docChg chg="modSld">
      <pc:chgData name="Webb, James" userId="S::jwebb@ctc.ca.gov::b170e981-f5cf-48db-9834-e548026db5cf" providerId="AD" clId="Web-{929C90A9-1EDC-4B6A-32E9-C95F13FC4EB4}" dt="2021-10-21T20:58:06.971" v="4" actId="1076"/>
      <pc:docMkLst>
        <pc:docMk/>
      </pc:docMkLst>
      <pc:sldChg chg="addSp delSp modSp">
        <pc:chgData name="Webb, James" userId="S::jwebb@ctc.ca.gov::b170e981-f5cf-48db-9834-e548026db5cf" providerId="AD" clId="Web-{929C90A9-1EDC-4B6A-32E9-C95F13FC4EB4}" dt="2021-10-21T20:58:06.971" v="4" actId="1076"/>
        <pc:sldMkLst>
          <pc:docMk/>
          <pc:sldMk cId="3326767121" sldId="805"/>
        </pc:sldMkLst>
        <pc:spChg chg="del">
          <ac:chgData name="Webb, James" userId="S::jwebb@ctc.ca.gov::b170e981-f5cf-48db-9834-e548026db5cf" providerId="AD" clId="Web-{929C90A9-1EDC-4B6A-32E9-C95F13FC4EB4}" dt="2021-10-21T20:58:02.674" v="3"/>
          <ac:spMkLst>
            <pc:docMk/>
            <pc:sldMk cId="3326767121" sldId="805"/>
            <ac:spMk id="4" creationId="{15D0A0F8-D78D-4867-AEBD-12C72A85A7F5}"/>
          </ac:spMkLst>
        </pc:spChg>
        <pc:spChg chg="add del">
          <ac:chgData name="Webb, James" userId="S::jwebb@ctc.ca.gov::b170e981-f5cf-48db-9834-e548026db5cf" providerId="AD" clId="Web-{929C90A9-1EDC-4B6A-32E9-C95F13FC4EB4}" dt="2021-10-21T20:57:53.127" v="1"/>
          <ac:spMkLst>
            <pc:docMk/>
            <pc:sldMk cId="3326767121" sldId="805"/>
            <ac:spMk id="8" creationId="{163A4A9F-7CC5-425D-814F-A3FDB26ED429}"/>
          </ac:spMkLst>
        </pc:spChg>
        <pc:picChg chg="mod">
          <ac:chgData name="Webb, James" userId="S::jwebb@ctc.ca.gov::b170e981-f5cf-48db-9834-e548026db5cf" providerId="AD" clId="Web-{929C90A9-1EDC-4B6A-32E9-C95F13FC4EB4}" dt="2021-10-21T20:58:06.971" v="4" actId="1076"/>
          <ac:picMkLst>
            <pc:docMk/>
            <pc:sldMk cId="3326767121" sldId="805"/>
            <ac:picMk id="7" creationId="{F6327023-F8D9-4BFD-BB39-290435677A87}"/>
          </ac:picMkLst>
        </pc:picChg>
      </pc:sldChg>
    </pc:docChg>
  </pc:docChgLst>
  <pc:docChgLst>
    <pc:chgData name="Mendoza, Cara" userId="c80ae5ac-d601-4a9c-ae7b-72ac03abbe6d" providerId="ADAL" clId="{39EC4ACA-2174-4D46-BBC0-EE079B6DEF8A}"/>
    <pc:docChg chg="custSel modSld">
      <pc:chgData name="Mendoza, Cara" userId="c80ae5ac-d601-4a9c-ae7b-72ac03abbe6d" providerId="ADAL" clId="{39EC4ACA-2174-4D46-BBC0-EE079B6DEF8A}" dt="2021-10-21T14:14:33.664" v="3" actId="27636"/>
      <pc:docMkLst>
        <pc:docMk/>
      </pc:docMkLst>
      <pc:sldChg chg="modSp mod addCm modCm">
        <pc:chgData name="Mendoza, Cara" userId="c80ae5ac-d601-4a9c-ae7b-72ac03abbe6d" providerId="ADAL" clId="{39EC4ACA-2174-4D46-BBC0-EE079B6DEF8A}" dt="2021-10-21T14:14:33.664" v="3" actId="27636"/>
        <pc:sldMkLst>
          <pc:docMk/>
          <pc:sldMk cId="971607009" sldId="266"/>
        </pc:sldMkLst>
        <pc:spChg chg="mod">
          <ac:chgData name="Mendoza, Cara" userId="c80ae5ac-d601-4a9c-ae7b-72ac03abbe6d" providerId="ADAL" clId="{39EC4ACA-2174-4D46-BBC0-EE079B6DEF8A}" dt="2021-10-21T14:14:33.664" v="3" actId="27636"/>
          <ac:spMkLst>
            <pc:docMk/>
            <pc:sldMk cId="971607009" sldId="266"/>
            <ac:spMk id="5" creationId="{CB966A59-40BE-4ECD-9E2A-978B6146237B}"/>
          </ac:spMkLst>
        </pc:spChg>
      </pc:sldChg>
    </pc:docChg>
  </pc:docChgLst>
  <pc:docChgLst>
    <pc:chgData name="Hickey, Cheryl" userId="4ce08717-f6e5-443e-ac15-5059737de8cb" providerId="ADAL" clId="{96DF4EFB-D253-4C08-B0EB-AA3657093CEE}"/>
    <pc:docChg chg="modSld">
      <pc:chgData name="Hickey, Cheryl" userId="4ce08717-f6e5-443e-ac15-5059737de8cb" providerId="ADAL" clId="{96DF4EFB-D253-4C08-B0EB-AA3657093CEE}" dt="2021-10-21T19:09:40.274" v="13" actId="20577"/>
      <pc:docMkLst>
        <pc:docMk/>
      </pc:docMkLst>
      <pc:sldChg chg="modNotesTx">
        <pc:chgData name="Hickey, Cheryl" userId="4ce08717-f6e5-443e-ac15-5059737de8cb" providerId="ADAL" clId="{96DF4EFB-D253-4C08-B0EB-AA3657093CEE}" dt="2021-10-21T19:04:49.841" v="6" actId="20577"/>
        <pc:sldMkLst>
          <pc:docMk/>
          <pc:sldMk cId="1726935562" sldId="764"/>
        </pc:sldMkLst>
      </pc:sldChg>
      <pc:sldChg chg="modNotesTx">
        <pc:chgData name="Hickey, Cheryl" userId="4ce08717-f6e5-443e-ac15-5059737de8cb" providerId="ADAL" clId="{96DF4EFB-D253-4C08-B0EB-AA3657093CEE}" dt="2021-10-21T19:09:40.274" v="13" actId="20577"/>
        <pc:sldMkLst>
          <pc:docMk/>
          <pc:sldMk cId="1913502413" sldId="767"/>
        </pc:sldMkLst>
      </pc:sldChg>
    </pc:docChg>
  </pc:docChgLst>
  <pc:docChgLst>
    <pc:chgData name="Sullivan, Erin" userId="0114adbf-13b7-4d4c-a98d-6658e749118d" providerId="ADAL" clId="{6079C90F-4653-4E8C-8CFF-EC23FA18F92A}"/>
    <pc:docChg chg="modSld">
      <pc:chgData name="Sullivan, Erin" userId="0114adbf-13b7-4d4c-a98d-6658e749118d" providerId="ADAL" clId="{6079C90F-4653-4E8C-8CFF-EC23FA18F92A}" dt="2021-10-22T17:03:09.760" v="40" actId="20577"/>
      <pc:docMkLst>
        <pc:docMk/>
      </pc:docMkLst>
      <pc:sldChg chg="modNotesTx">
        <pc:chgData name="Sullivan, Erin" userId="0114adbf-13b7-4d4c-a98d-6658e749118d" providerId="ADAL" clId="{6079C90F-4653-4E8C-8CFF-EC23FA18F92A}" dt="2021-10-21T22:25:13.654" v="11" actId="20577"/>
        <pc:sldMkLst>
          <pc:docMk/>
          <pc:sldMk cId="1807496939" sldId="283"/>
        </pc:sldMkLst>
      </pc:sldChg>
      <pc:sldChg chg="modSp mod">
        <pc:chgData name="Sullivan, Erin" userId="0114adbf-13b7-4d4c-a98d-6658e749118d" providerId="ADAL" clId="{6079C90F-4653-4E8C-8CFF-EC23FA18F92A}" dt="2021-10-22T17:03:09.760" v="40" actId="20577"/>
        <pc:sldMkLst>
          <pc:docMk/>
          <pc:sldMk cId="2610964594" sldId="762"/>
        </pc:sldMkLst>
        <pc:graphicFrameChg chg="modGraphic">
          <ac:chgData name="Sullivan, Erin" userId="0114adbf-13b7-4d4c-a98d-6658e749118d" providerId="ADAL" clId="{6079C90F-4653-4E8C-8CFF-EC23FA18F92A}" dt="2021-10-22T17:03:09.760" v="40" actId="20577"/>
          <ac:graphicFrameMkLst>
            <pc:docMk/>
            <pc:sldMk cId="2610964594" sldId="762"/>
            <ac:graphicFrameMk id="3" creationId="{40EE6181-A901-4A41-9F57-233423D97BF7}"/>
          </ac:graphicFrameMkLst>
        </pc:graphicFrameChg>
      </pc:sldChg>
      <pc:sldChg chg="modNotesTx">
        <pc:chgData name="Sullivan, Erin" userId="0114adbf-13b7-4d4c-a98d-6658e749118d" providerId="ADAL" clId="{6079C90F-4653-4E8C-8CFF-EC23FA18F92A}" dt="2021-10-21T22:25:19.376" v="18" actId="20577"/>
        <pc:sldMkLst>
          <pc:docMk/>
          <pc:sldMk cId="294451847" sldId="766"/>
        </pc:sldMkLst>
      </pc:sldChg>
      <pc:sldChg chg="modNotesTx">
        <pc:chgData name="Sullivan, Erin" userId="0114adbf-13b7-4d4c-a98d-6658e749118d" providerId="ADAL" clId="{6079C90F-4653-4E8C-8CFF-EC23FA18F92A}" dt="2021-10-21T22:25:04.073" v="4" actId="20577"/>
        <pc:sldMkLst>
          <pc:docMk/>
          <pc:sldMk cId="4061980679" sldId="768"/>
        </pc:sldMkLst>
      </pc:sldChg>
      <pc:sldChg chg="modNotesTx">
        <pc:chgData name="Sullivan, Erin" userId="0114adbf-13b7-4d4c-a98d-6658e749118d" providerId="ADAL" clId="{6079C90F-4653-4E8C-8CFF-EC23FA18F92A}" dt="2021-10-21T22:25:48.602" v="33" actId="20577"/>
        <pc:sldMkLst>
          <pc:docMk/>
          <pc:sldMk cId="1924780751" sldId="770"/>
        </pc:sldMkLst>
      </pc:sldChg>
      <pc:sldChg chg="modNotesTx">
        <pc:chgData name="Sullivan, Erin" userId="0114adbf-13b7-4d4c-a98d-6658e749118d" providerId="ADAL" clId="{6079C90F-4653-4E8C-8CFF-EC23FA18F92A}" dt="2021-10-21T22:25:53.442" v="38" actId="20577"/>
        <pc:sldMkLst>
          <pc:docMk/>
          <pc:sldMk cId="874276975" sldId="771"/>
        </pc:sldMkLst>
      </pc:sldChg>
      <pc:sldChg chg="modNotesTx">
        <pc:chgData name="Sullivan, Erin" userId="0114adbf-13b7-4d4c-a98d-6658e749118d" providerId="ADAL" clId="{6079C90F-4653-4E8C-8CFF-EC23FA18F92A}" dt="2021-10-21T22:25:33.889" v="24" actId="20577"/>
        <pc:sldMkLst>
          <pc:docMk/>
          <pc:sldMk cId="1822873545" sldId="77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20T22:08:59.482" idx="1">
    <p:pos x="5878" y="3004"/>
    <p:text>[@Mendoza, Cara] Were you able to get this data?</p:text>
    <p:extLst>
      <p:ext uri="{C676402C-5697-4E1C-873F-D02D1690AC5C}">
        <p15:threadingInfo xmlns:p15="http://schemas.microsoft.com/office/powerpoint/2012/main" timeZoneBias="420"/>
      </p:ext>
    </p:extLst>
  </p:cm>
  <p:cm authorId="2" dt="2021-10-21T07:14:24.492" idx="1">
    <p:pos x="5878" y="3100"/>
    <p:text>I did, but i am removing this...removed it on the other slides</p:text>
    <p:extLst>
      <p:ext uri="{C676402C-5697-4E1C-873F-D02D1690AC5C}">
        <p15:threadingInfo xmlns:p15="http://schemas.microsoft.com/office/powerpoint/2012/main" timeZoneBias="42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11E5A-AB31-4098-9236-C101BCEE3FB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E914211-435A-47DD-AF14-DB42187CF4A2}">
      <dgm:prSet custT="1"/>
      <dgm:spPr/>
      <dgm:t>
        <a:bodyPr/>
        <a:lstStyle/>
        <a:p>
          <a:endParaRPr lang="en-US" sz="1000" b="0"/>
        </a:p>
        <a:p>
          <a:endParaRPr lang="en-US" sz="1000" b="0"/>
        </a:p>
        <a:p>
          <a:endParaRPr lang="en-US" sz="1000" b="0"/>
        </a:p>
        <a:p>
          <a:endParaRPr lang="en-US" sz="1000" b="0"/>
        </a:p>
        <a:p>
          <a:r>
            <a:rPr lang="en-US" sz="1000" b="0"/>
            <a:t>February 2018</a:t>
          </a:r>
        </a:p>
        <a:p>
          <a:r>
            <a:rPr lang="en-US" sz="1000" b="0">
              <a:solidFill>
                <a:schemeClr val="tx1"/>
              </a:solidFill>
            </a:rPr>
            <a:t>Commission approves the recommendation that all new special education teachers take and pass a Teaching Performance Assessment. </a:t>
          </a:r>
          <a:endParaRPr lang="en-US" sz="1000" b="0"/>
        </a:p>
        <a:p>
          <a:r>
            <a:rPr lang="en-US" sz="900"/>
            <a:t>                                    </a:t>
          </a:r>
        </a:p>
      </dgm:t>
    </dgm:pt>
    <dgm:pt modelId="{7888B5AC-9EDB-4BA5-A808-0F165234825A}" type="parTrans" cxnId="{8536CF86-927A-4FBB-ADC6-D26D83A3CFAB}">
      <dgm:prSet/>
      <dgm:spPr/>
      <dgm:t>
        <a:bodyPr/>
        <a:lstStyle/>
        <a:p>
          <a:endParaRPr lang="en-US"/>
        </a:p>
      </dgm:t>
    </dgm:pt>
    <dgm:pt modelId="{6F3F7C65-CA35-4B2E-BB60-B83E438838F5}" type="sibTrans" cxnId="{8536CF86-927A-4FBB-ADC6-D26D83A3CFAB}">
      <dgm:prSet/>
      <dgm:spPr/>
      <dgm:t>
        <a:bodyPr/>
        <a:lstStyle/>
        <a:p>
          <a:endParaRPr lang="en-US"/>
        </a:p>
      </dgm:t>
    </dgm:pt>
    <dgm:pt modelId="{D7F42DDF-E0B0-4F2A-9775-1B0E92587EEC}">
      <dgm:prSet phldrT="[Text]" custT="1"/>
      <dgm:spPr/>
      <dgm:t>
        <a:bodyPr/>
        <a:lstStyle/>
        <a:p>
          <a:r>
            <a:rPr lang="en-US" sz="1200" b="0"/>
            <a:t>June 2018 </a:t>
          </a:r>
        </a:p>
        <a:p>
          <a:r>
            <a:rPr lang="en-US" sz="1200" b="0"/>
            <a:t>Commission adopts DHH, VI, ECSE TPEs and subject matter competency requirements for Ed Specialists</a:t>
          </a:r>
        </a:p>
      </dgm:t>
    </dgm:pt>
    <dgm:pt modelId="{C84E9689-F981-4132-84C6-7DD69A3913D5}" type="parTrans" cxnId="{4929EE28-C8D8-462E-9164-252E8E169508}">
      <dgm:prSet/>
      <dgm:spPr/>
      <dgm:t>
        <a:bodyPr/>
        <a:lstStyle/>
        <a:p>
          <a:endParaRPr lang="en-US"/>
        </a:p>
      </dgm:t>
    </dgm:pt>
    <dgm:pt modelId="{DB59D025-D824-4C52-9237-EE1A9F054278}" type="sibTrans" cxnId="{4929EE28-C8D8-462E-9164-252E8E169508}">
      <dgm:prSet/>
      <dgm:spPr/>
      <dgm:t>
        <a:bodyPr/>
        <a:lstStyle/>
        <a:p>
          <a:endParaRPr lang="en-US"/>
        </a:p>
      </dgm:t>
    </dgm:pt>
    <dgm:pt modelId="{4221568C-1F2E-421F-8E59-8D181C677884}">
      <dgm:prSet phldrT="[Text]" custT="1"/>
      <dgm:spPr/>
      <dgm:t>
        <a:bodyPr/>
        <a:lstStyle/>
        <a:p>
          <a:r>
            <a:rPr lang="en-US" sz="1200" b="0"/>
            <a:t>Dec. 2015 &amp; June 2016 - new Multiple/Single Subject program standards and TPEs adopted</a:t>
          </a:r>
        </a:p>
      </dgm:t>
    </dgm:pt>
    <dgm:pt modelId="{B357FDE5-E979-484E-A8CE-7F17B8D2A2F2}" type="parTrans" cxnId="{FF1D099F-ABA6-4757-BB61-6A4D7E8FDFAB}">
      <dgm:prSet/>
      <dgm:spPr/>
      <dgm:t>
        <a:bodyPr/>
        <a:lstStyle/>
        <a:p>
          <a:endParaRPr lang="en-US"/>
        </a:p>
      </dgm:t>
    </dgm:pt>
    <dgm:pt modelId="{5B238856-674A-4154-927C-9AD949BBAC6A}" type="sibTrans" cxnId="{FF1D099F-ABA6-4757-BB61-6A4D7E8FDFAB}">
      <dgm:prSet/>
      <dgm:spPr/>
      <dgm:t>
        <a:bodyPr/>
        <a:lstStyle/>
        <a:p>
          <a:endParaRPr lang="en-US"/>
        </a:p>
      </dgm:t>
    </dgm:pt>
    <dgm:pt modelId="{C57B21F7-F830-486F-BBA1-C418E27D002C}">
      <dgm:prSet phldrT="[Text]" custT="1"/>
      <dgm:spPr/>
      <dgm:t>
        <a:bodyPr/>
        <a:lstStyle/>
        <a:p>
          <a:r>
            <a:rPr lang="en-US" sz="1100"/>
            <a:t> </a:t>
          </a:r>
          <a:r>
            <a:rPr lang="en-US" sz="1200" b="0"/>
            <a:t>August 2018 </a:t>
          </a:r>
        </a:p>
        <a:p>
          <a:r>
            <a:rPr lang="en-US" sz="1200" b="0"/>
            <a:t> Commission adopts new credential titles, program standards, and remaining TPEs</a:t>
          </a:r>
        </a:p>
      </dgm:t>
    </dgm:pt>
    <dgm:pt modelId="{33186B97-E429-44E2-A30D-95795C1A574A}" type="parTrans" cxnId="{15145FAB-F417-4617-B205-9C232BC80DE2}">
      <dgm:prSet/>
      <dgm:spPr/>
      <dgm:t>
        <a:bodyPr/>
        <a:lstStyle/>
        <a:p>
          <a:endParaRPr lang="en-US"/>
        </a:p>
      </dgm:t>
    </dgm:pt>
    <dgm:pt modelId="{1FB2F3DB-1AF4-4D7D-9F6B-5B0EC5F308F4}" type="sibTrans" cxnId="{15145FAB-F417-4617-B205-9C232BC80DE2}">
      <dgm:prSet/>
      <dgm:spPr/>
      <dgm:t>
        <a:bodyPr/>
        <a:lstStyle/>
        <a:p>
          <a:endParaRPr lang="en-US"/>
        </a:p>
      </dgm:t>
    </dgm:pt>
    <dgm:pt modelId="{89DA22A5-7B87-47C4-9B8E-819D6AD08922}">
      <dgm:prSet custT="1"/>
      <dgm:spPr/>
      <dgm:t>
        <a:bodyPr/>
        <a:lstStyle/>
        <a:p>
          <a:r>
            <a:rPr lang="en-US" sz="1200" b="0"/>
            <a:t>February 2018</a:t>
          </a:r>
        </a:p>
        <a:p>
          <a:r>
            <a:rPr lang="en-US" sz="1200" b="0"/>
            <a:t>Commission adopts new Ed Specialist credential structure with 5 preliminary credentials</a:t>
          </a:r>
        </a:p>
      </dgm:t>
    </dgm:pt>
    <dgm:pt modelId="{1F1DF74E-CC95-4C1C-A80F-E266242191D6}" type="parTrans" cxnId="{3B448858-DAC3-48F4-9F38-44D664F59EFB}">
      <dgm:prSet/>
      <dgm:spPr/>
      <dgm:t>
        <a:bodyPr/>
        <a:lstStyle/>
        <a:p>
          <a:endParaRPr lang="en-US"/>
        </a:p>
      </dgm:t>
    </dgm:pt>
    <dgm:pt modelId="{50415EC7-8025-4D67-8FFC-11B794C3E1D8}" type="sibTrans" cxnId="{3B448858-DAC3-48F4-9F38-44D664F59EFB}">
      <dgm:prSet/>
      <dgm:spPr/>
      <dgm:t>
        <a:bodyPr/>
        <a:lstStyle/>
        <a:p>
          <a:endParaRPr lang="en-US"/>
        </a:p>
      </dgm:t>
    </dgm:pt>
    <dgm:pt modelId="{996E4985-4E47-4B18-B447-0AB66E83BEFA}">
      <dgm:prSet phldrT="[Text]" custT="1"/>
      <dgm:spPr/>
      <dgm:t>
        <a:bodyPr/>
        <a:lstStyle/>
        <a:p>
          <a:r>
            <a:rPr lang="en-US" sz="1200" b="0"/>
            <a:t>April 2019 </a:t>
          </a:r>
        </a:p>
        <a:p>
          <a:r>
            <a:rPr lang="en-US" sz="1200" b="0"/>
            <a:t>Commission adopts new authorization statements for the 5 preliminary credentials</a:t>
          </a:r>
        </a:p>
      </dgm:t>
    </dgm:pt>
    <dgm:pt modelId="{E13D6117-87F4-4DB4-ADBF-1587E4A6546D}" type="parTrans" cxnId="{5BAF974F-12EF-4C65-8BA9-D02EC1869FC4}">
      <dgm:prSet/>
      <dgm:spPr/>
      <dgm:t>
        <a:bodyPr/>
        <a:lstStyle/>
        <a:p>
          <a:endParaRPr lang="en-US"/>
        </a:p>
      </dgm:t>
    </dgm:pt>
    <dgm:pt modelId="{E9C847CC-0C32-41FE-ABA6-B77CD8BFA45F}" type="sibTrans" cxnId="{5BAF974F-12EF-4C65-8BA9-D02EC1869FC4}">
      <dgm:prSet/>
      <dgm:spPr/>
      <dgm:t>
        <a:bodyPr/>
        <a:lstStyle/>
        <a:p>
          <a:endParaRPr lang="en-US"/>
        </a:p>
      </dgm:t>
    </dgm:pt>
    <dgm:pt modelId="{36AD0C2A-4201-49FC-AD7A-C5E9C111127A}">
      <dgm:prSet phldrT="[Text]" custT="1"/>
      <dgm:spPr/>
      <dgm:t>
        <a:bodyPr/>
        <a:lstStyle/>
        <a:p>
          <a:r>
            <a:rPr lang="en-US" sz="1200" b="0"/>
            <a:t>Summer/Fall 2022</a:t>
          </a:r>
        </a:p>
        <a:p>
          <a:r>
            <a:rPr lang="en-US" sz="1200" b="0"/>
            <a:t>Implementation date for preliminary programs to transition to the new Ed Specialist standards and TPEs</a:t>
          </a:r>
        </a:p>
      </dgm:t>
    </dgm:pt>
    <dgm:pt modelId="{5FED4715-40AA-4093-953E-3D058E8593AE}" type="parTrans" cxnId="{40B8184A-45D5-48EC-A27E-C93EF72A4374}">
      <dgm:prSet/>
      <dgm:spPr/>
      <dgm:t>
        <a:bodyPr/>
        <a:lstStyle/>
        <a:p>
          <a:endParaRPr lang="en-US"/>
        </a:p>
      </dgm:t>
    </dgm:pt>
    <dgm:pt modelId="{55B26634-E120-4FE4-80B7-B5615B92CD98}" type="sibTrans" cxnId="{40B8184A-45D5-48EC-A27E-C93EF72A4374}">
      <dgm:prSet/>
      <dgm:spPr/>
      <dgm:t>
        <a:bodyPr/>
        <a:lstStyle/>
        <a:p>
          <a:endParaRPr lang="en-US"/>
        </a:p>
      </dgm:t>
    </dgm:pt>
    <dgm:pt modelId="{7A658C46-026A-4C73-BE1A-E6C833A1B625}" type="pres">
      <dgm:prSet presAssocID="{0F711E5A-AB31-4098-9236-C101BCEE3FB1}" presName="Name0" presStyleCnt="0">
        <dgm:presLayoutVars>
          <dgm:dir/>
          <dgm:resizeHandles val="exact"/>
        </dgm:presLayoutVars>
      </dgm:prSet>
      <dgm:spPr/>
    </dgm:pt>
    <dgm:pt modelId="{BC4492E5-BA18-42BC-BF7A-A6649985FCC4}" type="pres">
      <dgm:prSet presAssocID="{0F711E5A-AB31-4098-9236-C101BCEE3FB1}" presName="arrow" presStyleLbl="bgShp" presStyleIdx="0" presStyleCnt="1"/>
      <dgm:spPr/>
    </dgm:pt>
    <dgm:pt modelId="{215FB8AA-8D2B-4693-A39C-5F7814DD8209}" type="pres">
      <dgm:prSet presAssocID="{0F711E5A-AB31-4098-9236-C101BCEE3FB1}" presName="points" presStyleCnt="0"/>
      <dgm:spPr/>
    </dgm:pt>
    <dgm:pt modelId="{90101266-F450-4E82-AE92-92E1EAD21305}" type="pres">
      <dgm:prSet presAssocID="{4221568C-1F2E-421F-8E59-8D181C677884}" presName="compositeA" presStyleCnt="0"/>
      <dgm:spPr/>
    </dgm:pt>
    <dgm:pt modelId="{AD33DFC4-B8A3-4AED-929F-C403C660E220}" type="pres">
      <dgm:prSet presAssocID="{4221568C-1F2E-421F-8E59-8D181C677884}" presName="textA" presStyleLbl="revTx" presStyleIdx="0" presStyleCnt="7">
        <dgm:presLayoutVars>
          <dgm:bulletEnabled val="1"/>
        </dgm:presLayoutVars>
      </dgm:prSet>
      <dgm:spPr/>
    </dgm:pt>
    <dgm:pt modelId="{0F2C82E6-EA8F-46DB-AFE4-F105E665C224}" type="pres">
      <dgm:prSet presAssocID="{4221568C-1F2E-421F-8E59-8D181C677884}" presName="circleA" presStyleLbl="node1" presStyleIdx="0" presStyleCnt="7"/>
      <dgm:spPr/>
    </dgm:pt>
    <dgm:pt modelId="{1FC99EE4-E32F-45E6-B86D-64D272925FEA}" type="pres">
      <dgm:prSet presAssocID="{4221568C-1F2E-421F-8E59-8D181C677884}" presName="spaceA" presStyleCnt="0"/>
      <dgm:spPr/>
    </dgm:pt>
    <dgm:pt modelId="{669487C4-EB8F-4455-8465-200275280EC9}" type="pres">
      <dgm:prSet presAssocID="{5B238856-674A-4154-927C-9AD949BBAC6A}" presName="space" presStyleCnt="0"/>
      <dgm:spPr/>
    </dgm:pt>
    <dgm:pt modelId="{76ECA7A7-D97A-4709-AA76-EFE0470A7723}" type="pres">
      <dgm:prSet presAssocID="{89DA22A5-7B87-47C4-9B8E-819D6AD08922}" presName="compositeB" presStyleCnt="0"/>
      <dgm:spPr/>
    </dgm:pt>
    <dgm:pt modelId="{07FA880A-A9D2-4C82-8C4F-B85F2D2F598C}" type="pres">
      <dgm:prSet presAssocID="{89DA22A5-7B87-47C4-9B8E-819D6AD08922}" presName="textB" presStyleLbl="revTx" presStyleIdx="1" presStyleCnt="7">
        <dgm:presLayoutVars>
          <dgm:bulletEnabled val="1"/>
        </dgm:presLayoutVars>
      </dgm:prSet>
      <dgm:spPr/>
    </dgm:pt>
    <dgm:pt modelId="{EB437A0A-D74D-42BC-8FEF-C96707044761}" type="pres">
      <dgm:prSet presAssocID="{89DA22A5-7B87-47C4-9B8E-819D6AD08922}" presName="circleB" presStyleLbl="node1" presStyleIdx="1" presStyleCnt="7"/>
      <dgm:spPr/>
    </dgm:pt>
    <dgm:pt modelId="{5ABAFDB3-3F21-43AB-8CEC-61E92D74DCD0}" type="pres">
      <dgm:prSet presAssocID="{89DA22A5-7B87-47C4-9B8E-819D6AD08922}" presName="spaceB" presStyleCnt="0"/>
      <dgm:spPr/>
    </dgm:pt>
    <dgm:pt modelId="{F1610A8C-415D-4D12-A0EF-46DB1D753F3D}" type="pres">
      <dgm:prSet presAssocID="{50415EC7-8025-4D67-8FFC-11B794C3E1D8}" presName="space" presStyleCnt="0"/>
      <dgm:spPr/>
    </dgm:pt>
    <dgm:pt modelId="{91576BBD-CFCC-4894-B59E-CB8C569469FA}" type="pres">
      <dgm:prSet presAssocID="{3E914211-435A-47DD-AF14-DB42187CF4A2}" presName="compositeA" presStyleCnt="0"/>
      <dgm:spPr/>
    </dgm:pt>
    <dgm:pt modelId="{018D0B4C-3ABE-4BD2-9EB2-1CE57700FB47}" type="pres">
      <dgm:prSet presAssocID="{3E914211-435A-47DD-AF14-DB42187CF4A2}" presName="textA" presStyleLbl="revTx" presStyleIdx="2" presStyleCnt="7" custScaleY="105729">
        <dgm:presLayoutVars>
          <dgm:bulletEnabled val="1"/>
        </dgm:presLayoutVars>
      </dgm:prSet>
      <dgm:spPr/>
    </dgm:pt>
    <dgm:pt modelId="{CF2068CF-05BA-4201-A289-FCAE2C212733}" type="pres">
      <dgm:prSet presAssocID="{3E914211-435A-47DD-AF14-DB42187CF4A2}" presName="circleA" presStyleLbl="node1" presStyleIdx="2" presStyleCnt="7"/>
      <dgm:spPr/>
    </dgm:pt>
    <dgm:pt modelId="{E2E75FD4-50E1-4528-A662-BE43273BFE44}" type="pres">
      <dgm:prSet presAssocID="{3E914211-435A-47DD-AF14-DB42187CF4A2}" presName="spaceA" presStyleCnt="0"/>
      <dgm:spPr/>
    </dgm:pt>
    <dgm:pt modelId="{AE390244-D697-4B9D-89FD-B6A7E913AFEA}" type="pres">
      <dgm:prSet presAssocID="{6F3F7C65-CA35-4B2E-BB60-B83E438838F5}" presName="space" presStyleCnt="0"/>
      <dgm:spPr/>
    </dgm:pt>
    <dgm:pt modelId="{B4BCAB54-E6B8-42AA-BE4F-810C0D976E42}" type="pres">
      <dgm:prSet presAssocID="{D7F42DDF-E0B0-4F2A-9775-1B0E92587EEC}" presName="compositeB" presStyleCnt="0"/>
      <dgm:spPr/>
    </dgm:pt>
    <dgm:pt modelId="{E6130143-050F-4D04-BB5F-182C27AFE76C}" type="pres">
      <dgm:prSet presAssocID="{D7F42DDF-E0B0-4F2A-9775-1B0E92587EEC}" presName="textB" presStyleLbl="revTx" presStyleIdx="3" presStyleCnt="7">
        <dgm:presLayoutVars>
          <dgm:bulletEnabled val="1"/>
        </dgm:presLayoutVars>
      </dgm:prSet>
      <dgm:spPr/>
    </dgm:pt>
    <dgm:pt modelId="{E8D9BE7E-5C27-4B1C-90D1-CE5EDE2A33A8}" type="pres">
      <dgm:prSet presAssocID="{D7F42DDF-E0B0-4F2A-9775-1B0E92587EEC}" presName="circleB" presStyleLbl="node1" presStyleIdx="3" presStyleCnt="7"/>
      <dgm:spPr/>
    </dgm:pt>
    <dgm:pt modelId="{1C9202FB-C9D3-4EB1-9822-ADA9BF615E9F}" type="pres">
      <dgm:prSet presAssocID="{D7F42DDF-E0B0-4F2A-9775-1B0E92587EEC}" presName="spaceB" presStyleCnt="0"/>
      <dgm:spPr/>
    </dgm:pt>
    <dgm:pt modelId="{28EB1477-7CA9-4AC4-B740-B364E20D26A3}" type="pres">
      <dgm:prSet presAssocID="{DB59D025-D824-4C52-9237-EE1A9F054278}" presName="space" presStyleCnt="0"/>
      <dgm:spPr/>
    </dgm:pt>
    <dgm:pt modelId="{F96EE34C-2F56-4E4D-893F-1FD4E45A0255}" type="pres">
      <dgm:prSet presAssocID="{C57B21F7-F830-486F-BBA1-C418E27D002C}" presName="compositeA" presStyleCnt="0"/>
      <dgm:spPr/>
    </dgm:pt>
    <dgm:pt modelId="{F3701BFE-5C8E-422E-BF72-CB6DDEA09DF4}" type="pres">
      <dgm:prSet presAssocID="{C57B21F7-F830-486F-BBA1-C418E27D002C}" presName="textA" presStyleLbl="revTx" presStyleIdx="4" presStyleCnt="7">
        <dgm:presLayoutVars>
          <dgm:bulletEnabled val="1"/>
        </dgm:presLayoutVars>
      </dgm:prSet>
      <dgm:spPr/>
    </dgm:pt>
    <dgm:pt modelId="{598793BD-5CED-4626-A11D-18BC43F561FB}" type="pres">
      <dgm:prSet presAssocID="{C57B21F7-F830-486F-BBA1-C418E27D002C}" presName="circleA" presStyleLbl="node1" presStyleIdx="4" presStyleCnt="7"/>
      <dgm:spPr/>
    </dgm:pt>
    <dgm:pt modelId="{7A8BC4FF-2C3E-4022-9745-7A24D1D6DDDE}" type="pres">
      <dgm:prSet presAssocID="{C57B21F7-F830-486F-BBA1-C418E27D002C}" presName="spaceA" presStyleCnt="0"/>
      <dgm:spPr/>
    </dgm:pt>
    <dgm:pt modelId="{74A6A1BC-16C7-468B-AA41-C9716874A4C3}" type="pres">
      <dgm:prSet presAssocID="{1FB2F3DB-1AF4-4D7D-9F6B-5B0EC5F308F4}" presName="space" presStyleCnt="0"/>
      <dgm:spPr/>
    </dgm:pt>
    <dgm:pt modelId="{B655BFF5-C014-456A-B65C-82E42984AAB2}" type="pres">
      <dgm:prSet presAssocID="{996E4985-4E47-4B18-B447-0AB66E83BEFA}" presName="compositeB" presStyleCnt="0"/>
      <dgm:spPr/>
    </dgm:pt>
    <dgm:pt modelId="{B86D7ED7-16CD-4E96-8D67-56B610F1B609}" type="pres">
      <dgm:prSet presAssocID="{996E4985-4E47-4B18-B447-0AB66E83BEFA}" presName="textB" presStyleLbl="revTx" presStyleIdx="5" presStyleCnt="7">
        <dgm:presLayoutVars>
          <dgm:bulletEnabled val="1"/>
        </dgm:presLayoutVars>
      </dgm:prSet>
      <dgm:spPr/>
    </dgm:pt>
    <dgm:pt modelId="{DE06DB0F-D322-426F-A873-EC1AD28A8F9E}" type="pres">
      <dgm:prSet presAssocID="{996E4985-4E47-4B18-B447-0AB66E83BEFA}" presName="circleB" presStyleLbl="node1" presStyleIdx="5" presStyleCnt="7"/>
      <dgm:spPr/>
    </dgm:pt>
    <dgm:pt modelId="{42C1EFD6-AA99-4827-BEF1-E5907B7A7368}" type="pres">
      <dgm:prSet presAssocID="{996E4985-4E47-4B18-B447-0AB66E83BEFA}" presName="spaceB" presStyleCnt="0"/>
      <dgm:spPr/>
    </dgm:pt>
    <dgm:pt modelId="{D09B4533-DF04-4CA6-B7DE-4DEB4F51AF12}" type="pres">
      <dgm:prSet presAssocID="{E9C847CC-0C32-41FE-ABA6-B77CD8BFA45F}" presName="space" presStyleCnt="0"/>
      <dgm:spPr/>
    </dgm:pt>
    <dgm:pt modelId="{F5F940FD-D7E1-4DB7-9D8B-300A816B93FF}" type="pres">
      <dgm:prSet presAssocID="{36AD0C2A-4201-49FC-AD7A-C5E9C111127A}" presName="compositeA" presStyleCnt="0"/>
      <dgm:spPr/>
    </dgm:pt>
    <dgm:pt modelId="{28EB905F-7C89-4915-A015-26DE68118D24}" type="pres">
      <dgm:prSet presAssocID="{36AD0C2A-4201-49FC-AD7A-C5E9C111127A}" presName="textA" presStyleLbl="revTx" presStyleIdx="6" presStyleCnt="7" custScaleY="105272">
        <dgm:presLayoutVars>
          <dgm:bulletEnabled val="1"/>
        </dgm:presLayoutVars>
      </dgm:prSet>
      <dgm:spPr/>
    </dgm:pt>
    <dgm:pt modelId="{9B573D00-E4D9-428F-9CCF-9812CC3D8390}" type="pres">
      <dgm:prSet presAssocID="{36AD0C2A-4201-49FC-AD7A-C5E9C111127A}" presName="circleA" presStyleLbl="node1" presStyleIdx="6" presStyleCnt="7"/>
      <dgm:spPr/>
    </dgm:pt>
    <dgm:pt modelId="{9EAA9AEC-565A-4B22-B08C-6326A48B798A}" type="pres">
      <dgm:prSet presAssocID="{36AD0C2A-4201-49FC-AD7A-C5E9C111127A}" presName="spaceA" presStyleCnt="0"/>
      <dgm:spPr/>
    </dgm:pt>
  </dgm:ptLst>
  <dgm:cxnLst>
    <dgm:cxn modelId="{9C874021-7268-4E10-ABF7-11F647C1D854}" type="presOf" srcId="{0F711E5A-AB31-4098-9236-C101BCEE3FB1}" destId="{7A658C46-026A-4C73-BE1A-E6C833A1B625}" srcOrd="0" destOrd="0" presId="urn:microsoft.com/office/officeart/2005/8/layout/hProcess11"/>
    <dgm:cxn modelId="{CB7CF822-1E8D-4EEB-AA2F-AA69247B8E63}" type="presOf" srcId="{C57B21F7-F830-486F-BBA1-C418E27D002C}" destId="{F3701BFE-5C8E-422E-BF72-CB6DDEA09DF4}" srcOrd="0" destOrd="0" presId="urn:microsoft.com/office/officeart/2005/8/layout/hProcess11"/>
    <dgm:cxn modelId="{4929EE28-C8D8-462E-9164-252E8E169508}" srcId="{0F711E5A-AB31-4098-9236-C101BCEE3FB1}" destId="{D7F42DDF-E0B0-4F2A-9775-1B0E92587EEC}" srcOrd="3" destOrd="0" parTransId="{C84E9689-F981-4132-84C6-7DD69A3913D5}" sibTransId="{DB59D025-D824-4C52-9237-EE1A9F054278}"/>
    <dgm:cxn modelId="{5E206266-337E-407D-BA48-770D6EDD61C3}" type="presOf" srcId="{4221568C-1F2E-421F-8E59-8D181C677884}" destId="{AD33DFC4-B8A3-4AED-929F-C403C660E220}" srcOrd="0" destOrd="0" presId="urn:microsoft.com/office/officeart/2005/8/layout/hProcess11"/>
    <dgm:cxn modelId="{40B8184A-45D5-48EC-A27E-C93EF72A4374}" srcId="{0F711E5A-AB31-4098-9236-C101BCEE3FB1}" destId="{36AD0C2A-4201-49FC-AD7A-C5E9C111127A}" srcOrd="6" destOrd="0" parTransId="{5FED4715-40AA-4093-953E-3D058E8593AE}" sibTransId="{55B26634-E120-4FE4-80B7-B5615B92CD98}"/>
    <dgm:cxn modelId="{5BAF974F-12EF-4C65-8BA9-D02EC1869FC4}" srcId="{0F711E5A-AB31-4098-9236-C101BCEE3FB1}" destId="{996E4985-4E47-4B18-B447-0AB66E83BEFA}" srcOrd="5" destOrd="0" parTransId="{E13D6117-87F4-4DB4-ADBF-1587E4A6546D}" sibTransId="{E9C847CC-0C32-41FE-ABA6-B77CD8BFA45F}"/>
    <dgm:cxn modelId="{3B448858-DAC3-48F4-9F38-44D664F59EFB}" srcId="{0F711E5A-AB31-4098-9236-C101BCEE3FB1}" destId="{89DA22A5-7B87-47C4-9B8E-819D6AD08922}" srcOrd="1" destOrd="0" parTransId="{1F1DF74E-CC95-4C1C-A80F-E266242191D6}" sibTransId="{50415EC7-8025-4D67-8FFC-11B794C3E1D8}"/>
    <dgm:cxn modelId="{8536CF86-927A-4FBB-ADC6-D26D83A3CFAB}" srcId="{0F711E5A-AB31-4098-9236-C101BCEE3FB1}" destId="{3E914211-435A-47DD-AF14-DB42187CF4A2}" srcOrd="2" destOrd="0" parTransId="{7888B5AC-9EDB-4BA5-A808-0F165234825A}" sibTransId="{6F3F7C65-CA35-4B2E-BB60-B83E438838F5}"/>
    <dgm:cxn modelId="{3907EF8F-8880-44FF-BC9B-6934BC7E28EC}" type="presOf" srcId="{36AD0C2A-4201-49FC-AD7A-C5E9C111127A}" destId="{28EB905F-7C89-4915-A015-26DE68118D24}" srcOrd="0" destOrd="0" presId="urn:microsoft.com/office/officeart/2005/8/layout/hProcess11"/>
    <dgm:cxn modelId="{A4A56997-1E32-4A14-867B-D9DEB9DFD5DE}" type="presOf" srcId="{89DA22A5-7B87-47C4-9B8E-819D6AD08922}" destId="{07FA880A-A9D2-4C82-8C4F-B85F2D2F598C}" srcOrd="0" destOrd="0" presId="urn:microsoft.com/office/officeart/2005/8/layout/hProcess11"/>
    <dgm:cxn modelId="{8AD0C299-8E68-48D2-BD0D-C08F152913E1}" type="presOf" srcId="{D7F42DDF-E0B0-4F2A-9775-1B0E92587EEC}" destId="{E6130143-050F-4D04-BB5F-182C27AFE76C}" srcOrd="0" destOrd="0" presId="urn:microsoft.com/office/officeart/2005/8/layout/hProcess11"/>
    <dgm:cxn modelId="{FF1D099F-ABA6-4757-BB61-6A4D7E8FDFAB}" srcId="{0F711E5A-AB31-4098-9236-C101BCEE3FB1}" destId="{4221568C-1F2E-421F-8E59-8D181C677884}" srcOrd="0" destOrd="0" parTransId="{B357FDE5-E979-484E-A8CE-7F17B8D2A2F2}" sibTransId="{5B238856-674A-4154-927C-9AD949BBAC6A}"/>
    <dgm:cxn modelId="{793A7EA7-D327-4C15-9071-92D60C95FFD3}" type="presOf" srcId="{3E914211-435A-47DD-AF14-DB42187CF4A2}" destId="{018D0B4C-3ABE-4BD2-9EB2-1CE57700FB47}" srcOrd="0" destOrd="0" presId="urn:microsoft.com/office/officeart/2005/8/layout/hProcess11"/>
    <dgm:cxn modelId="{15145FAB-F417-4617-B205-9C232BC80DE2}" srcId="{0F711E5A-AB31-4098-9236-C101BCEE3FB1}" destId="{C57B21F7-F830-486F-BBA1-C418E27D002C}" srcOrd="4" destOrd="0" parTransId="{33186B97-E429-44E2-A30D-95795C1A574A}" sibTransId="{1FB2F3DB-1AF4-4D7D-9F6B-5B0EC5F308F4}"/>
    <dgm:cxn modelId="{AEE5CEE3-6EF3-45B9-AAF6-3244E424B655}" type="presOf" srcId="{996E4985-4E47-4B18-B447-0AB66E83BEFA}" destId="{B86D7ED7-16CD-4E96-8D67-56B610F1B609}" srcOrd="0" destOrd="0" presId="urn:microsoft.com/office/officeart/2005/8/layout/hProcess11"/>
    <dgm:cxn modelId="{CB1CD16D-87D9-443F-8D8D-E0E5735D0C5A}" type="presParOf" srcId="{7A658C46-026A-4C73-BE1A-E6C833A1B625}" destId="{BC4492E5-BA18-42BC-BF7A-A6649985FCC4}" srcOrd="0" destOrd="0" presId="urn:microsoft.com/office/officeart/2005/8/layout/hProcess11"/>
    <dgm:cxn modelId="{F27CB578-141B-41D6-B28F-C9ED931D90E6}" type="presParOf" srcId="{7A658C46-026A-4C73-BE1A-E6C833A1B625}" destId="{215FB8AA-8D2B-4693-A39C-5F7814DD8209}" srcOrd="1" destOrd="0" presId="urn:microsoft.com/office/officeart/2005/8/layout/hProcess11"/>
    <dgm:cxn modelId="{EE2576D2-659A-45BF-82D4-D875F0115456}" type="presParOf" srcId="{215FB8AA-8D2B-4693-A39C-5F7814DD8209}" destId="{90101266-F450-4E82-AE92-92E1EAD21305}" srcOrd="0" destOrd="0" presId="urn:microsoft.com/office/officeart/2005/8/layout/hProcess11"/>
    <dgm:cxn modelId="{FE77D3ED-4837-4C1C-8ACE-9B1C4D6B4170}" type="presParOf" srcId="{90101266-F450-4E82-AE92-92E1EAD21305}" destId="{AD33DFC4-B8A3-4AED-929F-C403C660E220}" srcOrd="0" destOrd="0" presId="urn:microsoft.com/office/officeart/2005/8/layout/hProcess11"/>
    <dgm:cxn modelId="{4D671C49-2786-473C-93D3-84EE40792022}" type="presParOf" srcId="{90101266-F450-4E82-AE92-92E1EAD21305}" destId="{0F2C82E6-EA8F-46DB-AFE4-F105E665C224}" srcOrd="1" destOrd="0" presId="urn:microsoft.com/office/officeart/2005/8/layout/hProcess11"/>
    <dgm:cxn modelId="{041DD283-A540-4DE8-B493-A1CAAD4AA724}" type="presParOf" srcId="{90101266-F450-4E82-AE92-92E1EAD21305}" destId="{1FC99EE4-E32F-45E6-B86D-64D272925FEA}" srcOrd="2" destOrd="0" presId="urn:microsoft.com/office/officeart/2005/8/layout/hProcess11"/>
    <dgm:cxn modelId="{25ECB5C5-EA40-464F-9D82-36E10B70B929}" type="presParOf" srcId="{215FB8AA-8D2B-4693-A39C-5F7814DD8209}" destId="{669487C4-EB8F-4455-8465-200275280EC9}" srcOrd="1" destOrd="0" presId="urn:microsoft.com/office/officeart/2005/8/layout/hProcess11"/>
    <dgm:cxn modelId="{402832BE-3E4A-4AEE-8300-9C076FEF7673}" type="presParOf" srcId="{215FB8AA-8D2B-4693-A39C-5F7814DD8209}" destId="{76ECA7A7-D97A-4709-AA76-EFE0470A7723}" srcOrd="2" destOrd="0" presId="urn:microsoft.com/office/officeart/2005/8/layout/hProcess11"/>
    <dgm:cxn modelId="{8C995B3F-D0E4-44EE-9019-5FF2E9E32CE2}" type="presParOf" srcId="{76ECA7A7-D97A-4709-AA76-EFE0470A7723}" destId="{07FA880A-A9D2-4C82-8C4F-B85F2D2F598C}" srcOrd="0" destOrd="0" presId="urn:microsoft.com/office/officeart/2005/8/layout/hProcess11"/>
    <dgm:cxn modelId="{722A8B91-7805-426B-96BA-7EB2BC328042}" type="presParOf" srcId="{76ECA7A7-D97A-4709-AA76-EFE0470A7723}" destId="{EB437A0A-D74D-42BC-8FEF-C96707044761}" srcOrd="1" destOrd="0" presId="urn:microsoft.com/office/officeart/2005/8/layout/hProcess11"/>
    <dgm:cxn modelId="{509BDAC7-A5FE-4A8C-ABD3-D8F184932C84}" type="presParOf" srcId="{76ECA7A7-D97A-4709-AA76-EFE0470A7723}" destId="{5ABAFDB3-3F21-43AB-8CEC-61E92D74DCD0}" srcOrd="2" destOrd="0" presId="urn:microsoft.com/office/officeart/2005/8/layout/hProcess11"/>
    <dgm:cxn modelId="{FFC60E30-D0EF-486E-87BC-17D18879DF83}" type="presParOf" srcId="{215FB8AA-8D2B-4693-A39C-5F7814DD8209}" destId="{F1610A8C-415D-4D12-A0EF-46DB1D753F3D}" srcOrd="3" destOrd="0" presId="urn:microsoft.com/office/officeart/2005/8/layout/hProcess11"/>
    <dgm:cxn modelId="{F022C80B-57B3-4803-967C-B800BEEF3BB4}" type="presParOf" srcId="{215FB8AA-8D2B-4693-A39C-5F7814DD8209}" destId="{91576BBD-CFCC-4894-B59E-CB8C569469FA}" srcOrd="4" destOrd="0" presId="urn:microsoft.com/office/officeart/2005/8/layout/hProcess11"/>
    <dgm:cxn modelId="{D7D05303-DF65-4459-9C0E-7239E41EE26F}" type="presParOf" srcId="{91576BBD-CFCC-4894-B59E-CB8C569469FA}" destId="{018D0B4C-3ABE-4BD2-9EB2-1CE57700FB47}" srcOrd="0" destOrd="0" presId="urn:microsoft.com/office/officeart/2005/8/layout/hProcess11"/>
    <dgm:cxn modelId="{1EE7E843-4B23-43AC-9D1A-EFDCF7402971}" type="presParOf" srcId="{91576BBD-CFCC-4894-B59E-CB8C569469FA}" destId="{CF2068CF-05BA-4201-A289-FCAE2C212733}" srcOrd="1" destOrd="0" presId="urn:microsoft.com/office/officeart/2005/8/layout/hProcess11"/>
    <dgm:cxn modelId="{C5226F71-33E1-46F8-859A-B1C63C1F97B1}" type="presParOf" srcId="{91576BBD-CFCC-4894-B59E-CB8C569469FA}" destId="{E2E75FD4-50E1-4528-A662-BE43273BFE44}" srcOrd="2" destOrd="0" presId="urn:microsoft.com/office/officeart/2005/8/layout/hProcess11"/>
    <dgm:cxn modelId="{2BF0AC1D-1FB0-44E2-855C-C0071C387F14}" type="presParOf" srcId="{215FB8AA-8D2B-4693-A39C-5F7814DD8209}" destId="{AE390244-D697-4B9D-89FD-B6A7E913AFEA}" srcOrd="5" destOrd="0" presId="urn:microsoft.com/office/officeart/2005/8/layout/hProcess11"/>
    <dgm:cxn modelId="{BA5D8895-3843-4455-862F-2286E5A1E6F5}" type="presParOf" srcId="{215FB8AA-8D2B-4693-A39C-5F7814DD8209}" destId="{B4BCAB54-E6B8-42AA-BE4F-810C0D976E42}" srcOrd="6" destOrd="0" presId="urn:microsoft.com/office/officeart/2005/8/layout/hProcess11"/>
    <dgm:cxn modelId="{2F1FEEBB-4CAC-478A-A01D-D9CF8621DCB5}" type="presParOf" srcId="{B4BCAB54-E6B8-42AA-BE4F-810C0D976E42}" destId="{E6130143-050F-4D04-BB5F-182C27AFE76C}" srcOrd="0" destOrd="0" presId="urn:microsoft.com/office/officeart/2005/8/layout/hProcess11"/>
    <dgm:cxn modelId="{872A31A7-C4D4-42C1-A865-6D6EE1CC5D66}" type="presParOf" srcId="{B4BCAB54-E6B8-42AA-BE4F-810C0D976E42}" destId="{E8D9BE7E-5C27-4B1C-90D1-CE5EDE2A33A8}" srcOrd="1" destOrd="0" presId="urn:microsoft.com/office/officeart/2005/8/layout/hProcess11"/>
    <dgm:cxn modelId="{007DEE41-3DB7-4D5B-9B36-0C451F84313F}" type="presParOf" srcId="{B4BCAB54-E6B8-42AA-BE4F-810C0D976E42}" destId="{1C9202FB-C9D3-4EB1-9822-ADA9BF615E9F}" srcOrd="2" destOrd="0" presId="urn:microsoft.com/office/officeart/2005/8/layout/hProcess11"/>
    <dgm:cxn modelId="{CEA3318F-3BD9-4160-9031-CFFAB89AC3F7}" type="presParOf" srcId="{215FB8AA-8D2B-4693-A39C-5F7814DD8209}" destId="{28EB1477-7CA9-4AC4-B740-B364E20D26A3}" srcOrd="7" destOrd="0" presId="urn:microsoft.com/office/officeart/2005/8/layout/hProcess11"/>
    <dgm:cxn modelId="{6968B8D4-E2E8-46D0-9BC7-D98009608ED2}" type="presParOf" srcId="{215FB8AA-8D2B-4693-A39C-5F7814DD8209}" destId="{F96EE34C-2F56-4E4D-893F-1FD4E45A0255}" srcOrd="8" destOrd="0" presId="urn:microsoft.com/office/officeart/2005/8/layout/hProcess11"/>
    <dgm:cxn modelId="{66E58C17-B390-4A1E-8F80-9BEC14251BC7}" type="presParOf" srcId="{F96EE34C-2F56-4E4D-893F-1FD4E45A0255}" destId="{F3701BFE-5C8E-422E-BF72-CB6DDEA09DF4}" srcOrd="0" destOrd="0" presId="urn:microsoft.com/office/officeart/2005/8/layout/hProcess11"/>
    <dgm:cxn modelId="{BB2D314C-D74F-4793-A547-B7E418856B19}" type="presParOf" srcId="{F96EE34C-2F56-4E4D-893F-1FD4E45A0255}" destId="{598793BD-5CED-4626-A11D-18BC43F561FB}" srcOrd="1" destOrd="0" presId="urn:microsoft.com/office/officeart/2005/8/layout/hProcess11"/>
    <dgm:cxn modelId="{644C567E-D2FD-4612-8213-DEE236EB9C08}" type="presParOf" srcId="{F96EE34C-2F56-4E4D-893F-1FD4E45A0255}" destId="{7A8BC4FF-2C3E-4022-9745-7A24D1D6DDDE}" srcOrd="2" destOrd="0" presId="urn:microsoft.com/office/officeart/2005/8/layout/hProcess11"/>
    <dgm:cxn modelId="{70896A96-6169-4F7A-A965-9798FF29D07C}" type="presParOf" srcId="{215FB8AA-8D2B-4693-A39C-5F7814DD8209}" destId="{74A6A1BC-16C7-468B-AA41-C9716874A4C3}" srcOrd="9" destOrd="0" presId="urn:microsoft.com/office/officeart/2005/8/layout/hProcess11"/>
    <dgm:cxn modelId="{04993551-24BB-43F2-926B-292BE17A28E0}" type="presParOf" srcId="{215FB8AA-8D2B-4693-A39C-5F7814DD8209}" destId="{B655BFF5-C014-456A-B65C-82E42984AAB2}" srcOrd="10" destOrd="0" presId="urn:microsoft.com/office/officeart/2005/8/layout/hProcess11"/>
    <dgm:cxn modelId="{FE5565A0-0FC6-45B6-AF92-0DB968C66D92}" type="presParOf" srcId="{B655BFF5-C014-456A-B65C-82E42984AAB2}" destId="{B86D7ED7-16CD-4E96-8D67-56B610F1B609}" srcOrd="0" destOrd="0" presId="urn:microsoft.com/office/officeart/2005/8/layout/hProcess11"/>
    <dgm:cxn modelId="{4FAF873E-247C-49B2-B877-D7D91C57A963}" type="presParOf" srcId="{B655BFF5-C014-456A-B65C-82E42984AAB2}" destId="{DE06DB0F-D322-426F-A873-EC1AD28A8F9E}" srcOrd="1" destOrd="0" presId="urn:microsoft.com/office/officeart/2005/8/layout/hProcess11"/>
    <dgm:cxn modelId="{20144645-641C-4A3A-9032-DD5E4BA361DC}" type="presParOf" srcId="{B655BFF5-C014-456A-B65C-82E42984AAB2}" destId="{42C1EFD6-AA99-4827-BEF1-E5907B7A7368}" srcOrd="2" destOrd="0" presId="urn:microsoft.com/office/officeart/2005/8/layout/hProcess11"/>
    <dgm:cxn modelId="{D9F93112-3AA9-472B-9B7F-6062BDE46942}" type="presParOf" srcId="{215FB8AA-8D2B-4693-A39C-5F7814DD8209}" destId="{D09B4533-DF04-4CA6-B7DE-4DEB4F51AF12}" srcOrd="11" destOrd="0" presId="urn:microsoft.com/office/officeart/2005/8/layout/hProcess11"/>
    <dgm:cxn modelId="{78A29DE7-C9CD-4B35-A61A-05C5EC4EF23A}" type="presParOf" srcId="{215FB8AA-8D2B-4693-A39C-5F7814DD8209}" destId="{F5F940FD-D7E1-4DB7-9D8B-300A816B93FF}" srcOrd="12" destOrd="0" presId="urn:microsoft.com/office/officeart/2005/8/layout/hProcess11"/>
    <dgm:cxn modelId="{886BCDAE-925B-43D6-A945-E5E807D0284B}" type="presParOf" srcId="{F5F940FD-D7E1-4DB7-9D8B-300A816B93FF}" destId="{28EB905F-7C89-4915-A015-26DE68118D24}" srcOrd="0" destOrd="0" presId="urn:microsoft.com/office/officeart/2005/8/layout/hProcess11"/>
    <dgm:cxn modelId="{34F3C731-0E71-4F63-85F5-90D6F6018F8B}" type="presParOf" srcId="{F5F940FD-D7E1-4DB7-9D8B-300A816B93FF}" destId="{9B573D00-E4D9-428F-9CCF-9812CC3D8390}" srcOrd="1" destOrd="0" presId="urn:microsoft.com/office/officeart/2005/8/layout/hProcess11"/>
    <dgm:cxn modelId="{AE155DED-D48D-4DE3-868C-60438FC15065}" type="presParOf" srcId="{F5F940FD-D7E1-4DB7-9D8B-300A816B93FF}" destId="{9EAA9AEC-565A-4B22-B08C-6326A48B798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259DB71-C64D-4D08-8867-E8FEDE97DBC0}" type="pres">
      <dgm:prSet presAssocID="{1AC5916B-7E3C-49AB-BA4C-74E34CFA4E78}" presName="cycle" presStyleCnt="0">
        <dgm:presLayoutVars>
          <dgm:dir/>
          <dgm:resizeHandles val="exact"/>
        </dgm:presLayoutVars>
      </dgm:prSet>
      <dgm:spPr/>
    </dgm:pt>
  </dgm:ptLst>
  <dgm:cxnLst>
    <dgm:cxn modelId="{EFA637F8-BA2B-844A-A545-CCCF2F4F3438}" type="presOf" srcId="{1AC5916B-7E3C-49AB-BA4C-74E34CFA4E78}" destId="{9259DB71-C64D-4D08-8867-E8FEDE97DBC0}" srcOrd="0" destOrd="0" presId="urn:microsoft.com/office/officeart/2005/8/layout/cycle2"/>
  </dgm:cxnLst>
  <dgm:bg/>
  <dgm:whole>
    <a:ln w="38100" cmpd="sng">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D99AA4-BEA3-4188-B5AA-31AFC15E3427}">
      <dgm:prSet phldrT="[Text]" custT="1"/>
      <dgm:spPr>
        <a:solidFill>
          <a:schemeClr val="accent6">
            <a:lumMod val="40000"/>
            <a:lumOff val="60000"/>
          </a:schemeClr>
        </a:solidFill>
        <a:ln>
          <a:solidFill>
            <a:srgbClr val="92D050"/>
          </a:solidFill>
        </a:ln>
      </dgm:spPr>
      <dgm:t>
        <a:bodyPr/>
        <a:lstStyle/>
        <a:p>
          <a:r>
            <a:rPr lang="en-US" sz="2400">
              <a:solidFill>
                <a:srgbClr val="00B050"/>
              </a:solidFill>
            </a:rPr>
            <a:t>Plan</a:t>
          </a:r>
        </a:p>
      </dgm:t>
    </dgm:pt>
    <dgm:pt modelId="{6AC26BB2-0F4E-41F0-8C78-184795AC529E}" type="parTrans" cxnId="{1BDB648E-7798-4FB3-B9EE-967351D02472}">
      <dgm:prSet/>
      <dgm:spPr/>
      <dgm:t>
        <a:bodyPr/>
        <a:lstStyle/>
        <a:p>
          <a:endParaRPr lang="en-US"/>
        </a:p>
      </dgm:t>
    </dgm:pt>
    <dgm:pt modelId="{4DBEE898-F421-452F-A844-4171D0CB5EA8}" type="sibTrans" cxnId="{1BDB648E-7798-4FB3-B9EE-967351D02472}">
      <dgm:prSet/>
      <dgm:spPr>
        <a:solidFill>
          <a:schemeClr val="accent6">
            <a:lumMod val="40000"/>
            <a:lumOff val="60000"/>
          </a:schemeClr>
        </a:solidFill>
      </dgm:spPr>
      <dgm:t>
        <a:bodyPr/>
        <a:lstStyle/>
        <a:p>
          <a:endParaRPr lang="en-US"/>
        </a:p>
      </dgm:t>
    </dgm:pt>
    <dgm:pt modelId="{0352A14A-CC2F-4FBC-83EB-2DA454CF8FEF}">
      <dgm:prSet phldrT="[Text]" custT="1"/>
      <dgm:spPr>
        <a:solidFill>
          <a:schemeClr val="accent6">
            <a:lumMod val="40000"/>
            <a:lumOff val="60000"/>
          </a:schemeClr>
        </a:solidFill>
        <a:ln>
          <a:solidFill>
            <a:srgbClr val="92D050"/>
          </a:solidFill>
        </a:ln>
      </dgm:spPr>
      <dgm:t>
        <a:bodyPr/>
        <a:lstStyle/>
        <a:p>
          <a:r>
            <a:rPr lang="en-US" sz="2400">
              <a:solidFill>
                <a:srgbClr val="00B050"/>
              </a:solidFill>
            </a:rPr>
            <a:t>Teach</a:t>
          </a:r>
          <a:r>
            <a:rPr lang="en-US" sz="1800">
              <a:solidFill>
                <a:srgbClr val="0070C0"/>
              </a:solidFill>
            </a:rPr>
            <a:t> </a:t>
          </a:r>
        </a:p>
      </dgm:t>
    </dgm:pt>
    <dgm:pt modelId="{CA15588F-1F9F-4802-8C19-2B19AD2CF5F1}" type="parTrans" cxnId="{7DC92C04-946C-45C6-87B7-57EA6E679BD2}">
      <dgm:prSet/>
      <dgm:spPr/>
      <dgm:t>
        <a:bodyPr/>
        <a:lstStyle/>
        <a:p>
          <a:endParaRPr lang="en-US"/>
        </a:p>
      </dgm:t>
    </dgm:pt>
    <dgm:pt modelId="{D17CEA83-0558-4B2B-800E-927EF0B9733C}" type="sibTrans" cxnId="{7DC92C04-946C-45C6-87B7-57EA6E679BD2}">
      <dgm:prSet/>
      <dgm:spPr>
        <a:solidFill>
          <a:schemeClr val="accent6">
            <a:lumMod val="40000"/>
            <a:lumOff val="60000"/>
          </a:schemeClr>
        </a:solidFill>
      </dgm:spPr>
      <dgm:t>
        <a:bodyPr/>
        <a:lstStyle/>
        <a:p>
          <a:endParaRPr lang="en-US"/>
        </a:p>
      </dgm:t>
    </dgm:pt>
    <dgm:pt modelId="{1E82ED02-4DE1-459D-B766-BEFFCCE39C76}">
      <dgm:prSet phldrT="[Text]" custT="1"/>
      <dgm:spPr>
        <a:solidFill>
          <a:schemeClr val="accent6">
            <a:lumMod val="40000"/>
            <a:lumOff val="60000"/>
          </a:schemeClr>
        </a:solidFill>
        <a:ln>
          <a:solidFill>
            <a:srgbClr val="92D050"/>
          </a:solidFill>
        </a:ln>
      </dgm:spPr>
      <dgm:t>
        <a:bodyPr/>
        <a:lstStyle/>
        <a:p>
          <a:r>
            <a:rPr lang="en-US" sz="2400">
              <a:solidFill>
                <a:srgbClr val="00B050"/>
              </a:solidFill>
            </a:rPr>
            <a:t>Reflect</a:t>
          </a:r>
        </a:p>
      </dgm:t>
    </dgm:pt>
    <dgm:pt modelId="{CA961C6E-6834-4068-B8DC-502B84094F6F}" type="parTrans" cxnId="{06A90F76-CDF6-4666-9525-7FD09D5468FD}">
      <dgm:prSet/>
      <dgm:spPr/>
      <dgm:t>
        <a:bodyPr/>
        <a:lstStyle/>
        <a:p>
          <a:endParaRPr lang="en-US"/>
        </a:p>
      </dgm:t>
    </dgm:pt>
    <dgm:pt modelId="{4963D9E7-DA2F-46AC-A0E2-7D74A03F9C79}" type="sibTrans" cxnId="{06A90F76-CDF6-4666-9525-7FD09D5468FD}">
      <dgm:prSet/>
      <dgm:spPr>
        <a:solidFill>
          <a:schemeClr val="accent6">
            <a:lumMod val="40000"/>
            <a:lumOff val="60000"/>
          </a:schemeClr>
        </a:solidFill>
      </dgm:spPr>
      <dgm:t>
        <a:bodyPr/>
        <a:lstStyle/>
        <a:p>
          <a:endParaRPr lang="en-US"/>
        </a:p>
      </dgm:t>
    </dgm:pt>
    <dgm:pt modelId="{B55FAF08-D306-46F4-9548-41D592B84A55}">
      <dgm:prSet phldrT="[Text]" custT="1"/>
      <dgm:spPr>
        <a:solidFill>
          <a:schemeClr val="accent6">
            <a:lumMod val="40000"/>
            <a:lumOff val="60000"/>
          </a:schemeClr>
        </a:solidFill>
        <a:ln>
          <a:solidFill>
            <a:srgbClr val="92D050"/>
          </a:solidFill>
        </a:ln>
      </dgm:spPr>
      <dgm:t>
        <a:bodyPr/>
        <a:lstStyle/>
        <a:p>
          <a:r>
            <a:rPr lang="en-US" sz="2400">
              <a:solidFill>
                <a:srgbClr val="00B050"/>
              </a:solidFill>
            </a:rPr>
            <a:t>Apply</a:t>
          </a:r>
        </a:p>
      </dgm:t>
    </dgm:pt>
    <dgm:pt modelId="{A5959724-3529-4B90-9B89-8A6F1FED133A}" type="parTrans" cxnId="{FC919E5A-E54F-491C-B203-AA7842C6DF4E}">
      <dgm:prSet/>
      <dgm:spPr/>
      <dgm:t>
        <a:bodyPr/>
        <a:lstStyle/>
        <a:p>
          <a:endParaRPr lang="en-US"/>
        </a:p>
      </dgm:t>
    </dgm:pt>
    <dgm:pt modelId="{85724658-0475-4509-BE07-927030232A8D}" type="sibTrans" cxnId="{FC919E5A-E54F-491C-B203-AA7842C6DF4E}">
      <dgm:prSet/>
      <dgm:spPr>
        <a:solidFill>
          <a:schemeClr val="accent6">
            <a:lumMod val="40000"/>
            <a:lumOff val="60000"/>
          </a:schemeClr>
        </a:solidFill>
      </dgm:spPr>
      <dgm:t>
        <a:bodyPr/>
        <a:lstStyle/>
        <a:p>
          <a:endParaRPr lang="en-US">
            <a:solidFill>
              <a:srgbClr val="00B050"/>
            </a:solidFill>
          </a:endParaRPr>
        </a:p>
      </dgm:t>
    </dgm:pt>
    <dgm:pt modelId="{9259DB71-C64D-4D08-8867-E8FEDE97DBC0}" type="pres">
      <dgm:prSet presAssocID="{1AC5916B-7E3C-49AB-BA4C-74E34CFA4E78}" presName="cycle" presStyleCnt="0">
        <dgm:presLayoutVars>
          <dgm:dir/>
          <dgm:resizeHandles val="exact"/>
        </dgm:presLayoutVars>
      </dgm:prSet>
      <dgm:spPr/>
    </dgm:pt>
    <dgm:pt modelId="{FD05C4F0-ED1C-4359-BC2C-C1821B777FB9}" type="pres">
      <dgm:prSet presAssocID="{1CD99AA4-BEA3-4188-B5AA-31AFC15E3427}" presName="node" presStyleLbl="node1" presStyleIdx="0" presStyleCnt="4" custRadScaleRad="96135" custRadScaleInc="-850">
        <dgm:presLayoutVars>
          <dgm:bulletEnabled val="1"/>
        </dgm:presLayoutVars>
      </dgm:prSet>
      <dgm:spPr/>
    </dgm:pt>
    <dgm:pt modelId="{C3A4124C-DAFE-48DF-9F2B-936B6622FF76}" type="pres">
      <dgm:prSet presAssocID="{4DBEE898-F421-452F-A844-4171D0CB5EA8}" presName="sibTrans" presStyleLbl="sibTrans2D1" presStyleIdx="0" presStyleCnt="4"/>
      <dgm:spPr/>
    </dgm:pt>
    <dgm:pt modelId="{263E9D80-3811-40C7-9FC7-6D6DBB531DD4}" type="pres">
      <dgm:prSet presAssocID="{4DBEE898-F421-452F-A844-4171D0CB5EA8}" presName="connectorText" presStyleLbl="sibTrans2D1" presStyleIdx="0" presStyleCnt="4"/>
      <dgm:spPr/>
    </dgm:pt>
    <dgm:pt modelId="{EE4A9672-4C33-4597-8E90-E32C74CB0622}" type="pres">
      <dgm:prSet presAssocID="{0352A14A-CC2F-4FBC-83EB-2DA454CF8FEF}" presName="node" presStyleLbl="node1" presStyleIdx="1" presStyleCnt="4" custRadScaleRad="101928" custRadScaleInc="-333">
        <dgm:presLayoutVars>
          <dgm:bulletEnabled val="1"/>
        </dgm:presLayoutVars>
      </dgm:prSet>
      <dgm:spPr/>
    </dgm:pt>
    <dgm:pt modelId="{6AFFE23A-5A2A-48C3-B220-BD08AD990EAF}" type="pres">
      <dgm:prSet presAssocID="{D17CEA83-0558-4B2B-800E-927EF0B9733C}" presName="sibTrans" presStyleLbl="sibTrans2D1" presStyleIdx="1" presStyleCnt="4"/>
      <dgm:spPr/>
    </dgm:pt>
    <dgm:pt modelId="{05E945E4-3E5D-4840-A38A-E2033076F4AD}" type="pres">
      <dgm:prSet presAssocID="{D17CEA83-0558-4B2B-800E-927EF0B9733C}" presName="connectorText" presStyleLbl="sibTrans2D1" presStyleIdx="1" presStyleCnt="4"/>
      <dgm:spPr/>
    </dgm:pt>
    <dgm:pt modelId="{221DBABA-7403-4EBA-BE40-51CCB35E59D9}" type="pres">
      <dgm:prSet presAssocID="{1E82ED02-4DE1-459D-B766-BEFFCCE39C76}" presName="node" presStyleLbl="node1" presStyleIdx="2" presStyleCnt="4" custRadScaleRad="103407" custRadScaleInc="790">
        <dgm:presLayoutVars>
          <dgm:bulletEnabled val="1"/>
        </dgm:presLayoutVars>
      </dgm:prSet>
      <dgm:spPr/>
    </dgm:pt>
    <dgm:pt modelId="{0D3A27F3-7B6D-4C76-9D90-1B12FF370560}" type="pres">
      <dgm:prSet presAssocID="{4963D9E7-DA2F-46AC-A0E2-7D74A03F9C79}" presName="sibTrans" presStyleLbl="sibTrans2D1" presStyleIdx="2" presStyleCnt="4"/>
      <dgm:spPr/>
    </dgm:pt>
    <dgm:pt modelId="{9E6ED2D0-2069-48C3-B7FE-0CF31FDD5CBD}" type="pres">
      <dgm:prSet presAssocID="{4963D9E7-DA2F-46AC-A0E2-7D74A03F9C79}" presName="connectorText" presStyleLbl="sibTrans2D1" presStyleIdx="2" presStyleCnt="4"/>
      <dgm:spPr/>
    </dgm:pt>
    <dgm:pt modelId="{96BB070F-58F1-4755-B88E-0904DBF21669}" type="pres">
      <dgm:prSet presAssocID="{B55FAF08-D306-46F4-9548-41D592B84A55}" presName="node" presStyleLbl="node1" presStyleIdx="3" presStyleCnt="4" custRadScaleRad="98233" custRadScaleInc="346">
        <dgm:presLayoutVars>
          <dgm:bulletEnabled val="1"/>
        </dgm:presLayoutVars>
      </dgm:prSet>
      <dgm:spPr/>
    </dgm:pt>
    <dgm:pt modelId="{06987523-844B-4CEC-AD24-584FE93914F1}" type="pres">
      <dgm:prSet presAssocID="{85724658-0475-4509-BE07-927030232A8D}" presName="sibTrans" presStyleLbl="sibTrans2D1" presStyleIdx="3" presStyleCnt="4"/>
      <dgm:spPr/>
    </dgm:pt>
    <dgm:pt modelId="{A8607088-6235-4FCD-97A4-ED3B7F4F96B4}" type="pres">
      <dgm:prSet presAssocID="{85724658-0475-4509-BE07-927030232A8D}" presName="connectorText" presStyleLbl="sibTrans2D1" presStyleIdx="3" presStyleCnt="4"/>
      <dgm:spPr/>
    </dgm:pt>
  </dgm:ptLst>
  <dgm:cxnLst>
    <dgm:cxn modelId="{04801F03-9A90-2943-BB65-DC793FF47D46}" type="presOf" srcId="{4963D9E7-DA2F-46AC-A0E2-7D74A03F9C79}" destId="{9E6ED2D0-2069-48C3-B7FE-0CF31FDD5CBD}" srcOrd="1" destOrd="0" presId="urn:microsoft.com/office/officeart/2005/8/layout/cycle2"/>
    <dgm:cxn modelId="{7DC92C04-946C-45C6-87B7-57EA6E679BD2}" srcId="{1AC5916B-7E3C-49AB-BA4C-74E34CFA4E78}" destId="{0352A14A-CC2F-4FBC-83EB-2DA454CF8FEF}" srcOrd="1" destOrd="0" parTransId="{CA15588F-1F9F-4802-8C19-2B19AD2CF5F1}" sibTransId="{D17CEA83-0558-4B2B-800E-927EF0B9733C}"/>
    <dgm:cxn modelId="{099B151C-19A0-2340-8327-1D7D16AF1A09}" type="presOf" srcId="{0352A14A-CC2F-4FBC-83EB-2DA454CF8FEF}" destId="{EE4A9672-4C33-4597-8E90-E32C74CB0622}" srcOrd="0" destOrd="0" presId="urn:microsoft.com/office/officeart/2005/8/layout/cycle2"/>
    <dgm:cxn modelId="{C43DC228-8ACD-EE42-8187-7EAB901C56A5}" type="presOf" srcId="{1CD99AA4-BEA3-4188-B5AA-31AFC15E3427}" destId="{FD05C4F0-ED1C-4359-BC2C-C1821B777FB9}" srcOrd="0" destOrd="0" presId="urn:microsoft.com/office/officeart/2005/8/layout/cycle2"/>
    <dgm:cxn modelId="{CD9AFC4B-09FE-C843-AA48-E3AEA0BFA932}" type="presOf" srcId="{4963D9E7-DA2F-46AC-A0E2-7D74A03F9C79}" destId="{0D3A27F3-7B6D-4C76-9D90-1B12FF370560}" srcOrd="0" destOrd="0" presId="urn:microsoft.com/office/officeart/2005/8/layout/cycle2"/>
    <dgm:cxn modelId="{20D0064F-770B-6742-BA1A-C5D547A951A4}" type="presOf" srcId="{B55FAF08-D306-46F4-9548-41D592B84A55}" destId="{96BB070F-58F1-4755-B88E-0904DBF21669}" srcOrd="0" destOrd="0" presId="urn:microsoft.com/office/officeart/2005/8/layout/cycle2"/>
    <dgm:cxn modelId="{06A90F76-CDF6-4666-9525-7FD09D5468FD}" srcId="{1AC5916B-7E3C-49AB-BA4C-74E34CFA4E78}" destId="{1E82ED02-4DE1-459D-B766-BEFFCCE39C76}" srcOrd="2" destOrd="0" parTransId="{CA961C6E-6834-4068-B8DC-502B84094F6F}" sibTransId="{4963D9E7-DA2F-46AC-A0E2-7D74A03F9C79}"/>
    <dgm:cxn modelId="{FC919E5A-E54F-491C-B203-AA7842C6DF4E}" srcId="{1AC5916B-7E3C-49AB-BA4C-74E34CFA4E78}" destId="{B55FAF08-D306-46F4-9548-41D592B84A55}" srcOrd="3" destOrd="0" parTransId="{A5959724-3529-4B90-9B89-8A6F1FED133A}" sibTransId="{85724658-0475-4509-BE07-927030232A8D}"/>
    <dgm:cxn modelId="{1BDB648E-7798-4FB3-B9EE-967351D02472}" srcId="{1AC5916B-7E3C-49AB-BA4C-74E34CFA4E78}" destId="{1CD99AA4-BEA3-4188-B5AA-31AFC15E3427}" srcOrd="0" destOrd="0" parTransId="{6AC26BB2-0F4E-41F0-8C78-184795AC529E}" sibTransId="{4DBEE898-F421-452F-A844-4171D0CB5EA8}"/>
    <dgm:cxn modelId="{AC8CB090-3EA3-6B47-BD95-CE71C7387B5B}" type="presOf" srcId="{4DBEE898-F421-452F-A844-4171D0CB5EA8}" destId="{C3A4124C-DAFE-48DF-9F2B-936B6622FF76}" srcOrd="0" destOrd="0" presId="urn:microsoft.com/office/officeart/2005/8/layout/cycle2"/>
    <dgm:cxn modelId="{5559F599-CA47-684D-868F-3AAF735CA905}" type="presOf" srcId="{D17CEA83-0558-4B2B-800E-927EF0B9733C}" destId="{6AFFE23A-5A2A-48C3-B220-BD08AD990EAF}" srcOrd="0" destOrd="0" presId="urn:microsoft.com/office/officeart/2005/8/layout/cycle2"/>
    <dgm:cxn modelId="{875CE5A6-EAD7-9545-AB62-B3B9081AC3F3}" type="presOf" srcId="{D17CEA83-0558-4B2B-800E-927EF0B9733C}" destId="{05E945E4-3E5D-4840-A38A-E2033076F4AD}" srcOrd="1" destOrd="0" presId="urn:microsoft.com/office/officeart/2005/8/layout/cycle2"/>
    <dgm:cxn modelId="{508672AD-1DE9-5C42-BCA1-4CDB656E7A16}" type="presOf" srcId="{85724658-0475-4509-BE07-927030232A8D}" destId="{06987523-844B-4CEC-AD24-584FE93914F1}" srcOrd="0" destOrd="0" presId="urn:microsoft.com/office/officeart/2005/8/layout/cycle2"/>
    <dgm:cxn modelId="{945526B7-EAD5-2C42-9CF7-CA96BBAF5578}" type="presOf" srcId="{1E82ED02-4DE1-459D-B766-BEFFCCE39C76}" destId="{221DBABA-7403-4EBA-BE40-51CCB35E59D9}" srcOrd="0" destOrd="0" presId="urn:microsoft.com/office/officeart/2005/8/layout/cycle2"/>
    <dgm:cxn modelId="{FEBC12C8-63CC-1040-8691-EC819A3D3D36}" type="presOf" srcId="{1AC5916B-7E3C-49AB-BA4C-74E34CFA4E78}" destId="{9259DB71-C64D-4D08-8867-E8FEDE97DBC0}" srcOrd="0" destOrd="0" presId="urn:microsoft.com/office/officeart/2005/8/layout/cycle2"/>
    <dgm:cxn modelId="{F231DADA-AEED-C34B-BE05-002A7E035920}" type="presOf" srcId="{85724658-0475-4509-BE07-927030232A8D}" destId="{A8607088-6235-4FCD-97A4-ED3B7F4F96B4}" srcOrd="1" destOrd="0" presId="urn:microsoft.com/office/officeart/2005/8/layout/cycle2"/>
    <dgm:cxn modelId="{866381E2-E056-FD48-BFD3-DAB05D72DCF1}" type="presOf" srcId="{4DBEE898-F421-452F-A844-4171D0CB5EA8}" destId="{263E9D80-3811-40C7-9FC7-6D6DBB531DD4}" srcOrd="1" destOrd="0" presId="urn:microsoft.com/office/officeart/2005/8/layout/cycle2"/>
    <dgm:cxn modelId="{C96A6386-90A5-D34A-B04E-989367DFF3B5}" type="presParOf" srcId="{9259DB71-C64D-4D08-8867-E8FEDE97DBC0}" destId="{FD05C4F0-ED1C-4359-BC2C-C1821B777FB9}" srcOrd="0" destOrd="0" presId="urn:microsoft.com/office/officeart/2005/8/layout/cycle2"/>
    <dgm:cxn modelId="{A6BC5138-E165-064E-9695-4A08EDB866F2}" type="presParOf" srcId="{9259DB71-C64D-4D08-8867-E8FEDE97DBC0}" destId="{C3A4124C-DAFE-48DF-9F2B-936B6622FF76}" srcOrd="1" destOrd="0" presId="urn:microsoft.com/office/officeart/2005/8/layout/cycle2"/>
    <dgm:cxn modelId="{AC7874F9-E2F4-894E-A64F-E626E52E51D3}" type="presParOf" srcId="{C3A4124C-DAFE-48DF-9F2B-936B6622FF76}" destId="{263E9D80-3811-40C7-9FC7-6D6DBB531DD4}" srcOrd="0" destOrd="0" presId="urn:microsoft.com/office/officeart/2005/8/layout/cycle2"/>
    <dgm:cxn modelId="{D1EB9E1E-67B7-E64D-B32D-57FF7DDA29D4}" type="presParOf" srcId="{9259DB71-C64D-4D08-8867-E8FEDE97DBC0}" destId="{EE4A9672-4C33-4597-8E90-E32C74CB0622}" srcOrd="2" destOrd="0" presId="urn:microsoft.com/office/officeart/2005/8/layout/cycle2"/>
    <dgm:cxn modelId="{5580CFB1-0E34-9145-A08D-A91CE1C13218}" type="presParOf" srcId="{9259DB71-C64D-4D08-8867-E8FEDE97DBC0}" destId="{6AFFE23A-5A2A-48C3-B220-BD08AD990EAF}" srcOrd="3" destOrd="0" presId="urn:microsoft.com/office/officeart/2005/8/layout/cycle2"/>
    <dgm:cxn modelId="{99C43010-BFDC-F84B-B8E6-A48F32732818}" type="presParOf" srcId="{6AFFE23A-5A2A-48C3-B220-BD08AD990EAF}" destId="{05E945E4-3E5D-4840-A38A-E2033076F4AD}" srcOrd="0" destOrd="0" presId="urn:microsoft.com/office/officeart/2005/8/layout/cycle2"/>
    <dgm:cxn modelId="{79AF5359-DB5C-4248-8058-471AAAA84C55}" type="presParOf" srcId="{9259DB71-C64D-4D08-8867-E8FEDE97DBC0}" destId="{221DBABA-7403-4EBA-BE40-51CCB35E59D9}" srcOrd="4" destOrd="0" presId="urn:microsoft.com/office/officeart/2005/8/layout/cycle2"/>
    <dgm:cxn modelId="{4FD9140F-8743-384C-8656-42D20401A97D}" type="presParOf" srcId="{9259DB71-C64D-4D08-8867-E8FEDE97DBC0}" destId="{0D3A27F3-7B6D-4C76-9D90-1B12FF370560}" srcOrd="5" destOrd="0" presId="urn:microsoft.com/office/officeart/2005/8/layout/cycle2"/>
    <dgm:cxn modelId="{02F62621-128F-B745-B6DA-6AF856131FF8}" type="presParOf" srcId="{0D3A27F3-7B6D-4C76-9D90-1B12FF370560}" destId="{9E6ED2D0-2069-48C3-B7FE-0CF31FDD5CBD}" srcOrd="0" destOrd="0" presId="urn:microsoft.com/office/officeart/2005/8/layout/cycle2"/>
    <dgm:cxn modelId="{0C8780A8-3D0C-3241-A44B-F24899532043}" type="presParOf" srcId="{9259DB71-C64D-4D08-8867-E8FEDE97DBC0}" destId="{96BB070F-58F1-4755-B88E-0904DBF21669}" srcOrd="6" destOrd="0" presId="urn:microsoft.com/office/officeart/2005/8/layout/cycle2"/>
    <dgm:cxn modelId="{4917BF31-6566-054B-BF62-472391C759F6}" type="presParOf" srcId="{9259DB71-C64D-4D08-8867-E8FEDE97DBC0}" destId="{06987523-844B-4CEC-AD24-584FE93914F1}" srcOrd="7" destOrd="0" presId="urn:microsoft.com/office/officeart/2005/8/layout/cycle2"/>
    <dgm:cxn modelId="{68F593C8-E079-6041-BB42-1D665CC09758}" type="presParOf" srcId="{06987523-844B-4CEC-AD24-584FE93914F1}" destId="{A8607088-6235-4FCD-97A4-ED3B7F4F96B4}"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259DB71-C64D-4D08-8867-E8FEDE97DBC0}" type="pres">
      <dgm:prSet presAssocID="{1AC5916B-7E3C-49AB-BA4C-74E34CFA4E78}" presName="cycle" presStyleCnt="0">
        <dgm:presLayoutVars>
          <dgm:dir/>
          <dgm:resizeHandles val="exact"/>
        </dgm:presLayoutVars>
      </dgm:prSet>
      <dgm:spPr/>
    </dgm:pt>
  </dgm:ptLst>
  <dgm:cxnLst>
    <dgm:cxn modelId="{EFA637F8-BA2B-844A-A545-CCCF2F4F3438}" type="presOf" srcId="{1AC5916B-7E3C-49AB-BA4C-74E34CFA4E78}" destId="{9259DB71-C64D-4D08-8867-E8FEDE97DBC0}" srcOrd="0" destOrd="0" presId="urn:microsoft.com/office/officeart/2005/8/layout/cycle2"/>
  </dgm:cxnLst>
  <dgm:bg/>
  <dgm:whole>
    <a:ln w="38100" cmpd="sng">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D99AA4-BEA3-4188-B5AA-31AFC15E3427}">
      <dgm:prSet phldrT="[Text]"/>
      <dgm:spPr>
        <a:solidFill>
          <a:schemeClr val="accent1">
            <a:lumMod val="20000"/>
            <a:lumOff val="80000"/>
          </a:schemeClr>
        </a:solidFill>
        <a:ln>
          <a:solidFill>
            <a:schemeClr val="accent1"/>
          </a:solidFill>
        </a:ln>
      </dgm:spPr>
      <dgm:t>
        <a:bodyPr/>
        <a:lstStyle/>
        <a:p>
          <a:r>
            <a:rPr lang="en-US">
              <a:solidFill>
                <a:srgbClr val="0070C0"/>
              </a:solidFill>
            </a:rPr>
            <a:t>Investigate</a:t>
          </a:r>
        </a:p>
      </dgm:t>
    </dgm:pt>
    <dgm:pt modelId="{6AC26BB2-0F4E-41F0-8C78-184795AC529E}" type="parTrans" cxnId="{1BDB648E-7798-4FB3-B9EE-967351D02472}">
      <dgm:prSet/>
      <dgm:spPr/>
      <dgm:t>
        <a:bodyPr/>
        <a:lstStyle/>
        <a:p>
          <a:endParaRPr lang="en-US"/>
        </a:p>
      </dgm:t>
    </dgm:pt>
    <dgm:pt modelId="{4DBEE898-F421-452F-A844-4171D0CB5EA8}" type="sibTrans" cxnId="{1BDB648E-7798-4FB3-B9EE-967351D02472}">
      <dgm:prSet/>
      <dgm:spPr>
        <a:solidFill>
          <a:srgbClr val="0070C0"/>
        </a:solidFill>
      </dgm:spPr>
      <dgm:t>
        <a:bodyPr/>
        <a:lstStyle/>
        <a:p>
          <a:endParaRPr lang="en-US"/>
        </a:p>
      </dgm:t>
    </dgm:pt>
    <dgm:pt modelId="{0352A14A-CC2F-4FBC-83EB-2DA454CF8FEF}">
      <dgm:prSet phldrT="[Text]" custT="1"/>
      <dgm:spPr>
        <a:solidFill>
          <a:schemeClr val="accent1">
            <a:lumMod val="20000"/>
            <a:lumOff val="80000"/>
          </a:schemeClr>
        </a:solidFill>
        <a:ln>
          <a:solidFill>
            <a:schemeClr val="accent1"/>
          </a:solidFill>
        </a:ln>
      </dgm:spPr>
      <dgm:t>
        <a:bodyPr/>
        <a:lstStyle/>
        <a:p>
          <a:r>
            <a:rPr lang="en-US" sz="1800">
              <a:solidFill>
                <a:srgbClr val="0070C0"/>
              </a:solidFill>
            </a:rPr>
            <a:t>Plan</a:t>
          </a:r>
        </a:p>
      </dgm:t>
    </dgm:pt>
    <dgm:pt modelId="{CA15588F-1F9F-4802-8C19-2B19AD2CF5F1}" type="parTrans" cxnId="{7DC92C04-946C-45C6-87B7-57EA6E679BD2}">
      <dgm:prSet/>
      <dgm:spPr/>
      <dgm:t>
        <a:bodyPr/>
        <a:lstStyle/>
        <a:p>
          <a:endParaRPr lang="en-US"/>
        </a:p>
      </dgm:t>
    </dgm:pt>
    <dgm:pt modelId="{D17CEA83-0558-4B2B-800E-927EF0B9733C}" type="sibTrans" cxnId="{7DC92C04-946C-45C6-87B7-57EA6E679BD2}">
      <dgm:prSet/>
      <dgm:spPr>
        <a:solidFill>
          <a:srgbClr val="0070C0"/>
        </a:solidFill>
      </dgm:spPr>
      <dgm:t>
        <a:bodyPr/>
        <a:lstStyle/>
        <a:p>
          <a:endParaRPr lang="en-US"/>
        </a:p>
      </dgm:t>
    </dgm:pt>
    <dgm:pt modelId="{1E82ED02-4DE1-459D-B766-BEFFCCE39C76}">
      <dgm:prSet phldrT="[Text]" custT="1"/>
      <dgm:spPr>
        <a:solidFill>
          <a:schemeClr val="accent1">
            <a:lumMod val="20000"/>
            <a:lumOff val="80000"/>
          </a:schemeClr>
        </a:solidFill>
        <a:ln>
          <a:solidFill>
            <a:schemeClr val="accent1"/>
          </a:solidFill>
        </a:ln>
      </dgm:spPr>
      <dgm:t>
        <a:bodyPr/>
        <a:lstStyle/>
        <a:p>
          <a:r>
            <a:rPr lang="en-US" sz="1800">
              <a:solidFill>
                <a:srgbClr val="0070C0"/>
              </a:solidFill>
            </a:rPr>
            <a:t>Act</a:t>
          </a:r>
        </a:p>
      </dgm:t>
    </dgm:pt>
    <dgm:pt modelId="{CA961C6E-6834-4068-B8DC-502B84094F6F}" type="parTrans" cxnId="{06A90F76-CDF6-4666-9525-7FD09D5468FD}">
      <dgm:prSet/>
      <dgm:spPr/>
      <dgm:t>
        <a:bodyPr/>
        <a:lstStyle/>
        <a:p>
          <a:endParaRPr lang="en-US"/>
        </a:p>
      </dgm:t>
    </dgm:pt>
    <dgm:pt modelId="{4963D9E7-DA2F-46AC-A0E2-7D74A03F9C79}" type="sibTrans" cxnId="{06A90F76-CDF6-4666-9525-7FD09D5468FD}">
      <dgm:prSet/>
      <dgm:spPr>
        <a:solidFill>
          <a:srgbClr val="0070C0"/>
        </a:solidFill>
      </dgm:spPr>
      <dgm:t>
        <a:bodyPr/>
        <a:lstStyle/>
        <a:p>
          <a:endParaRPr lang="en-US"/>
        </a:p>
      </dgm:t>
    </dgm:pt>
    <dgm:pt modelId="{B55FAF08-D306-46F4-9548-41D592B84A55}">
      <dgm:prSet phldrT="[Text]" custT="1"/>
      <dgm:spPr>
        <a:solidFill>
          <a:schemeClr val="accent1">
            <a:lumMod val="20000"/>
            <a:lumOff val="80000"/>
          </a:schemeClr>
        </a:solidFill>
        <a:ln>
          <a:solidFill>
            <a:schemeClr val="accent1"/>
          </a:solidFill>
        </a:ln>
      </dgm:spPr>
      <dgm:t>
        <a:bodyPr/>
        <a:lstStyle/>
        <a:p>
          <a:r>
            <a:rPr lang="en-US" sz="1800">
              <a:solidFill>
                <a:srgbClr val="0070C0"/>
              </a:solidFill>
            </a:rPr>
            <a:t>Reflect</a:t>
          </a:r>
        </a:p>
      </dgm:t>
    </dgm:pt>
    <dgm:pt modelId="{A5959724-3529-4B90-9B89-8A6F1FED133A}" type="parTrans" cxnId="{FC919E5A-E54F-491C-B203-AA7842C6DF4E}">
      <dgm:prSet/>
      <dgm:spPr/>
      <dgm:t>
        <a:bodyPr/>
        <a:lstStyle/>
        <a:p>
          <a:endParaRPr lang="en-US"/>
        </a:p>
      </dgm:t>
    </dgm:pt>
    <dgm:pt modelId="{85724658-0475-4509-BE07-927030232A8D}" type="sibTrans" cxnId="{FC919E5A-E54F-491C-B203-AA7842C6DF4E}">
      <dgm:prSet/>
      <dgm:spPr>
        <a:solidFill>
          <a:srgbClr val="0070C0"/>
        </a:solidFill>
      </dgm:spPr>
      <dgm:t>
        <a:bodyPr/>
        <a:lstStyle/>
        <a:p>
          <a:endParaRPr lang="en-US">
            <a:solidFill>
              <a:srgbClr val="0070C0"/>
            </a:solidFill>
          </a:endParaRPr>
        </a:p>
      </dgm:t>
    </dgm:pt>
    <dgm:pt modelId="{9259DB71-C64D-4D08-8867-E8FEDE97DBC0}" type="pres">
      <dgm:prSet presAssocID="{1AC5916B-7E3C-49AB-BA4C-74E34CFA4E78}" presName="cycle" presStyleCnt="0">
        <dgm:presLayoutVars>
          <dgm:dir/>
          <dgm:resizeHandles val="exact"/>
        </dgm:presLayoutVars>
      </dgm:prSet>
      <dgm:spPr/>
    </dgm:pt>
    <dgm:pt modelId="{FD05C4F0-ED1C-4359-BC2C-C1821B777FB9}" type="pres">
      <dgm:prSet presAssocID="{1CD99AA4-BEA3-4188-B5AA-31AFC15E3427}" presName="node" presStyleLbl="node1" presStyleIdx="0" presStyleCnt="4">
        <dgm:presLayoutVars>
          <dgm:bulletEnabled val="1"/>
        </dgm:presLayoutVars>
      </dgm:prSet>
      <dgm:spPr/>
    </dgm:pt>
    <dgm:pt modelId="{C3A4124C-DAFE-48DF-9F2B-936B6622FF76}" type="pres">
      <dgm:prSet presAssocID="{4DBEE898-F421-452F-A844-4171D0CB5EA8}" presName="sibTrans" presStyleLbl="sibTrans2D1" presStyleIdx="0" presStyleCnt="4"/>
      <dgm:spPr/>
    </dgm:pt>
    <dgm:pt modelId="{263E9D80-3811-40C7-9FC7-6D6DBB531DD4}" type="pres">
      <dgm:prSet presAssocID="{4DBEE898-F421-452F-A844-4171D0CB5EA8}" presName="connectorText" presStyleLbl="sibTrans2D1" presStyleIdx="0" presStyleCnt="4"/>
      <dgm:spPr/>
    </dgm:pt>
    <dgm:pt modelId="{EE4A9672-4C33-4597-8E90-E32C74CB0622}" type="pres">
      <dgm:prSet presAssocID="{0352A14A-CC2F-4FBC-83EB-2DA454CF8FEF}" presName="node" presStyleLbl="node1" presStyleIdx="1" presStyleCnt="4" custRadScaleRad="101928" custRadScaleInc="-333">
        <dgm:presLayoutVars>
          <dgm:bulletEnabled val="1"/>
        </dgm:presLayoutVars>
      </dgm:prSet>
      <dgm:spPr/>
    </dgm:pt>
    <dgm:pt modelId="{6AFFE23A-5A2A-48C3-B220-BD08AD990EAF}" type="pres">
      <dgm:prSet presAssocID="{D17CEA83-0558-4B2B-800E-927EF0B9733C}" presName="sibTrans" presStyleLbl="sibTrans2D1" presStyleIdx="1" presStyleCnt="4"/>
      <dgm:spPr/>
    </dgm:pt>
    <dgm:pt modelId="{05E945E4-3E5D-4840-A38A-E2033076F4AD}" type="pres">
      <dgm:prSet presAssocID="{D17CEA83-0558-4B2B-800E-927EF0B9733C}" presName="connectorText" presStyleLbl="sibTrans2D1" presStyleIdx="1" presStyleCnt="4"/>
      <dgm:spPr/>
    </dgm:pt>
    <dgm:pt modelId="{221DBABA-7403-4EBA-BE40-51CCB35E59D9}" type="pres">
      <dgm:prSet presAssocID="{1E82ED02-4DE1-459D-B766-BEFFCCE39C76}" presName="node" presStyleLbl="node1" presStyleIdx="2" presStyleCnt="4" custRadScaleRad="103407" custRadScaleInc="790">
        <dgm:presLayoutVars>
          <dgm:bulletEnabled val="1"/>
        </dgm:presLayoutVars>
      </dgm:prSet>
      <dgm:spPr/>
    </dgm:pt>
    <dgm:pt modelId="{0D3A27F3-7B6D-4C76-9D90-1B12FF370560}" type="pres">
      <dgm:prSet presAssocID="{4963D9E7-DA2F-46AC-A0E2-7D74A03F9C79}" presName="sibTrans" presStyleLbl="sibTrans2D1" presStyleIdx="2" presStyleCnt="4"/>
      <dgm:spPr/>
    </dgm:pt>
    <dgm:pt modelId="{9E6ED2D0-2069-48C3-B7FE-0CF31FDD5CBD}" type="pres">
      <dgm:prSet presAssocID="{4963D9E7-DA2F-46AC-A0E2-7D74A03F9C79}" presName="connectorText" presStyleLbl="sibTrans2D1" presStyleIdx="2" presStyleCnt="4"/>
      <dgm:spPr/>
    </dgm:pt>
    <dgm:pt modelId="{96BB070F-58F1-4755-B88E-0904DBF21669}" type="pres">
      <dgm:prSet presAssocID="{B55FAF08-D306-46F4-9548-41D592B84A55}" presName="node" presStyleLbl="node1" presStyleIdx="3" presStyleCnt="4" custRadScaleRad="98980" custRadScaleInc="2554">
        <dgm:presLayoutVars>
          <dgm:bulletEnabled val="1"/>
        </dgm:presLayoutVars>
      </dgm:prSet>
      <dgm:spPr/>
    </dgm:pt>
    <dgm:pt modelId="{06987523-844B-4CEC-AD24-584FE93914F1}" type="pres">
      <dgm:prSet presAssocID="{85724658-0475-4509-BE07-927030232A8D}" presName="sibTrans" presStyleLbl="sibTrans2D1" presStyleIdx="3" presStyleCnt="4"/>
      <dgm:spPr/>
    </dgm:pt>
    <dgm:pt modelId="{A8607088-6235-4FCD-97A4-ED3B7F4F96B4}" type="pres">
      <dgm:prSet presAssocID="{85724658-0475-4509-BE07-927030232A8D}" presName="connectorText" presStyleLbl="sibTrans2D1" presStyleIdx="3" presStyleCnt="4"/>
      <dgm:spPr/>
    </dgm:pt>
  </dgm:ptLst>
  <dgm:cxnLst>
    <dgm:cxn modelId="{04801F03-9A90-2943-BB65-DC793FF47D46}" type="presOf" srcId="{4963D9E7-DA2F-46AC-A0E2-7D74A03F9C79}" destId="{9E6ED2D0-2069-48C3-B7FE-0CF31FDD5CBD}" srcOrd="1" destOrd="0" presId="urn:microsoft.com/office/officeart/2005/8/layout/cycle2"/>
    <dgm:cxn modelId="{7DC92C04-946C-45C6-87B7-57EA6E679BD2}" srcId="{1AC5916B-7E3C-49AB-BA4C-74E34CFA4E78}" destId="{0352A14A-CC2F-4FBC-83EB-2DA454CF8FEF}" srcOrd="1" destOrd="0" parTransId="{CA15588F-1F9F-4802-8C19-2B19AD2CF5F1}" sibTransId="{D17CEA83-0558-4B2B-800E-927EF0B9733C}"/>
    <dgm:cxn modelId="{099B151C-19A0-2340-8327-1D7D16AF1A09}" type="presOf" srcId="{0352A14A-CC2F-4FBC-83EB-2DA454CF8FEF}" destId="{EE4A9672-4C33-4597-8E90-E32C74CB0622}" srcOrd="0" destOrd="0" presId="urn:microsoft.com/office/officeart/2005/8/layout/cycle2"/>
    <dgm:cxn modelId="{C43DC228-8ACD-EE42-8187-7EAB901C56A5}" type="presOf" srcId="{1CD99AA4-BEA3-4188-B5AA-31AFC15E3427}" destId="{FD05C4F0-ED1C-4359-BC2C-C1821B777FB9}" srcOrd="0" destOrd="0" presId="urn:microsoft.com/office/officeart/2005/8/layout/cycle2"/>
    <dgm:cxn modelId="{CD9AFC4B-09FE-C843-AA48-E3AEA0BFA932}" type="presOf" srcId="{4963D9E7-DA2F-46AC-A0E2-7D74A03F9C79}" destId="{0D3A27F3-7B6D-4C76-9D90-1B12FF370560}" srcOrd="0" destOrd="0" presId="urn:microsoft.com/office/officeart/2005/8/layout/cycle2"/>
    <dgm:cxn modelId="{20D0064F-770B-6742-BA1A-C5D547A951A4}" type="presOf" srcId="{B55FAF08-D306-46F4-9548-41D592B84A55}" destId="{96BB070F-58F1-4755-B88E-0904DBF21669}" srcOrd="0" destOrd="0" presId="urn:microsoft.com/office/officeart/2005/8/layout/cycle2"/>
    <dgm:cxn modelId="{06A90F76-CDF6-4666-9525-7FD09D5468FD}" srcId="{1AC5916B-7E3C-49AB-BA4C-74E34CFA4E78}" destId="{1E82ED02-4DE1-459D-B766-BEFFCCE39C76}" srcOrd="2" destOrd="0" parTransId="{CA961C6E-6834-4068-B8DC-502B84094F6F}" sibTransId="{4963D9E7-DA2F-46AC-A0E2-7D74A03F9C79}"/>
    <dgm:cxn modelId="{FC919E5A-E54F-491C-B203-AA7842C6DF4E}" srcId="{1AC5916B-7E3C-49AB-BA4C-74E34CFA4E78}" destId="{B55FAF08-D306-46F4-9548-41D592B84A55}" srcOrd="3" destOrd="0" parTransId="{A5959724-3529-4B90-9B89-8A6F1FED133A}" sibTransId="{85724658-0475-4509-BE07-927030232A8D}"/>
    <dgm:cxn modelId="{1BDB648E-7798-4FB3-B9EE-967351D02472}" srcId="{1AC5916B-7E3C-49AB-BA4C-74E34CFA4E78}" destId="{1CD99AA4-BEA3-4188-B5AA-31AFC15E3427}" srcOrd="0" destOrd="0" parTransId="{6AC26BB2-0F4E-41F0-8C78-184795AC529E}" sibTransId="{4DBEE898-F421-452F-A844-4171D0CB5EA8}"/>
    <dgm:cxn modelId="{AC8CB090-3EA3-6B47-BD95-CE71C7387B5B}" type="presOf" srcId="{4DBEE898-F421-452F-A844-4171D0CB5EA8}" destId="{C3A4124C-DAFE-48DF-9F2B-936B6622FF76}" srcOrd="0" destOrd="0" presId="urn:microsoft.com/office/officeart/2005/8/layout/cycle2"/>
    <dgm:cxn modelId="{5559F599-CA47-684D-868F-3AAF735CA905}" type="presOf" srcId="{D17CEA83-0558-4B2B-800E-927EF0B9733C}" destId="{6AFFE23A-5A2A-48C3-B220-BD08AD990EAF}" srcOrd="0" destOrd="0" presId="urn:microsoft.com/office/officeart/2005/8/layout/cycle2"/>
    <dgm:cxn modelId="{875CE5A6-EAD7-9545-AB62-B3B9081AC3F3}" type="presOf" srcId="{D17CEA83-0558-4B2B-800E-927EF0B9733C}" destId="{05E945E4-3E5D-4840-A38A-E2033076F4AD}" srcOrd="1" destOrd="0" presId="urn:microsoft.com/office/officeart/2005/8/layout/cycle2"/>
    <dgm:cxn modelId="{508672AD-1DE9-5C42-BCA1-4CDB656E7A16}" type="presOf" srcId="{85724658-0475-4509-BE07-927030232A8D}" destId="{06987523-844B-4CEC-AD24-584FE93914F1}" srcOrd="0" destOrd="0" presId="urn:microsoft.com/office/officeart/2005/8/layout/cycle2"/>
    <dgm:cxn modelId="{945526B7-EAD5-2C42-9CF7-CA96BBAF5578}" type="presOf" srcId="{1E82ED02-4DE1-459D-B766-BEFFCCE39C76}" destId="{221DBABA-7403-4EBA-BE40-51CCB35E59D9}" srcOrd="0" destOrd="0" presId="urn:microsoft.com/office/officeart/2005/8/layout/cycle2"/>
    <dgm:cxn modelId="{FEBC12C8-63CC-1040-8691-EC819A3D3D36}" type="presOf" srcId="{1AC5916B-7E3C-49AB-BA4C-74E34CFA4E78}" destId="{9259DB71-C64D-4D08-8867-E8FEDE97DBC0}" srcOrd="0" destOrd="0" presId="urn:microsoft.com/office/officeart/2005/8/layout/cycle2"/>
    <dgm:cxn modelId="{F231DADA-AEED-C34B-BE05-002A7E035920}" type="presOf" srcId="{85724658-0475-4509-BE07-927030232A8D}" destId="{A8607088-6235-4FCD-97A4-ED3B7F4F96B4}" srcOrd="1" destOrd="0" presId="urn:microsoft.com/office/officeart/2005/8/layout/cycle2"/>
    <dgm:cxn modelId="{866381E2-E056-FD48-BFD3-DAB05D72DCF1}" type="presOf" srcId="{4DBEE898-F421-452F-A844-4171D0CB5EA8}" destId="{263E9D80-3811-40C7-9FC7-6D6DBB531DD4}" srcOrd="1" destOrd="0" presId="urn:microsoft.com/office/officeart/2005/8/layout/cycle2"/>
    <dgm:cxn modelId="{C96A6386-90A5-D34A-B04E-989367DFF3B5}" type="presParOf" srcId="{9259DB71-C64D-4D08-8867-E8FEDE97DBC0}" destId="{FD05C4F0-ED1C-4359-BC2C-C1821B777FB9}" srcOrd="0" destOrd="0" presId="urn:microsoft.com/office/officeart/2005/8/layout/cycle2"/>
    <dgm:cxn modelId="{A6BC5138-E165-064E-9695-4A08EDB866F2}" type="presParOf" srcId="{9259DB71-C64D-4D08-8867-E8FEDE97DBC0}" destId="{C3A4124C-DAFE-48DF-9F2B-936B6622FF76}" srcOrd="1" destOrd="0" presId="urn:microsoft.com/office/officeart/2005/8/layout/cycle2"/>
    <dgm:cxn modelId="{AC7874F9-E2F4-894E-A64F-E626E52E51D3}" type="presParOf" srcId="{C3A4124C-DAFE-48DF-9F2B-936B6622FF76}" destId="{263E9D80-3811-40C7-9FC7-6D6DBB531DD4}" srcOrd="0" destOrd="0" presId="urn:microsoft.com/office/officeart/2005/8/layout/cycle2"/>
    <dgm:cxn modelId="{D1EB9E1E-67B7-E64D-B32D-57FF7DDA29D4}" type="presParOf" srcId="{9259DB71-C64D-4D08-8867-E8FEDE97DBC0}" destId="{EE4A9672-4C33-4597-8E90-E32C74CB0622}" srcOrd="2" destOrd="0" presId="urn:microsoft.com/office/officeart/2005/8/layout/cycle2"/>
    <dgm:cxn modelId="{5580CFB1-0E34-9145-A08D-A91CE1C13218}" type="presParOf" srcId="{9259DB71-C64D-4D08-8867-E8FEDE97DBC0}" destId="{6AFFE23A-5A2A-48C3-B220-BD08AD990EAF}" srcOrd="3" destOrd="0" presId="urn:microsoft.com/office/officeart/2005/8/layout/cycle2"/>
    <dgm:cxn modelId="{99C43010-BFDC-F84B-B8E6-A48F32732818}" type="presParOf" srcId="{6AFFE23A-5A2A-48C3-B220-BD08AD990EAF}" destId="{05E945E4-3E5D-4840-A38A-E2033076F4AD}" srcOrd="0" destOrd="0" presId="urn:microsoft.com/office/officeart/2005/8/layout/cycle2"/>
    <dgm:cxn modelId="{79AF5359-DB5C-4248-8058-471AAAA84C55}" type="presParOf" srcId="{9259DB71-C64D-4D08-8867-E8FEDE97DBC0}" destId="{221DBABA-7403-4EBA-BE40-51CCB35E59D9}" srcOrd="4" destOrd="0" presId="urn:microsoft.com/office/officeart/2005/8/layout/cycle2"/>
    <dgm:cxn modelId="{4FD9140F-8743-384C-8656-42D20401A97D}" type="presParOf" srcId="{9259DB71-C64D-4D08-8867-E8FEDE97DBC0}" destId="{0D3A27F3-7B6D-4C76-9D90-1B12FF370560}" srcOrd="5" destOrd="0" presId="urn:microsoft.com/office/officeart/2005/8/layout/cycle2"/>
    <dgm:cxn modelId="{02F62621-128F-B745-B6DA-6AF856131FF8}" type="presParOf" srcId="{0D3A27F3-7B6D-4C76-9D90-1B12FF370560}" destId="{9E6ED2D0-2069-48C3-B7FE-0CF31FDD5CBD}" srcOrd="0" destOrd="0" presId="urn:microsoft.com/office/officeart/2005/8/layout/cycle2"/>
    <dgm:cxn modelId="{0C8780A8-3D0C-3241-A44B-F24899532043}" type="presParOf" srcId="{9259DB71-C64D-4D08-8867-E8FEDE97DBC0}" destId="{96BB070F-58F1-4755-B88E-0904DBF21669}" srcOrd="6" destOrd="0" presId="urn:microsoft.com/office/officeart/2005/8/layout/cycle2"/>
    <dgm:cxn modelId="{4917BF31-6566-054B-BF62-472391C759F6}" type="presParOf" srcId="{9259DB71-C64D-4D08-8867-E8FEDE97DBC0}" destId="{06987523-844B-4CEC-AD24-584FE93914F1}" srcOrd="7" destOrd="0" presId="urn:microsoft.com/office/officeart/2005/8/layout/cycle2"/>
    <dgm:cxn modelId="{68F593C8-E079-6041-BB42-1D665CC09758}" type="presParOf" srcId="{06987523-844B-4CEC-AD24-584FE93914F1}" destId="{A8607088-6235-4FCD-97A4-ED3B7F4F96B4}"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D99AA4-BEA3-4188-B5AA-31AFC15E3427}">
      <dgm:prSet phldrT="[Text]" custT="1"/>
      <dgm:spPr>
        <a:solidFill>
          <a:srgbClr val="DAC4EF"/>
        </a:solidFill>
        <a:ln>
          <a:solidFill>
            <a:srgbClr val="7030A0"/>
          </a:solidFill>
        </a:ln>
      </dgm:spPr>
      <dgm:t>
        <a:bodyPr/>
        <a:lstStyle/>
        <a:p>
          <a:r>
            <a:rPr lang="en-US" sz="2000">
              <a:solidFill>
                <a:srgbClr val="BB4146"/>
              </a:solidFill>
            </a:rPr>
            <a:t>Plan</a:t>
          </a:r>
        </a:p>
      </dgm:t>
    </dgm:pt>
    <dgm:pt modelId="{6AC26BB2-0F4E-41F0-8C78-184795AC529E}" type="parTrans" cxnId="{1BDB648E-7798-4FB3-B9EE-967351D02472}">
      <dgm:prSet/>
      <dgm:spPr/>
      <dgm:t>
        <a:bodyPr/>
        <a:lstStyle/>
        <a:p>
          <a:endParaRPr lang="en-US">
            <a:solidFill>
              <a:srgbClr val="D5484D"/>
            </a:solidFill>
          </a:endParaRPr>
        </a:p>
      </dgm:t>
    </dgm:pt>
    <dgm:pt modelId="{4DBEE898-F421-452F-A844-4171D0CB5EA8}" type="sibTrans" cxnId="{1BDB648E-7798-4FB3-B9EE-967351D02472}">
      <dgm:prSet/>
      <dgm:spPr>
        <a:solidFill>
          <a:srgbClr val="7030A0"/>
        </a:solidFill>
        <a:ln>
          <a:solidFill>
            <a:srgbClr val="7030A0"/>
          </a:solidFill>
        </a:ln>
      </dgm:spPr>
      <dgm:t>
        <a:bodyPr/>
        <a:lstStyle/>
        <a:p>
          <a:endParaRPr lang="en-US">
            <a:solidFill>
              <a:srgbClr val="D5484D"/>
            </a:solidFill>
          </a:endParaRPr>
        </a:p>
      </dgm:t>
    </dgm:pt>
    <dgm:pt modelId="{0352A14A-CC2F-4FBC-83EB-2DA454CF8FEF}">
      <dgm:prSet phldrT="[Text]" custT="1"/>
      <dgm:spPr>
        <a:solidFill>
          <a:srgbClr val="DAC4EF"/>
        </a:solidFill>
        <a:ln>
          <a:solidFill>
            <a:srgbClr val="7030A0"/>
          </a:solidFill>
        </a:ln>
      </dgm:spPr>
      <dgm:t>
        <a:bodyPr/>
        <a:lstStyle/>
        <a:p>
          <a:r>
            <a:rPr lang="en-US" sz="1800">
              <a:solidFill>
                <a:srgbClr val="BB4146"/>
              </a:solidFill>
            </a:rPr>
            <a:t>Teach and Observe</a:t>
          </a:r>
        </a:p>
      </dgm:t>
    </dgm:pt>
    <dgm:pt modelId="{CA15588F-1F9F-4802-8C19-2B19AD2CF5F1}" type="parTrans" cxnId="{7DC92C04-946C-45C6-87B7-57EA6E679BD2}">
      <dgm:prSet/>
      <dgm:spPr/>
      <dgm:t>
        <a:bodyPr/>
        <a:lstStyle/>
        <a:p>
          <a:endParaRPr lang="en-US">
            <a:solidFill>
              <a:srgbClr val="D5484D"/>
            </a:solidFill>
          </a:endParaRPr>
        </a:p>
      </dgm:t>
    </dgm:pt>
    <dgm:pt modelId="{D17CEA83-0558-4B2B-800E-927EF0B9733C}" type="sibTrans" cxnId="{7DC92C04-946C-45C6-87B7-57EA6E679BD2}">
      <dgm:prSet/>
      <dgm:spPr>
        <a:solidFill>
          <a:srgbClr val="7030A0"/>
        </a:solidFill>
      </dgm:spPr>
      <dgm:t>
        <a:bodyPr/>
        <a:lstStyle/>
        <a:p>
          <a:endParaRPr lang="en-US">
            <a:solidFill>
              <a:srgbClr val="D5484D"/>
            </a:solidFill>
          </a:endParaRPr>
        </a:p>
      </dgm:t>
    </dgm:pt>
    <dgm:pt modelId="{1E82ED02-4DE1-459D-B766-BEFFCCE39C76}">
      <dgm:prSet phldrT="[Text]" custT="1"/>
      <dgm:spPr>
        <a:solidFill>
          <a:srgbClr val="DAC4EF"/>
        </a:solidFill>
        <a:ln>
          <a:solidFill>
            <a:srgbClr val="7030A0"/>
          </a:solidFill>
        </a:ln>
      </dgm:spPr>
      <dgm:t>
        <a:bodyPr/>
        <a:lstStyle/>
        <a:p>
          <a:r>
            <a:rPr lang="en-US" sz="1800">
              <a:solidFill>
                <a:srgbClr val="BB4146"/>
              </a:solidFill>
            </a:rPr>
            <a:t>Reflect</a:t>
          </a:r>
        </a:p>
      </dgm:t>
    </dgm:pt>
    <dgm:pt modelId="{CA961C6E-6834-4068-B8DC-502B84094F6F}" type="parTrans" cxnId="{06A90F76-CDF6-4666-9525-7FD09D5468FD}">
      <dgm:prSet/>
      <dgm:spPr/>
      <dgm:t>
        <a:bodyPr/>
        <a:lstStyle/>
        <a:p>
          <a:endParaRPr lang="en-US">
            <a:solidFill>
              <a:srgbClr val="D5484D"/>
            </a:solidFill>
          </a:endParaRPr>
        </a:p>
      </dgm:t>
    </dgm:pt>
    <dgm:pt modelId="{4963D9E7-DA2F-46AC-A0E2-7D74A03F9C79}" type="sibTrans" cxnId="{06A90F76-CDF6-4666-9525-7FD09D5468FD}">
      <dgm:prSet/>
      <dgm:spPr>
        <a:solidFill>
          <a:srgbClr val="7030A0"/>
        </a:solidFill>
      </dgm:spPr>
      <dgm:t>
        <a:bodyPr/>
        <a:lstStyle/>
        <a:p>
          <a:endParaRPr lang="en-US">
            <a:solidFill>
              <a:srgbClr val="D5484D"/>
            </a:solidFill>
          </a:endParaRPr>
        </a:p>
      </dgm:t>
    </dgm:pt>
    <dgm:pt modelId="{B55FAF08-D306-46F4-9548-41D592B84A55}">
      <dgm:prSet phldrT="[Text]" custT="1"/>
      <dgm:spPr>
        <a:solidFill>
          <a:srgbClr val="DAC4EF"/>
        </a:solidFill>
        <a:ln>
          <a:solidFill>
            <a:srgbClr val="7030A0"/>
          </a:solidFill>
        </a:ln>
      </dgm:spPr>
      <dgm:t>
        <a:bodyPr/>
        <a:lstStyle/>
        <a:p>
          <a:r>
            <a:rPr lang="en-US" sz="1800">
              <a:solidFill>
                <a:srgbClr val="D5484D"/>
              </a:solidFill>
            </a:rPr>
            <a:t>Apply</a:t>
          </a:r>
        </a:p>
      </dgm:t>
    </dgm:pt>
    <dgm:pt modelId="{A5959724-3529-4B90-9B89-8A6F1FED133A}" type="parTrans" cxnId="{FC919E5A-E54F-491C-B203-AA7842C6DF4E}">
      <dgm:prSet/>
      <dgm:spPr/>
      <dgm:t>
        <a:bodyPr/>
        <a:lstStyle/>
        <a:p>
          <a:endParaRPr lang="en-US">
            <a:solidFill>
              <a:srgbClr val="D5484D"/>
            </a:solidFill>
          </a:endParaRPr>
        </a:p>
      </dgm:t>
    </dgm:pt>
    <dgm:pt modelId="{85724658-0475-4509-BE07-927030232A8D}" type="sibTrans" cxnId="{FC919E5A-E54F-491C-B203-AA7842C6DF4E}">
      <dgm:prSet/>
      <dgm:spPr>
        <a:solidFill>
          <a:srgbClr val="7030A0"/>
        </a:solidFill>
      </dgm:spPr>
      <dgm:t>
        <a:bodyPr/>
        <a:lstStyle/>
        <a:p>
          <a:endParaRPr lang="en-US">
            <a:solidFill>
              <a:srgbClr val="D5484D"/>
            </a:solidFill>
          </a:endParaRPr>
        </a:p>
      </dgm:t>
    </dgm:pt>
    <dgm:pt modelId="{9259DB71-C64D-4D08-8867-E8FEDE97DBC0}" type="pres">
      <dgm:prSet presAssocID="{1AC5916B-7E3C-49AB-BA4C-74E34CFA4E78}" presName="cycle" presStyleCnt="0">
        <dgm:presLayoutVars>
          <dgm:dir/>
          <dgm:resizeHandles val="exact"/>
        </dgm:presLayoutVars>
      </dgm:prSet>
      <dgm:spPr/>
    </dgm:pt>
    <dgm:pt modelId="{FD05C4F0-ED1C-4359-BC2C-C1821B777FB9}" type="pres">
      <dgm:prSet presAssocID="{1CD99AA4-BEA3-4188-B5AA-31AFC15E3427}" presName="node" presStyleLbl="node1" presStyleIdx="0" presStyleCnt="4" custRadScaleRad="109127" custRadScaleInc="-1159">
        <dgm:presLayoutVars>
          <dgm:bulletEnabled val="1"/>
        </dgm:presLayoutVars>
      </dgm:prSet>
      <dgm:spPr/>
    </dgm:pt>
    <dgm:pt modelId="{C3A4124C-DAFE-48DF-9F2B-936B6622FF76}" type="pres">
      <dgm:prSet presAssocID="{4DBEE898-F421-452F-A844-4171D0CB5EA8}" presName="sibTrans" presStyleLbl="sibTrans2D1" presStyleIdx="0" presStyleCnt="4"/>
      <dgm:spPr/>
    </dgm:pt>
    <dgm:pt modelId="{263E9D80-3811-40C7-9FC7-6D6DBB531DD4}" type="pres">
      <dgm:prSet presAssocID="{4DBEE898-F421-452F-A844-4171D0CB5EA8}" presName="connectorText" presStyleLbl="sibTrans2D1" presStyleIdx="0" presStyleCnt="4"/>
      <dgm:spPr/>
    </dgm:pt>
    <dgm:pt modelId="{EE4A9672-4C33-4597-8E90-E32C74CB0622}" type="pres">
      <dgm:prSet presAssocID="{0352A14A-CC2F-4FBC-83EB-2DA454CF8FEF}" presName="node" presStyleLbl="node1" presStyleIdx="1" presStyleCnt="4" custRadScaleRad="101928" custRadScaleInc="-333">
        <dgm:presLayoutVars>
          <dgm:bulletEnabled val="1"/>
        </dgm:presLayoutVars>
      </dgm:prSet>
      <dgm:spPr/>
    </dgm:pt>
    <dgm:pt modelId="{6AFFE23A-5A2A-48C3-B220-BD08AD990EAF}" type="pres">
      <dgm:prSet presAssocID="{D17CEA83-0558-4B2B-800E-927EF0B9733C}" presName="sibTrans" presStyleLbl="sibTrans2D1" presStyleIdx="1" presStyleCnt="4"/>
      <dgm:spPr/>
    </dgm:pt>
    <dgm:pt modelId="{05E945E4-3E5D-4840-A38A-E2033076F4AD}" type="pres">
      <dgm:prSet presAssocID="{D17CEA83-0558-4B2B-800E-927EF0B9733C}" presName="connectorText" presStyleLbl="sibTrans2D1" presStyleIdx="1" presStyleCnt="4"/>
      <dgm:spPr/>
    </dgm:pt>
    <dgm:pt modelId="{221DBABA-7403-4EBA-BE40-51CCB35E59D9}" type="pres">
      <dgm:prSet presAssocID="{1E82ED02-4DE1-459D-B766-BEFFCCE39C76}" presName="node" presStyleLbl="node1" presStyleIdx="2" presStyleCnt="4" custRadScaleRad="103407" custRadScaleInc="790">
        <dgm:presLayoutVars>
          <dgm:bulletEnabled val="1"/>
        </dgm:presLayoutVars>
      </dgm:prSet>
      <dgm:spPr/>
    </dgm:pt>
    <dgm:pt modelId="{0D3A27F3-7B6D-4C76-9D90-1B12FF370560}" type="pres">
      <dgm:prSet presAssocID="{4963D9E7-DA2F-46AC-A0E2-7D74A03F9C79}" presName="sibTrans" presStyleLbl="sibTrans2D1" presStyleIdx="2" presStyleCnt="4"/>
      <dgm:spPr/>
    </dgm:pt>
    <dgm:pt modelId="{9E6ED2D0-2069-48C3-B7FE-0CF31FDD5CBD}" type="pres">
      <dgm:prSet presAssocID="{4963D9E7-DA2F-46AC-A0E2-7D74A03F9C79}" presName="connectorText" presStyleLbl="sibTrans2D1" presStyleIdx="2" presStyleCnt="4"/>
      <dgm:spPr/>
    </dgm:pt>
    <dgm:pt modelId="{96BB070F-58F1-4755-B88E-0904DBF21669}" type="pres">
      <dgm:prSet presAssocID="{B55FAF08-D306-46F4-9548-41D592B84A55}" presName="node" presStyleLbl="node1" presStyleIdx="3" presStyleCnt="4" custRadScaleRad="98980" custRadScaleInc="2554">
        <dgm:presLayoutVars>
          <dgm:bulletEnabled val="1"/>
        </dgm:presLayoutVars>
      </dgm:prSet>
      <dgm:spPr/>
    </dgm:pt>
    <dgm:pt modelId="{06987523-844B-4CEC-AD24-584FE93914F1}" type="pres">
      <dgm:prSet presAssocID="{85724658-0475-4509-BE07-927030232A8D}" presName="sibTrans" presStyleLbl="sibTrans2D1" presStyleIdx="3" presStyleCnt="4"/>
      <dgm:spPr/>
    </dgm:pt>
    <dgm:pt modelId="{A8607088-6235-4FCD-97A4-ED3B7F4F96B4}" type="pres">
      <dgm:prSet presAssocID="{85724658-0475-4509-BE07-927030232A8D}" presName="connectorText" presStyleLbl="sibTrans2D1" presStyleIdx="3" presStyleCnt="4"/>
      <dgm:spPr/>
    </dgm:pt>
  </dgm:ptLst>
  <dgm:cxnLst>
    <dgm:cxn modelId="{04801F03-9A90-2943-BB65-DC793FF47D46}" type="presOf" srcId="{4963D9E7-DA2F-46AC-A0E2-7D74A03F9C79}" destId="{9E6ED2D0-2069-48C3-B7FE-0CF31FDD5CBD}" srcOrd="1" destOrd="0" presId="urn:microsoft.com/office/officeart/2005/8/layout/cycle2"/>
    <dgm:cxn modelId="{7DC92C04-946C-45C6-87B7-57EA6E679BD2}" srcId="{1AC5916B-7E3C-49AB-BA4C-74E34CFA4E78}" destId="{0352A14A-CC2F-4FBC-83EB-2DA454CF8FEF}" srcOrd="1" destOrd="0" parTransId="{CA15588F-1F9F-4802-8C19-2B19AD2CF5F1}" sibTransId="{D17CEA83-0558-4B2B-800E-927EF0B9733C}"/>
    <dgm:cxn modelId="{099B151C-19A0-2340-8327-1D7D16AF1A09}" type="presOf" srcId="{0352A14A-CC2F-4FBC-83EB-2DA454CF8FEF}" destId="{EE4A9672-4C33-4597-8E90-E32C74CB0622}" srcOrd="0" destOrd="0" presId="urn:microsoft.com/office/officeart/2005/8/layout/cycle2"/>
    <dgm:cxn modelId="{C43DC228-8ACD-EE42-8187-7EAB901C56A5}" type="presOf" srcId="{1CD99AA4-BEA3-4188-B5AA-31AFC15E3427}" destId="{FD05C4F0-ED1C-4359-BC2C-C1821B777FB9}" srcOrd="0" destOrd="0" presId="urn:microsoft.com/office/officeart/2005/8/layout/cycle2"/>
    <dgm:cxn modelId="{CD9AFC4B-09FE-C843-AA48-E3AEA0BFA932}" type="presOf" srcId="{4963D9E7-DA2F-46AC-A0E2-7D74A03F9C79}" destId="{0D3A27F3-7B6D-4C76-9D90-1B12FF370560}" srcOrd="0" destOrd="0" presId="urn:microsoft.com/office/officeart/2005/8/layout/cycle2"/>
    <dgm:cxn modelId="{20D0064F-770B-6742-BA1A-C5D547A951A4}" type="presOf" srcId="{B55FAF08-D306-46F4-9548-41D592B84A55}" destId="{96BB070F-58F1-4755-B88E-0904DBF21669}" srcOrd="0" destOrd="0" presId="urn:microsoft.com/office/officeart/2005/8/layout/cycle2"/>
    <dgm:cxn modelId="{06A90F76-CDF6-4666-9525-7FD09D5468FD}" srcId="{1AC5916B-7E3C-49AB-BA4C-74E34CFA4E78}" destId="{1E82ED02-4DE1-459D-B766-BEFFCCE39C76}" srcOrd="2" destOrd="0" parTransId="{CA961C6E-6834-4068-B8DC-502B84094F6F}" sibTransId="{4963D9E7-DA2F-46AC-A0E2-7D74A03F9C79}"/>
    <dgm:cxn modelId="{FC919E5A-E54F-491C-B203-AA7842C6DF4E}" srcId="{1AC5916B-7E3C-49AB-BA4C-74E34CFA4E78}" destId="{B55FAF08-D306-46F4-9548-41D592B84A55}" srcOrd="3" destOrd="0" parTransId="{A5959724-3529-4B90-9B89-8A6F1FED133A}" sibTransId="{85724658-0475-4509-BE07-927030232A8D}"/>
    <dgm:cxn modelId="{1BDB648E-7798-4FB3-B9EE-967351D02472}" srcId="{1AC5916B-7E3C-49AB-BA4C-74E34CFA4E78}" destId="{1CD99AA4-BEA3-4188-B5AA-31AFC15E3427}" srcOrd="0" destOrd="0" parTransId="{6AC26BB2-0F4E-41F0-8C78-184795AC529E}" sibTransId="{4DBEE898-F421-452F-A844-4171D0CB5EA8}"/>
    <dgm:cxn modelId="{AC8CB090-3EA3-6B47-BD95-CE71C7387B5B}" type="presOf" srcId="{4DBEE898-F421-452F-A844-4171D0CB5EA8}" destId="{C3A4124C-DAFE-48DF-9F2B-936B6622FF76}" srcOrd="0" destOrd="0" presId="urn:microsoft.com/office/officeart/2005/8/layout/cycle2"/>
    <dgm:cxn modelId="{5559F599-CA47-684D-868F-3AAF735CA905}" type="presOf" srcId="{D17CEA83-0558-4B2B-800E-927EF0B9733C}" destId="{6AFFE23A-5A2A-48C3-B220-BD08AD990EAF}" srcOrd="0" destOrd="0" presId="urn:microsoft.com/office/officeart/2005/8/layout/cycle2"/>
    <dgm:cxn modelId="{875CE5A6-EAD7-9545-AB62-B3B9081AC3F3}" type="presOf" srcId="{D17CEA83-0558-4B2B-800E-927EF0B9733C}" destId="{05E945E4-3E5D-4840-A38A-E2033076F4AD}" srcOrd="1" destOrd="0" presId="urn:microsoft.com/office/officeart/2005/8/layout/cycle2"/>
    <dgm:cxn modelId="{508672AD-1DE9-5C42-BCA1-4CDB656E7A16}" type="presOf" srcId="{85724658-0475-4509-BE07-927030232A8D}" destId="{06987523-844B-4CEC-AD24-584FE93914F1}" srcOrd="0" destOrd="0" presId="urn:microsoft.com/office/officeart/2005/8/layout/cycle2"/>
    <dgm:cxn modelId="{945526B7-EAD5-2C42-9CF7-CA96BBAF5578}" type="presOf" srcId="{1E82ED02-4DE1-459D-B766-BEFFCCE39C76}" destId="{221DBABA-7403-4EBA-BE40-51CCB35E59D9}" srcOrd="0" destOrd="0" presId="urn:microsoft.com/office/officeart/2005/8/layout/cycle2"/>
    <dgm:cxn modelId="{FEBC12C8-63CC-1040-8691-EC819A3D3D36}" type="presOf" srcId="{1AC5916B-7E3C-49AB-BA4C-74E34CFA4E78}" destId="{9259DB71-C64D-4D08-8867-E8FEDE97DBC0}" srcOrd="0" destOrd="0" presId="urn:microsoft.com/office/officeart/2005/8/layout/cycle2"/>
    <dgm:cxn modelId="{F231DADA-AEED-C34B-BE05-002A7E035920}" type="presOf" srcId="{85724658-0475-4509-BE07-927030232A8D}" destId="{A8607088-6235-4FCD-97A4-ED3B7F4F96B4}" srcOrd="1" destOrd="0" presId="urn:microsoft.com/office/officeart/2005/8/layout/cycle2"/>
    <dgm:cxn modelId="{866381E2-E056-FD48-BFD3-DAB05D72DCF1}" type="presOf" srcId="{4DBEE898-F421-452F-A844-4171D0CB5EA8}" destId="{263E9D80-3811-40C7-9FC7-6D6DBB531DD4}" srcOrd="1" destOrd="0" presId="urn:microsoft.com/office/officeart/2005/8/layout/cycle2"/>
    <dgm:cxn modelId="{C96A6386-90A5-D34A-B04E-989367DFF3B5}" type="presParOf" srcId="{9259DB71-C64D-4D08-8867-E8FEDE97DBC0}" destId="{FD05C4F0-ED1C-4359-BC2C-C1821B777FB9}" srcOrd="0" destOrd="0" presId="urn:microsoft.com/office/officeart/2005/8/layout/cycle2"/>
    <dgm:cxn modelId="{A6BC5138-E165-064E-9695-4A08EDB866F2}" type="presParOf" srcId="{9259DB71-C64D-4D08-8867-E8FEDE97DBC0}" destId="{C3A4124C-DAFE-48DF-9F2B-936B6622FF76}" srcOrd="1" destOrd="0" presId="urn:microsoft.com/office/officeart/2005/8/layout/cycle2"/>
    <dgm:cxn modelId="{AC7874F9-E2F4-894E-A64F-E626E52E51D3}" type="presParOf" srcId="{C3A4124C-DAFE-48DF-9F2B-936B6622FF76}" destId="{263E9D80-3811-40C7-9FC7-6D6DBB531DD4}" srcOrd="0" destOrd="0" presId="urn:microsoft.com/office/officeart/2005/8/layout/cycle2"/>
    <dgm:cxn modelId="{D1EB9E1E-67B7-E64D-B32D-57FF7DDA29D4}" type="presParOf" srcId="{9259DB71-C64D-4D08-8867-E8FEDE97DBC0}" destId="{EE4A9672-4C33-4597-8E90-E32C74CB0622}" srcOrd="2" destOrd="0" presId="urn:microsoft.com/office/officeart/2005/8/layout/cycle2"/>
    <dgm:cxn modelId="{5580CFB1-0E34-9145-A08D-A91CE1C13218}" type="presParOf" srcId="{9259DB71-C64D-4D08-8867-E8FEDE97DBC0}" destId="{6AFFE23A-5A2A-48C3-B220-BD08AD990EAF}" srcOrd="3" destOrd="0" presId="urn:microsoft.com/office/officeart/2005/8/layout/cycle2"/>
    <dgm:cxn modelId="{99C43010-BFDC-F84B-B8E6-A48F32732818}" type="presParOf" srcId="{6AFFE23A-5A2A-48C3-B220-BD08AD990EAF}" destId="{05E945E4-3E5D-4840-A38A-E2033076F4AD}" srcOrd="0" destOrd="0" presId="urn:microsoft.com/office/officeart/2005/8/layout/cycle2"/>
    <dgm:cxn modelId="{79AF5359-DB5C-4248-8058-471AAAA84C55}" type="presParOf" srcId="{9259DB71-C64D-4D08-8867-E8FEDE97DBC0}" destId="{221DBABA-7403-4EBA-BE40-51CCB35E59D9}" srcOrd="4" destOrd="0" presId="urn:microsoft.com/office/officeart/2005/8/layout/cycle2"/>
    <dgm:cxn modelId="{4FD9140F-8743-384C-8656-42D20401A97D}" type="presParOf" srcId="{9259DB71-C64D-4D08-8867-E8FEDE97DBC0}" destId="{0D3A27F3-7B6D-4C76-9D90-1B12FF370560}" srcOrd="5" destOrd="0" presId="urn:microsoft.com/office/officeart/2005/8/layout/cycle2"/>
    <dgm:cxn modelId="{02F62621-128F-B745-B6DA-6AF856131FF8}" type="presParOf" srcId="{0D3A27F3-7B6D-4C76-9D90-1B12FF370560}" destId="{9E6ED2D0-2069-48C3-B7FE-0CF31FDD5CBD}" srcOrd="0" destOrd="0" presId="urn:microsoft.com/office/officeart/2005/8/layout/cycle2"/>
    <dgm:cxn modelId="{0C8780A8-3D0C-3241-A44B-F24899532043}" type="presParOf" srcId="{9259DB71-C64D-4D08-8867-E8FEDE97DBC0}" destId="{96BB070F-58F1-4755-B88E-0904DBF21669}" srcOrd="6" destOrd="0" presId="urn:microsoft.com/office/officeart/2005/8/layout/cycle2"/>
    <dgm:cxn modelId="{4917BF31-6566-054B-BF62-472391C759F6}" type="presParOf" srcId="{9259DB71-C64D-4D08-8867-E8FEDE97DBC0}" destId="{06987523-844B-4CEC-AD24-584FE93914F1}" srcOrd="7" destOrd="0" presId="urn:microsoft.com/office/officeart/2005/8/layout/cycle2"/>
    <dgm:cxn modelId="{68F593C8-E079-6041-BB42-1D665CC09758}" type="presParOf" srcId="{06987523-844B-4CEC-AD24-584FE93914F1}" destId="{A8607088-6235-4FCD-97A4-ED3B7F4F96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92E5-BA18-42BC-BF7A-A6649985FCC4}">
      <dsp:nvSpPr>
        <dsp:cNvPr id="0" name=""/>
        <dsp:cNvSpPr/>
      </dsp:nvSpPr>
      <dsp:spPr>
        <a:xfrm>
          <a:off x="0" y="1338588"/>
          <a:ext cx="11445621" cy="178478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3DFC4-B8A3-4AED-929F-C403C660E220}">
      <dsp:nvSpPr>
        <dsp:cNvPr id="0" name=""/>
        <dsp:cNvSpPr/>
      </dsp:nvSpPr>
      <dsp:spPr>
        <a:xfrm>
          <a:off x="5909" y="0"/>
          <a:ext cx="1409485" cy="17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0" kern="1200"/>
            <a:t>Dec. 2015 &amp; June 2016 - new Multiple/Single Subject program standards and TPEs adopted</a:t>
          </a:r>
        </a:p>
      </dsp:txBody>
      <dsp:txXfrm>
        <a:off x="5909" y="0"/>
        <a:ext cx="1409485" cy="1784784"/>
      </dsp:txXfrm>
    </dsp:sp>
    <dsp:sp modelId="{0F2C82E6-EA8F-46DB-AFE4-F105E665C224}">
      <dsp:nvSpPr>
        <dsp:cNvPr id="0" name=""/>
        <dsp:cNvSpPr/>
      </dsp:nvSpPr>
      <dsp:spPr>
        <a:xfrm>
          <a:off x="487553" y="2007882"/>
          <a:ext cx="446196" cy="4461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A880A-A9D2-4C82-8C4F-B85F2D2F598C}">
      <dsp:nvSpPr>
        <dsp:cNvPr id="0" name=""/>
        <dsp:cNvSpPr/>
      </dsp:nvSpPr>
      <dsp:spPr>
        <a:xfrm>
          <a:off x="1485868" y="2677177"/>
          <a:ext cx="1409485" cy="17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0" kern="1200"/>
            <a:t>February 2018</a:t>
          </a:r>
        </a:p>
        <a:p>
          <a:pPr marL="0" lvl="0" indent="0" algn="ctr" defTabSz="533400">
            <a:lnSpc>
              <a:spcPct val="90000"/>
            </a:lnSpc>
            <a:spcBef>
              <a:spcPct val="0"/>
            </a:spcBef>
            <a:spcAft>
              <a:spcPct val="35000"/>
            </a:spcAft>
            <a:buNone/>
          </a:pPr>
          <a:r>
            <a:rPr lang="en-US" sz="1200" b="0" kern="1200"/>
            <a:t>Commission adopts new Ed Specialist credential structure with 5 preliminary credentials</a:t>
          </a:r>
        </a:p>
      </dsp:txBody>
      <dsp:txXfrm>
        <a:off x="1485868" y="2677177"/>
        <a:ext cx="1409485" cy="1784784"/>
      </dsp:txXfrm>
    </dsp:sp>
    <dsp:sp modelId="{EB437A0A-D74D-42BC-8FEF-C96707044761}">
      <dsp:nvSpPr>
        <dsp:cNvPr id="0" name=""/>
        <dsp:cNvSpPr/>
      </dsp:nvSpPr>
      <dsp:spPr>
        <a:xfrm>
          <a:off x="1967513" y="2007882"/>
          <a:ext cx="446196" cy="4461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8D0B4C-3ABE-4BD2-9EB2-1CE57700FB47}">
      <dsp:nvSpPr>
        <dsp:cNvPr id="0" name=""/>
        <dsp:cNvSpPr/>
      </dsp:nvSpPr>
      <dsp:spPr>
        <a:xfrm>
          <a:off x="2965827" y="-25562"/>
          <a:ext cx="1409485" cy="1887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endParaRPr lang="en-US" sz="1000" b="0" kern="1200"/>
        </a:p>
        <a:p>
          <a:pPr marL="0" lvl="0" indent="0" algn="ctr" defTabSz="444500">
            <a:lnSpc>
              <a:spcPct val="90000"/>
            </a:lnSpc>
            <a:spcBef>
              <a:spcPct val="0"/>
            </a:spcBef>
            <a:spcAft>
              <a:spcPct val="35000"/>
            </a:spcAft>
            <a:buNone/>
          </a:pPr>
          <a:endParaRPr lang="en-US" sz="1000" b="0" kern="1200"/>
        </a:p>
        <a:p>
          <a:pPr marL="0" lvl="0" indent="0" algn="ctr" defTabSz="444500">
            <a:lnSpc>
              <a:spcPct val="90000"/>
            </a:lnSpc>
            <a:spcBef>
              <a:spcPct val="0"/>
            </a:spcBef>
            <a:spcAft>
              <a:spcPct val="35000"/>
            </a:spcAft>
            <a:buNone/>
          </a:pPr>
          <a:endParaRPr lang="en-US" sz="1000" b="0" kern="1200"/>
        </a:p>
        <a:p>
          <a:pPr marL="0" lvl="0" indent="0" algn="ctr" defTabSz="444500">
            <a:lnSpc>
              <a:spcPct val="90000"/>
            </a:lnSpc>
            <a:spcBef>
              <a:spcPct val="0"/>
            </a:spcBef>
            <a:spcAft>
              <a:spcPct val="35000"/>
            </a:spcAft>
            <a:buNone/>
          </a:pPr>
          <a:endParaRPr lang="en-US" sz="1000" b="0" kern="1200"/>
        </a:p>
        <a:p>
          <a:pPr marL="0" lvl="0" indent="0" algn="ctr" defTabSz="444500">
            <a:lnSpc>
              <a:spcPct val="90000"/>
            </a:lnSpc>
            <a:spcBef>
              <a:spcPct val="0"/>
            </a:spcBef>
            <a:spcAft>
              <a:spcPct val="35000"/>
            </a:spcAft>
            <a:buNone/>
          </a:pPr>
          <a:r>
            <a:rPr lang="en-US" sz="1000" b="0" kern="1200"/>
            <a:t>February 2018</a:t>
          </a:r>
        </a:p>
        <a:p>
          <a:pPr marL="0" lvl="0" indent="0" algn="ctr" defTabSz="444500">
            <a:lnSpc>
              <a:spcPct val="90000"/>
            </a:lnSpc>
            <a:spcBef>
              <a:spcPct val="0"/>
            </a:spcBef>
            <a:spcAft>
              <a:spcPct val="35000"/>
            </a:spcAft>
            <a:buNone/>
          </a:pPr>
          <a:r>
            <a:rPr lang="en-US" sz="1000" b="0" kern="1200">
              <a:solidFill>
                <a:schemeClr val="tx1"/>
              </a:solidFill>
            </a:rPr>
            <a:t>Commission approves the recommendation that all new special education teachers take and pass a Teaching Performance Assessment. </a:t>
          </a:r>
          <a:endParaRPr lang="en-US" sz="1000" b="0" kern="1200"/>
        </a:p>
        <a:p>
          <a:pPr marL="0" lvl="0" indent="0" algn="ctr" defTabSz="444500">
            <a:lnSpc>
              <a:spcPct val="90000"/>
            </a:lnSpc>
            <a:spcBef>
              <a:spcPct val="0"/>
            </a:spcBef>
            <a:spcAft>
              <a:spcPct val="35000"/>
            </a:spcAft>
            <a:buNone/>
          </a:pPr>
          <a:r>
            <a:rPr lang="en-US" sz="900" kern="1200"/>
            <a:t>                                    </a:t>
          </a:r>
        </a:p>
      </dsp:txBody>
      <dsp:txXfrm>
        <a:off x="2965827" y="-25562"/>
        <a:ext cx="1409485" cy="1887035"/>
      </dsp:txXfrm>
    </dsp:sp>
    <dsp:sp modelId="{CF2068CF-05BA-4201-A289-FCAE2C212733}">
      <dsp:nvSpPr>
        <dsp:cNvPr id="0" name=""/>
        <dsp:cNvSpPr/>
      </dsp:nvSpPr>
      <dsp:spPr>
        <a:xfrm>
          <a:off x="3447472" y="2033445"/>
          <a:ext cx="446196" cy="4461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30143-050F-4D04-BB5F-182C27AFE76C}">
      <dsp:nvSpPr>
        <dsp:cNvPr id="0" name=""/>
        <dsp:cNvSpPr/>
      </dsp:nvSpPr>
      <dsp:spPr>
        <a:xfrm>
          <a:off x="4445787" y="2677177"/>
          <a:ext cx="1409485" cy="17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0" kern="1200"/>
            <a:t>June 2018 </a:t>
          </a:r>
        </a:p>
        <a:p>
          <a:pPr marL="0" lvl="0" indent="0" algn="ctr" defTabSz="533400">
            <a:lnSpc>
              <a:spcPct val="90000"/>
            </a:lnSpc>
            <a:spcBef>
              <a:spcPct val="0"/>
            </a:spcBef>
            <a:spcAft>
              <a:spcPct val="35000"/>
            </a:spcAft>
            <a:buNone/>
          </a:pPr>
          <a:r>
            <a:rPr lang="en-US" sz="1200" b="0" kern="1200"/>
            <a:t>Commission adopts DHH, VI, ECSE TPEs and subject matter competency requirements for Ed Specialists</a:t>
          </a:r>
        </a:p>
      </dsp:txBody>
      <dsp:txXfrm>
        <a:off x="4445787" y="2677177"/>
        <a:ext cx="1409485" cy="1784784"/>
      </dsp:txXfrm>
    </dsp:sp>
    <dsp:sp modelId="{E8D9BE7E-5C27-4B1C-90D1-CE5EDE2A33A8}">
      <dsp:nvSpPr>
        <dsp:cNvPr id="0" name=""/>
        <dsp:cNvSpPr/>
      </dsp:nvSpPr>
      <dsp:spPr>
        <a:xfrm>
          <a:off x="4927431" y="2007882"/>
          <a:ext cx="446196" cy="4461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01BFE-5C8E-422E-BF72-CB6DDEA09DF4}">
      <dsp:nvSpPr>
        <dsp:cNvPr id="0" name=""/>
        <dsp:cNvSpPr/>
      </dsp:nvSpPr>
      <dsp:spPr>
        <a:xfrm>
          <a:off x="5925746" y="0"/>
          <a:ext cx="1409485" cy="17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a:t> </a:t>
          </a:r>
          <a:r>
            <a:rPr lang="en-US" sz="1200" b="0" kern="1200"/>
            <a:t>August 2018 </a:t>
          </a:r>
        </a:p>
        <a:p>
          <a:pPr marL="0" lvl="0" indent="0" algn="ctr" defTabSz="488950">
            <a:lnSpc>
              <a:spcPct val="90000"/>
            </a:lnSpc>
            <a:spcBef>
              <a:spcPct val="0"/>
            </a:spcBef>
            <a:spcAft>
              <a:spcPct val="35000"/>
            </a:spcAft>
            <a:buNone/>
          </a:pPr>
          <a:r>
            <a:rPr lang="en-US" sz="1200" b="0" kern="1200"/>
            <a:t> Commission adopts new credential titles, program standards, and remaining TPEs</a:t>
          </a:r>
        </a:p>
      </dsp:txBody>
      <dsp:txXfrm>
        <a:off x="5925746" y="0"/>
        <a:ext cx="1409485" cy="1784784"/>
      </dsp:txXfrm>
    </dsp:sp>
    <dsp:sp modelId="{598793BD-5CED-4626-A11D-18BC43F561FB}">
      <dsp:nvSpPr>
        <dsp:cNvPr id="0" name=""/>
        <dsp:cNvSpPr/>
      </dsp:nvSpPr>
      <dsp:spPr>
        <a:xfrm>
          <a:off x="6407391" y="2007882"/>
          <a:ext cx="446196" cy="4461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D7ED7-16CD-4E96-8D67-56B610F1B609}">
      <dsp:nvSpPr>
        <dsp:cNvPr id="0" name=""/>
        <dsp:cNvSpPr/>
      </dsp:nvSpPr>
      <dsp:spPr>
        <a:xfrm>
          <a:off x="7405706" y="2677177"/>
          <a:ext cx="1409485" cy="17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0" kern="1200"/>
            <a:t>April 2019 </a:t>
          </a:r>
        </a:p>
        <a:p>
          <a:pPr marL="0" lvl="0" indent="0" algn="ctr" defTabSz="533400">
            <a:lnSpc>
              <a:spcPct val="90000"/>
            </a:lnSpc>
            <a:spcBef>
              <a:spcPct val="0"/>
            </a:spcBef>
            <a:spcAft>
              <a:spcPct val="35000"/>
            </a:spcAft>
            <a:buNone/>
          </a:pPr>
          <a:r>
            <a:rPr lang="en-US" sz="1200" b="0" kern="1200"/>
            <a:t>Commission adopts new authorization statements for the 5 preliminary credentials</a:t>
          </a:r>
        </a:p>
      </dsp:txBody>
      <dsp:txXfrm>
        <a:off x="7405706" y="2677177"/>
        <a:ext cx="1409485" cy="1784784"/>
      </dsp:txXfrm>
    </dsp:sp>
    <dsp:sp modelId="{DE06DB0F-D322-426F-A873-EC1AD28A8F9E}">
      <dsp:nvSpPr>
        <dsp:cNvPr id="0" name=""/>
        <dsp:cNvSpPr/>
      </dsp:nvSpPr>
      <dsp:spPr>
        <a:xfrm>
          <a:off x="7887350" y="2007882"/>
          <a:ext cx="446196" cy="4461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B905F-7C89-4915-A015-26DE68118D24}">
      <dsp:nvSpPr>
        <dsp:cNvPr id="0" name=""/>
        <dsp:cNvSpPr/>
      </dsp:nvSpPr>
      <dsp:spPr>
        <a:xfrm>
          <a:off x="8885665" y="-23523"/>
          <a:ext cx="1409485" cy="187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0" kern="1200"/>
            <a:t>Summer/Fall 2022</a:t>
          </a:r>
        </a:p>
        <a:p>
          <a:pPr marL="0" lvl="0" indent="0" algn="ctr" defTabSz="533400">
            <a:lnSpc>
              <a:spcPct val="90000"/>
            </a:lnSpc>
            <a:spcBef>
              <a:spcPct val="0"/>
            </a:spcBef>
            <a:spcAft>
              <a:spcPct val="35000"/>
            </a:spcAft>
            <a:buNone/>
          </a:pPr>
          <a:r>
            <a:rPr lang="en-US" sz="1200" b="0" kern="1200"/>
            <a:t>Implementation date for preliminary programs to transition to the new Ed Specialist standards and TPEs</a:t>
          </a:r>
        </a:p>
      </dsp:txBody>
      <dsp:txXfrm>
        <a:off x="8885665" y="-23523"/>
        <a:ext cx="1409485" cy="1878878"/>
      </dsp:txXfrm>
    </dsp:sp>
    <dsp:sp modelId="{9B573D00-E4D9-428F-9CCF-9812CC3D8390}">
      <dsp:nvSpPr>
        <dsp:cNvPr id="0" name=""/>
        <dsp:cNvSpPr/>
      </dsp:nvSpPr>
      <dsp:spPr>
        <a:xfrm>
          <a:off x="9367309" y="2031406"/>
          <a:ext cx="446196" cy="4461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C4F0-ED1C-4359-BC2C-C1821B777FB9}">
      <dsp:nvSpPr>
        <dsp:cNvPr id="0" name=""/>
        <dsp:cNvSpPr/>
      </dsp:nvSpPr>
      <dsp:spPr>
        <a:xfrm>
          <a:off x="1991255" y="59536"/>
          <a:ext cx="1415038" cy="1415038"/>
        </a:xfrm>
        <a:prstGeom prst="ellipse">
          <a:avLst/>
        </a:prstGeom>
        <a:solidFill>
          <a:schemeClr val="accent6">
            <a:lumMod val="40000"/>
            <a:lumOff val="60000"/>
          </a:schemeClr>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B050"/>
              </a:solidFill>
            </a:rPr>
            <a:t>Plan</a:t>
          </a:r>
        </a:p>
      </dsp:txBody>
      <dsp:txXfrm>
        <a:off x="2198483" y="266764"/>
        <a:ext cx="1000582" cy="1000582"/>
      </dsp:txXfrm>
    </dsp:sp>
    <dsp:sp modelId="{C3A4124C-DAFE-48DF-9F2B-936B6622FF76}">
      <dsp:nvSpPr>
        <dsp:cNvPr id="0" name=""/>
        <dsp:cNvSpPr/>
      </dsp:nvSpPr>
      <dsp:spPr>
        <a:xfrm rot="2583917">
          <a:off x="3277539" y="1240746"/>
          <a:ext cx="367065" cy="47757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292373" y="1298665"/>
        <a:ext cx="256946" cy="286545"/>
      </dsp:txXfrm>
    </dsp:sp>
    <dsp:sp modelId="{EE4A9672-4C33-4597-8E90-E32C74CB0622}">
      <dsp:nvSpPr>
        <dsp:cNvPr id="0" name=""/>
        <dsp:cNvSpPr/>
      </dsp:nvSpPr>
      <dsp:spPr>
        <a:xfrm>
          <a:off x="3531028" y="1498681"/>
          <a:ext cx="1415038" cy="1415038"/>
        </a:xfrm>
        <a:prstGeom prst="ellipse">
          <a:avLst/>
        </a:prstGeom>
        <a:solidFill>
          <a:schemeClr val="accent6">
            <a:lumMod val="40000"/>
            <a:lumOff val="60000"/>
          </a:schemeClr>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B050"/>
              </a:solidFill>
            </a:rPr>
            <a:t>Teach</a:t>
          </a:r>
          <a:r>
            <a:rPr lang="en-US" sz="1800" kern="1200">
              <a:solidFill>
                <a:srgbClr val="0070C0"/>
              </a:solidFill>
            </a:rPr>
            <a:t> </a:t>
          </a:r>
        </a:p>
      </dsp:txBody>
      <dsp:txXfrm>
        <a:off x="3738256" y="1705909"/>
        <a:ext cx="1000582" cy="1000582"/>
      </dsp:txXfrm>
    </dsp:sp>
    <dsp:sp modelId="{6AFFE23A-5A2A-48C3-B220-BD08AD990EAF}">
      <dsp:nvSpPr>
        <dsp:cNvPr id="0" name=""/>
        <dsp:cNvSpPr/>
      </dsp:nvSpPr>
      <dsp:spPr>
        <a:xfrm rot="8137333">
          <a:off x="3280685" y="2713000"/>
          <a:ext cx="391806" cy="47757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381462" y="2767411"/>
        <a:ext cx="274264" cy="286545"/>
      </dsp:txXfrm>
    </dsp:sp>
    <dsp:sp modelId="{221DBABA-7403-4EBA-BE40-51CCB35E59D9}">
      <dsp:nvSpPr>
        <dsp:cNvPr id="0" name=""/>
        <dsp:cNvSpPr/>
      </dsp:nvSpPr>
      <dsp:spPr>
        <a:xfrm>
          <a:off x="1991258" y="3005366"/>
          <a:ext cx="1415038" cy="1415038"/>
        </a:xfrm>
        <a:prstGeom prst="ellipse">
          <a:avLst/>
        </a:prstGeom>
        <a:solidFill>
          <a:schemeClr val="accent6">
            <a:lumMod val="40000"/>
            <a:lumOff val="60000"/>
          </a:schemeClr>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B050"/>
              </a:solidFill>
            </a:rPr>
            <a:t>Reflect</a:t>
          </a:r>
        </a:p>
      </dsp:txBody>
      <dsp:txXfrm>
        <a:off x="2198486" y="3212594"/>
        <a:ext cx="1000582" cy="1000582"/>
      </dsp:txXfrm>
    </dsp:sp>
    <dsp:sp modelId="{0D3A27F3-7B6D-4C76-9D90-1B12FF370560}">
      <dsp:nvSpPr>
        <dsp:cNvPr id="0" name=""/>
        <dsp:cNvSpPr/>
      </dsp:nvSpPr>
      <dsp:spPr>
        <a:xfrm rot="13548183">
          <a:off x="1791516" y="2728135"/>
          <a:ext cx="363843" cy="47757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884139" y="2862778"/>
        <a:ext cx="254690" cy="286545"/>
      </dsp:txXfrm>
    </dsp:sp>
    <dsp:sp modelId="{96BB070F-58F1-4755-B88E-0904DBF21669}">
      <dsp:nvSpPr>
        <dsp:cNvPr id="0" name=""/>
        <dsp:cNvSpPr/>
      </dsp:nvSpPr>
      <dsp:spPr>
        <a:xfrm>
          <a:off x="526221" y="1498676"/>
          <a:ext cx="1415038" cy="1415038"/>
        </a:xfrm>
        <a:prstGeom prst="ellipse">
          <a:avLst/>
        </a:prstGeom>
        <a:solidFill>
          <a:schemeClr val="accent6">
            <a:lumMod val="40000"/>
            <a:lumOff val="60000"/>
          </a:schemeClr>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B050"/>
              </a:solidFill>
            </a:rPr>
            <a:t>Apply</a:t>
          </a:r>
        </a:p>
      </dsp:txBody>
      <dsp:txXfrm>
        <a:off x="733449" y="1705904"/>
        <a:ext cx="1000582" cy="1000582"/>
      </dsp:txXfrm>
    </dsp:sp>
    <dsp:sp modelId="{06987523-844B-4CEC-AD24-584FE93914F1}">
      <dsp:nvSpPr>
        <dsp:cNvPr id="0" name=""/>
        <dsp:cNvSpPr/>
      </dsp:nvSpPr>
      <dsp:spPr>
        <a:xfrm rot="18930652">
          <a:off x="1790194" y="1254550"/>
          <a:ext cx="338460" cy="47757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00B050"/>
            </a:solidFill>
          </a:endParaRPr>
        </a:p>
      </dsp:txBody>
      <dsp:txXfrm>
        <a:off x="1804745" y="1385643"/>
        <a:ext cx="236922" cy="286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C4F0-ED1C-4359-BC2C-C1821B777FB9}">
      <dsp:nvSpPr>
        <dsp:cNvPr id="0" name=""/>
        <dsp:cNvSpPr/>
      </dsp:nvSpPr>
      <dsp:spPr>
        <a:xfrm>
          <a:off x="1759291" y="767"/>
          <a:ext cx="1353667" cy="1353667"/>
        </a:xfrm>
        <a:prstGeom prst="ellipse">
          <a:avLst/>
        </a:prstGeom>
        <a:solidFill>
          <a:schemeClr val="accent1">
            <a:lumMod val="20000"/>
            <a:lumOff val="8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70C0"/>
              </a:solidFill>
            </a:rPr>
            <a:t>Investigate</a:t>
          </a:r>
        </a:p>
      </dsp:txBody>
      <dsp:txXfrm>
        <a:off x="1957531" y="199007"/>
        <a:ext cx="957187" cy="957187"/>
      </dsp:txXfrm>
    </dsp:sp>
    <dsp:sp modelId="{C3A4124C-DAFE-48DF-9F2B-936B6622FF76}">
      <dsp:nvSpPr>
        <dsp:cNvPr id="0" name=""/>
        <dsp:cNvSpPr/>
      </dsp:nvSpPr>
      <dsp:spPr>
        <a:xfrm rot="2662596">
          <a:off x="2976788" y="1158845"/>
          <a:ext cx="369251" cy="45686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92587" y="1211481"/>
        <a:ext cx="258476" cy="274118"/>
      </dsp:txXfrm>
    </dsp:sp>
    <dsp:sp modelId="{EE4A9672-4C33-4597-8E90-E32C74CB0622}">
      <dsp:nvSpPr>
        <dsp:cNvPr id="0" name=""/>
        <dsp:cNvSpPr/>
      </dsp:nvSpPr>
      <dsp:spPr>
        <a:xfrm>
          <a:off x="3224809" y="1434736"/>
          <a:ext cx="1353667" cy="1353667"/>
        </a:xfrm>
        <a:prstGeom prst="ellipse">
          <a:avLst/>
        </a:prstGeom>
        <a:solidFill>
          <a:schemeClr val="accent1">
            <a:lumMod val="20000"/>
            <a:lumOff val="8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70C0"/>
              </a:solidFill>
            </a:rPr>
            <a:t>Plan</a:t>
          </a:r>
        </a:p>
      </dsp:txBody>
      <dsp:txXfrm>
        <a:off x="3423049" y="1632976"/>
        <a:ext cx="957187" cy="957187"/>
      </dsp:txXfrm>
    </dsp:sp>
    <dsp:sp modelId="{6AFFE23A-5A2A-48C3-B220-BD08AD990EAF}">
      <dsp:nvSpPr>
        <dsp:cNvPr id="0" name=""/>
        <dsp:cNvSpPr/>
      </dsp:nvSpPr>
      <dsp:spPr>
        <a:xfrm rot="8138111">
          <a:off x="2983940" y="2596900"/>
          <a:ext cx="375871" cy="45686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080627" y="2648849"/>
        <a:ext cx="263110" cy="274118"/>
      </dsp:txXfrm>
    </dsp:sp>
    <dsp:sp modelId="{221DBABA-7403-4EBA-BE40-51CCB35E59D9}">
      <dsp:nvSpPr>
        <dsp:cNvPr id="0" name=""/>
        <dsp:cNvSpPr/>
      </dsp:nvSpPr>
      <dsp:spPr>
        <a:xfrm>
          <a:off x="1750066" y="2877137"/>
          <a:ext cx="1353667" cy="1353667"/>
        </a:xfrm>
        <a:prstGeom prst="ellipse">
          <a:avLst/>
        </a:prstGeom>
        <a:solidFill>
          <a:schemeClr val="accent1">
            <a:lumMod val="20000"/>
            <a:lumOff val="8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70C0"/>
              </a:solidFill>
            </a:rPr>
            <a:t>Act</a:t>
          </a:r>
        </a:p>
      </dsp:txBody>
      <dsp:txXfrm>
        <a:off x="1948306" y="3075377"/>
        <a:ext cx="957187" cy="957187"/>
      </dsp:txXfrm>
    </dsp:sp>
    <dsp:sp modelId="{0D3A27F3-7B6D-4C76-9D90-1B12FF370560}">
      <dsp:nvSpPr>
        <dsp:cNvPr id="0" name=""/>
        <dsp:cNvSpPr/>
      </dsp:nvSpPr>
      <dsp:spPr>
        <a:xfrm rot="13563824">
          <a:off x="1546029" y="2599368"/>
          <a:ext cx="362347" cy="45686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1638094" y="2729880"/>
        <a:ext cx="253643" cy="274118"/>
      </dsp:txXfrm>
    </dsp:sp>
    <dsp:sp modelId="{96BB070F-58F1-4755-B88E-0904DBF21669}">
      <dsp:nvSpPr>
        <dsp:cNvPr id="0" name=""/>
        <dsp:cNvSpPr/>
      </dsp:nvSpPr>
      <dsp:spPr>
        <a:xfrm>
          <a:off x="336441" y="1410024"/>
          <a:ext cx="1353667" cy="1353667"/>
        </a:xfrm>
        <a:prstGeom prst="ellipse">
          <a:avLst/>
        </a:prstGeom>
        <a:solidFill>
          <a:schemeClr val="accent1">
            <a:lumMod val="20000"/>
            <a:lumOff val="8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70C0"/>
              </a:solidFill>
            </a:rPr>
            <a:t>Reflect</a:t>
          </a:r>
        </a:p>
      </dsp:txBody>
      <dsp:txXfrm>
        <a:off x="534681" y="1608264"/>
        <a:ext cx="957187" cy="957187"/>
      </dsp:txXfrm>
    </dsp:sp>
    <dsp:sp modelId="{06987523-844B-4CEC-AD24-584FE93914F1}">
      <dsp:nvSpPr>
        <dsp:cNvPr id="0" name=""/>
        <dsp:cNvSpPr/>
      </dsp:nvSpPr>
      <dsp:spPr>
        <a:xfrm rot="18916500">
          <a:off x="1545809" y="1160647"/>
          <a:ext cx="343947" cy="45686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rgbClr val="0070C0"/>
            </a:solidFill>
          </a:endParaRPr>
        </a:p>
      </dsp:txBody>
      <dsp:txXfrm>
        <a:off x="1560745" y="1288325"/>
        <a:ext cx="240763" cy="274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C4F0-ED1C-4359-BC2C-C1821B777FB9}">
      <dsp:nvSpPr>
        <dsp:cNvPr id="0" name=""/>
        <dsp:cNvSpPr/>
      </dsp:nvSpPr>
      <dsp:spPr>
        <a:xfrm>
          <a:off x="1852017" y="0"/>
          <a:ext cx="1394735" cy="1394735"/>
        </a:xfrm>
        <a:prstGeom prst="ellipse">
          <a:avLst/>
        </a:prstGeom>
        <a:solidFill>
          <a:srgbClr val="DAC4EF"/>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BB4146"/>
              </a:solidFill>
            </a:rPr>
            <a:t>Plan</a:t>
          </a:r>
        </a:p>
      </dsp:txBody>
      <dsp:txXfrm>
        <a:off x="2056271" y="204254"/>
        <a:ext cx="986227" cy="986227"/>
      </dsp:txXfrm>
    </dsp:sp>
    <dsp:sp modelId="{C3A4124C-DAFE-48DF-9F2B-936B6622FF76}">
      <dsp:nvSpPr>
        <dsp:cNvPr id="0" name=""/>
        <dsp:cNvSpPr/>
      </dsp:nvSpPr>
      <dsp:spPr>
        <a:xfrm rot="2646822">
          <a:off x="3110821" y="1193924"/>
          <a:ext cx="386967" cy="470723"/>
        </a:xfrm>
        <a:prstGeom prst="rightArrow">
          <a:avLst>
            <a:gd name="adj1" fmla="val 60000"/>
            <a:gd name="adj2" fmla="val 50000"/>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D5484D"/>
            </a:solidFill>
          </a:endParaRPr>
        </a:p>
      </dsp:txBody>
      <dsp:txXfrm>
        <a:off x="3127192" y="1247665"/>
        <a:ext cx="270877" cy="282433"/>
      </dsp:txXfrm>
    </dsp:sp>
    <dsp:sp modelId="{EE4A9672-4C33-4597-8E90-E32C74CB0622}">
      <dsp:nvSpPr>
        <dsp:cNvPr id="0" name=""/>
        <dsp:cNvSpPr/>
      </dsp:nvSpPr>
      <dsp:spPr>
        <a:xfrm>
          <a:off x="3377583" y="1479083"/>
          <a:ext cx="1394735" cy="1394735"/>
        </a:xfrm>
        <a:prstGeom prst="ellipse">
          <a:avLst/>
        </a:prstGeom>
        <a:solidFill>
          <a:srgbClr val="DAC4EF"/>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BB4146"/>
              </a:solidFill>
            </a:rPr>
            <a:t>Teach and Observe</a:t>
          </a:r>
        </a:p>
      </dsp:txBody>
      <dsp:txXfrm>
        <a:off x="3581837" y="1683337"/>
        <a:ext cx="986227" cy="986227"/>
      </dsp:txXfrm>
    </dsp:sp>
    <dsp:sp modelId="{6AFFE23A-5A2A-48C3-B220-BD08AD990EAF}">
      <dsp:nvSpPr>
        <dsp:cNvPr id="0" name=""/>
        <dsp:cNvSpPr/>
      </dsp:nvSpPr>
      <dsp:spPr>
        <a:xfrm rot="8138139">
          <a:off x="3128669" y="2676906"/>
          <a:ext cx="387909" cy="470723"/>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D5484D"/>
            </a:solidFill>
          </a:endParaRPr>
        </a:p>
      </dsp:txBody>
      <dsp:txXfrm rot="10800000">
        <a:off x="3228453" y="2730366"/>
        <a:ext cx="271536" cy="282433"/>
      </dsp:txXfrm>
    </dsp:sp>
    <dsp:sp modelId="{221DBABA-7403-4EBA-BE40-51CCB35E59D9}">
      <dsp:nvSpPr>
        <dsp:cNvPr id="0" name=""/>
        <dsp:cNvSpPr/>
      </dsp:nvSpPr>
      <dsp:spPr>
        <a:xfrm>
          <a:off x="1857231" y="2966069"/>
          <a:ext cx="1394735" cy="1394735"/>
        </a:xfrm>
        <a:prstGeom prst="ellipse">
          <a:avLst/>
        </a:prstGeom>
        <a:solidFill>
          <a:srgbClr val="DAC4EF"/>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BB4146"/>
              </a:solidFill>
            </a:rPr>
            <a:t>Reflect</a:t>
          </a:r>
        </a:p>
      </dsp:txBody>
      <dsp:txXfrm>
        <a:off x="2061485" y="3170323"/>
        <a:ext cx="986227" cy="986227"/>
      </dsp:txXfrm>
    </dsp:sp>
    <dsp:sp modelId="{0D3A27F3-7B6D-4C76-9D90-1B12FF370560}">
      <dsp:nvSpPr>
        <dsp:cNvPr id="0" name=""/>
        <dsp:cNvSpPr/>
      </dsp:nvSpPr>
      <dsp:spPr>
        <a:xfrm rot="13563796">
          <a:off x="1646287" y="2679466"/>
          <a:ext cx="373966" cy="470723"/>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D5484D"/>
            </a:solidFill>
          </a:endParaRPr>
        </a:p>
      </dsp:txBody>
      <dsp:txXfrm rot="10800000">
        <a:off x="1741304" y="2814005"/>
        <a:ext cx="261776" cy="282433"/>
      </dsp:txXfrm>
    </dsp:sp>
    <dsp:sp modelId="{96BB070F-58F1-4755-B88E-0904DBF21669}">
      <dsp:nvSpPr>
        <dsp:cNvPr id="0" name=""/>
        <dsp:cNvSpPr/>
      </dsp:nvSpPr>
      <dsp:spPr>
        <a:xfrm>
          <a:off x="399887" y="1453607"/>
          <a:ext cx="1394735" cy="1394735"/>
        </a:xfrm>
        <a:prstGeom prst="ellipse">
          <a:avLst/>
        </a:prstGeom>
        <a:solidFill>
          <a:srgbClr val="DAC4EF"/>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D5484D"/>
              </a:solidFill>
            </a:rPr>
            <a:t>Apply</a:t>
          </a:r>
        </a:p>
      </dsp:txBody>
      <dsp:txXfrm>
        <a:off x="604141" y="1657861"/>
        <a:ext cx="986227" cy="986227"/>
      </dsp:txXfrm>
    </dsp:sp>
    <dsp:sp modelId="{06987523-844B-4CEC-AD24-584FE93914F1}">
      <dsp:nvSpPr>
        <dsp:cNvPr id="0" name=""/>
        <dsp:cNvSpPr/>
      </dsp:nvSpPr>
      <dsp:spPr>
        <a:xfrm rot="18898253">
          <a:off x="1641442" y="1195812"/>
          <a:ext cx="349763" cy="470723"/>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D5484D"/>
            </a:solidFill>
          </a:endParaRPr>
        </a:p>
      </dsp:txBody>
      <dsp:txXfrm>
        <a:off x="1656827" y="1327074"/>
        <a:ext cx="244834" cy="2824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EFC15-E4CA-4946-9DB3-FA1D26EAE271}"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5128D-62D6-47DE-A237-AAF281E5FD51}" type="slidenum">
              <a:rPr lang="en-US" smtClean="0"/>
              <a:t>‹#›</a:t>
            </a:fld>
            <a:endParaRPr lang="en-US"/>
          </a:p>
        </p:txBody>
      </p:sp>
    </p:spTree>
    <p:extLst>
      <p:ext uri="{BB962C8B-B14F-4D97-AF65-F5344CB8AC3E}">
        <p14:creationId xmlns:p14="http://schemas.microsoft.com/office/powerpoint/2010/main" val="400180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1</a:t>
            </a:fld>
            <a:endParaRPr lang="en-US"/>
          </a:p>
        </p:txBody>
      </p:sp>
    </p:spTree>
    <p:extLst>
      <p:ext uri="{BB962C8B-B14F-4D97-AF65-F5344CB8AC3E}">
        <p14:creationId xmlns:p14="http://schemas.microsoft.com/office/powerpoint/2010/main" val="362692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p:txBody>
      </p:sp>
      <p:sp>
        <p:nvSpPr>
          <p:cNvPr id="4" name="Slide Number Placeholder 3"/>
          <p:cNvSpPr>
            <a:spLocks noGrp="1"/>
          </p:cNvSpPr>
          <p:nvPr>
            <p:ph type="sldNum" sz="quarter" idx="5"/>
          </p:nvPr>
        </p:nvSpPr>
        <p:spPr/>
        <p:txBody>
          <a:bodyPr/>
          <a:lstStyle/>
          <a:p>
            <a:fld id="{3CF5128D-62D6-47DE-A237-AAF281E5FD51}" type="slidenum">
              <a:rPr lang="en-US" smtClean="0"/>
              <a:t>13</a:t>
            </a:fld>
            <a:endParaRPr lang="en-US"/>
          </a:p>
        </p:txBody>
      </p:sp>
    </p:spTree>
    <p:extLst>
      <p:ext uri="{BB962C8B-B14F-4D97-AF65-F5344CB8AC3E}">
        <p14:creationId xmlns:p14="http://schemas.microsoft.com/office/powerpoint/2010/main" val="41986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Miranda</a:t>
            </a:r>
          </a:p>
        </p:txBody>
      </p:sp>
      <p:sp>
        <p:nvSpPr>
          <p:cNvPr id="4" name="Slide Number Placeholder 3"/>
          <p:cNvSpPr>
            <a:spLocks noGrp="1"/>
          </p:cNvSpPr>
          <p:nvPr>
            <p:ph type="sldNum" sz="quarter" idx="5"/>
          </p:nvPr>
        </p:nvSpPr>
        <p:spPr/>
        <p:txBody>
          <a:bodyPr/>
          <a:lstStyle/>
          <a:p>
            <a:fld id="{3CF5128D-62D6-47DE-A237-AAF281E5FD51}" type="slidenum">
              <a:rPr lang="en-US" smtClean="0"/>
              <a:t>14</a:t>
            </a:fld>
            <a:endParaRPr lang="en-US"/>
          </a:p>
        </p:txBody>
      </p:sp>
    </p:spTree>
    <p:extLst>
      <p:ext uri="{BB962C8B-B14F-4D97-AF65-F5344CB8AC3E}">
        <p14:creationId xmlns:p14="http://schemas.microsoft.com/office/powerpoint/2010/main" val="199895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Miranda</a:t>
            </a:r>
          </a:p>
        </p:txBody>
      </p:sp>
      <p:sp>
        <p:nvSpPr>
          <p:cNvPr id="4" name="Slide Number Placeholder 3"/>
          <p:cNvSpPr>
            <a:spLocks noGrp="1"/>
          </p:cNvSpPr>
          <p:nvPr>
            <p:ph type="sldNum" sz="quarter" idx="5"/>
          </p:nvPr>
        </p:nvSpPr>
        <p:spPr/>
        <p:txBody>
          <a:bodyPr/>
          <a:lstStyle/>
          <a:p>
            <a:fld id="{3CF5128D-62D6-47DE-A237-AAF281E5FD51}" type="slidenum">
              <a:rPr lang="en-US" smtClean="0"/>
              <a:t>15</a:t>
            </a:fld>
            <a:endParaRPr lang="en-US"/>
          </a:p>
        </p:txBody>
      </p:sp>
    </p:spTree>
    <p:extLst>
      <p:ext uri="{BB962C8B-B14F-4D97-AF65-F5344CB8AC3E}">
        <p14:creationId xmlns:p14="http://schemas.microsoft.com/office/powerpoint/2010/main" val="20043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Cara</a:t>
            </a:r>
          </a:p>
        </p:txBody>
      </p:sp>
      <p:sp>
        <p:nvSpPr>
          <p:cNvPr id="4" name="Slide Number Placeholder 3"/>
          <p:cNvSpPr>
            <a:spLocks noGrp="1"/>
          </p:cNvSpPr>
          <p:nvPr>
            <p:ph type="sldNum" sz="quarter" idx="5"/>
          </p:nvPr>
        </p:nvSpPr>
        <p:spPr/>
        <p:txBody>
          <a:bodyPr/>
          <a:lstStyle/>
          <a:p>
            <a:fld id="{3CF5128D-62D6-47DE-A237-AAF281E5FD51}" type="slidenum">
              <a:rPr lang="en-US" smtClean="0"/>
              <a:t>16</a:t>
            </a:fld>
            <a:endParaRPr lang="en-US"/>
          </a:p>
        </p:txBody>
      </p:sp>
    </p:spTree>
    <p:extLst>
      <p:ext uri="{BB962C8B-B14F-4D97-AF65-F5344CB8AC3E}">
        <p14:creationId xmlns:p14="http://schemas.microsoft.com/office/powerpoint/2010/main" val="266000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Cara</a:t>
            </a:r>
          </a:p>
        </p:txBody>
      </p:sp>
      <p:sp>
        <p:nvSpPr>
          <p:cNvPr id="4" name="Slide Number Placeholder 3"/>
          <p:cNvSpPr>
            <a:spLocks noGrp="1"/>
          </p:cNvSpPr>
          <p:nvPr>
            <p:ph type="sldNum" sz="quarter" idx="5"/>
          </p:nvPr>
        </p:nvSpPr>
        <p:spPr/>
        <p:txBody>
          <a:bodyPr/>
          <a:lstStyle/>
          <a:p>
            <a:fld id="{3CF5128D-62D6-47DE-A237-AAF281E5FD51}" type="slidenum">
              <a:rPr lang="en-US" smtClean="0"/>
              <a:t>17</a:t>
            </a:fld>
            <a:endParaRPr lang="en-US"/>
          </a:p>
        </p:txBody>
      </p:sp>
    </p:spTree>
    <p:extLst>
      <p:ext uri="{BB962C8B-B14F-4D97-AF65-F5344CB8AC3E}">
        <p14:creationId xmlns:p14="http://schemas.microsoft.com/office/powerpoint/2010/main" val="397744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Cara</a:t>
            </a:r>
          </a:p>
        </p:txBody>
      </p:sp>
      <p:sp>
        <p:nvSpPr>
          <p:cNvPr id="4" name="Slide Number Placeholder 3"/>
          <p:cNvSpPr>
            <a:spLocks noGrp="1"/>
          </p:cNvSpPr>
          <p:nvPr>
            <p:ph type="sldNum" sz="quarter" idx="5"/>
          </p:nvPr>
        </p:nvSpPr>
        <p:spPr/>
        <p:txBody>
          <a:bodyPr/>
          <a:lstStyle/>
          <a:p>
            <a:fld id="{3CF5128D-62D6-47DE-A237-AAF281E5FD51}" type="slidenum">
              <a:rPr lang="en-US" smtClean="0"/>
              <a:t>20</a:t>
            </a:fld>
            <a:endParaRPr lang="en-US"/>
          </a:p>
        </p:txBody>
      </p:sp>
    </p:spTree>
    <p:extLst>
      <p:ext uri="{BB962C8B-B14F-4D97-AF65-F5344CB8AC3E}">
        <p14:creationId xmlns:p14="http://schemas.microsoft.com/office/powerpoint/2010/main" val="427326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Erin</a:t>
            </a:r>
          </a:p>
        </p:txBody>
      </p:sp>
      <p:sp>
        <p:nvSpPr>
          <p:cNvPr id="4" name="Slide Number Placeholder 3"/>
          <p:cNvSpPr>
            <a:spLocks noGrp="1"/>
          </p:cNvSpPr>
          <p:nvPr>
            <p:ph type="sldNum" sz="quarter" idx="5"/>
          </p:nvPr>
        </p:nvSpPr>
        <p:spPr/>
        <p:txBody>
          <a:bodyPr/>
          <a:lstStyle/>
          <a:p>
            <a:fld id="{3CF5128D-62D6-47DE-A237-AAF281E5FD51}" type="slidenum">
              <a:rPr lang="en-US" smtClean="0"/>
              <a:t>21</a:t>
            </a:fld>
            <a:endParaRPr lang="en-US"/>
          </a:p>
        </p:txBody>
      </p:sp>
    </p:spTree>
    <p:extLst>
      <p:ext uri="{BB962C8B-B14F-4D97-AF65-F5344CB8AC3E}">
        <p14:creationId xmlns:p14="http://schemas.microsoft.com/office/powerpoint/2010/main" val="173691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6BB4571B-5058-A647-9A3A-B2334ED462EA}" type="slidenum">
              <a:rPr lang="en-US" smtClean="0"/>
              <a:t>22</a:t>
            </a:fld>
            <a:endParaRPr lang="en-US"/>
          </a:p>
        </p:txBody>
      </p:sp>
    </p:spTree>
    <p:extLst>
      <p:ext uri="{BB962C8B-B14F-4D97-AF65-F5344CB8AC3E}">
        <p14:creationId xmlns:p14="http://schemas.microsoft.com/office/powerpoint/2010/main" val="7870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Erin</a:t>
            </a:r>
          </a:p>
        </p:txBody>
      </p:sp>
      <p:sp>
        <p:nvSpPr>
          <p:cNvPr id="4" name="Slide Number Placeholder 3"/>
          <p:cNvSpPr>
            <a:spLocks noGrp="1"/>
          </p:cNvSpPr>
          <p:nvPr>
            <p:ph type="sldNum" sz="quarter" idx="5"/>
          </p:nvPr>
        </p:nvSpPr>
        <p:spPr/>
        <p:txBody>
          <a:bodyPr/>
          <a:lstStyle/>
          <a:p>
            <a:fld id="{3CF5128D-62D6-47DE-A237-AAF281E5FD51}" type="slidenum">
              <a:rPr lang="en-US" smtClean="0"/>
              <a:t>23</a:t>
            </a:fld>
            <a:endParaRPr lang="en-US"/>
          </a:p>
        </p:txBody>
      </p:sp>
    </p:spTree>
    <p:extLst>
      <p:ext uri="{BB962C8B-B14F-4D97-AF65-F5344CB8AC3E}">
        <p14:creationId xmlns:p14="http://schemas.microsoft.com/office/powerpoint/2010/main" val="424858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Erin</a:t>
            </a:r>
          </a:p>
        </p:txBody>
      </p:sp>
      <p:sp>
        <p:nvSpPr>
          <p:cNvPr id="4" name="Slide Number Placeholder 3"/>
          <p:cNvSpPr>
            <a:spLocks noGrp="1"/>
          </p:cNvSpPr>
          <p:nvPr>
            <p:ph type="sldNum" sz="quarter" idx="5"/>
          </p:nvPr>
        </p:nvSpPr>
        <p:spPr/>
        <p:txBody>
          <a:bodyPr/>
          <a:lstStyle/>
          <a:p>
            <a:fld id="{3CF5128D-62D6-47DE-A237-AAF281E5FD51}" type="slidenum">
              <a:rPr lang="en-US" smtClean="0"/>
              <a:t>24</a:t>
            </a:fld>
            <a:endParaRPr lang="en-US"/>
          </a:p>
        </p:txBody>
      </p:sp>
    </p:spTree>
    <p:extLst>
      <p:ext uri="{BB962C8B-B14F-4D97-AF65-F5344CB8AC3E}">
        <p14:creationId xmlns:p14="http://schemas.microsoft.com/office/powerpoint/2010/main" val="13611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Teri</a:t>
            </a:r>
          </a:p>
        </p:txBody>
      </p:sp>
      <p:sp>
        <p:nvSpPr>
          <p:cNvPr id="4" name="Slide Number Placeholder 3"/>
          <p:cNvSpPr>
            <a:spLocks noGrp="1"/>
          </p:cNvSpPr>
          <p:nvPr>
            <p:ph type="sldNum" sz="quarter" idx="5"/>
          </p:nvPr>
        </p:nvSpPr>
        <p:spPr/>
        <p:txBody>
          <a:bodyPr/>
          <a:lstStyle/>
          <a:p>
            <a:fld id="{3CF5128D-62D6-47DE-A237-AAF281E5FD51}" type="slidenum">
              <a:rPr lang="en-US" smtClean="0"/>
              <a:t>2</a:t>
            </a:fld>
            <a:endParaRPr lang="en-US"/>
          </a:p>
        </p:txBody>
      </p:sp>
    </p:spTree>
    <p:extLst>
      <p:ext uri="{BB962C8B-B14F-4D97-AF65-F5344CB8AC3E}">
        <p14:creationId xmlns:p14="http://schemas.microsoft.com/office/powerpoint/2010/main" val="1277580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Erin</a:t>
            </a:r>
          </a:p>
          <a:p>
            <a:r>
              <a:rPr lang="en-US"/>
              <a:t>Not acceptable: Professional development or continuing education units • Inservice training or workshops</a:t>
            </a:r>
          </a:p>
          <a:p>
            <a:r>
              <a:rPr lang="en-US"/>
              <a:t>For Reading, applicable coursework must be in the subject of critical thinking, literature, philosophy, reading, rhetoric, or textual analysis</a:t>
            </a:r>
          </a:p>
          <a:p>
            <a:r>
              <a:rPr lang="en-US"/>
              <a:t>For Writing, applicable coursework must be the subject of composition, English, rhetoric, written communications, or writing</a:t>
            </a:r>
          </a:p>
          <a:p>
            <a:r>
              <a:rPr lang="en-US"/>
              <a:t>For Mathematics, applicable coursework must be in the subject of algebra, geometry, mathematics, quantitative reasoning, or statistics </a:t>
            </a:r>
          </a:p>
        </p:txBody>
      </p:sp>
      <p:sp>
        <p:nvSpPr>
          <p:cNvPr id="4" name="Slide Number Placeholder 3"/>
          <p:cNvSpPr>
            <a:spLocks noGrp="1"/>
          </p:cNvSpPr>
          <p:nvPr>
            <p:ph type="sldNum" sz="quarter" idx="5"/>
          </p:nvPr>
        </p:nvSpPr>
        <p:spPr/>
        <p:txBody>
          <a:bodyPr/>
          <a:lstStyle/>
          <a:p>
            <a:fld id="{3CF5128D-62D6-47DE-A237-AAF281E5FD51}" type="slidenum">
              <a:rPr lang="en-US" smtClean="0"/>
              <a:t>25</a:t>
            </a:fld>
            <a:endParaRPr lang="en-US"/>
          </a:p>
        </p:txBody>
      </p:sp>
    </p:spTree>
    <p:extLst>
      <p:ext uri="{BB962C8B-B14F-4D97-AF65-F5344CB8AC3E}">
        <p14:creationId xmlns:p14="http://schemas.microsoft.com/office/powerpoint/2010/main" val="507828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a:t>
            </a:r>
          </a:p>
        </p:txBody>
      </p:sp>
      <p:sp>
        <p:nvSpPr>
          <p:cNvPr id="4" name="Slide Number Placeholder 3"/>
          <p:cNvSpPr>
            <a:spLocks noGrp="1"/>
          </p:cNvSpPr>
          <p:nvPr>
            <p:ph type="sldNum" sz="quarter" idx="5"/>
          </p:nvPr>
        </p:nvSpPr>
        <p:spPr/>
        <p:txBody>
          <a:bodyPr/>
          <a:lstStyle/>
          <a:p>
            <a:fld id="{3CF5128D-62D6-47DE-A237-AAF281E5FD51}" type="slidenum">
              <a:rPr lang="en-US" smtClean="0"/>
              <a:t>26</a:t>
            </a:fld>
            <a:endParaRPr lang="en-US"/>
          </a:p>
        </p:txBody>
      </p:sp>
    </p:spTree>
    <p:extLst>
      <p:ext uri="{BB962C8B-B14F-4D97-AF65-F5344CB8AC3E}">
        <p14:creationId xmlns:p14="http://schemas.microsoft.com/office/powerpoint/2010/main" val="122240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a:t>
            </a:r>
          </a:p>
        </p:txBody>
      </p:sp>
      <p:sp>
        <p:nvSpPr>
          <p:cNvPr id="4" name="Slide Number Placeholder 3"/>
          <p:cNvSpPr>
            <a:spLocks noGrp="1"/>
          </p:cNvSpPr>
          <p:nvPr>
            <p:ph type="sldNum" sz="quarter" idx="5"/>
          </p:nvPr>
        </p:nvSpPr>
        <p:spPr/>
        <p:txBody>
          <a:bodyPr/>
          <a:lstStyle/>
          <a:p>
            <a:fld id="{3CF5128D-62D6-47DE-A237-AAF281E5FD51}" type="slidenum">
              <a:rPr lang="en-US" smtClean="0"/>
              <a:t>27</a:t>
            </a:fld>
            <a:endParaRPr lang="en-US"/>
          </a:p>
        </p:txBody>
      </p:sp>
    </p:spTree>
    <p:extLst>
      <p:ext uri="{BB962C8B-B14F-4D97-AF65-F5344CB8AC3E}">
        <p14:creationId xmlns:p14="http://schemas.microsoft.com/office/powerpoint/2010/main" val="4261299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a:t>
            </a:r>
          </a:p>
        </p:txBody>
      </p:sp>
      <p:sp>
        <p:nvSpPr>
          <p:cNvPr id="4" name="Slide Number Placeholder 3"/>
          <p:cNvSpPr>
            <a:spLocks noGrp="1"/>
          </p:cNvSpPr>
          <p:nvPr>
            <p:ph type="sldNum" sz="quarter" idx="5"/>
          </p:nvPr>
        </p:nvSpPr>
        <p:spPr/>
        <p:txBody>
          <a:bodyPr/>
          <a:lstStyle/>
          <a:p>
            <a:fld id="{3CF5128D-62D6-47DE-A237-AAF281E5FD51}" type="slidenum">
              <a:rPr lang="en-US" smtClean="0"/>
              <a:t>28</a:t>
            </a:fld>
            <a:endParaRPr lang="en-US"/>
          </a:p>
        </p:txBody>
      </p:sp>
    </p:spTree>
    <p:extLst>
      <p:ext uri="{BB962C8B-B14F-4D97-AF65-F5344CB8AC3E}">
        <p14:creationId xmlns:p14="http://schemas.microsoft.com/office/powerpoint/2010/main" val="385807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a:t>
            </a:r>
          </a:p>
        </p:txBody>
      </p:sp>
      <p:sp>
        <p:nvSpPr>
          <p:cNvPr id="4" name="Slide Number Placeholder 3"/>
          <p:cNvSpPr>
            <a:spLocks noGrp="1"/>
          </p:cNvSpPr>
          <p:nvPr>
            <p:ph type="sldNum" sz="quarter" idx="5"/>
          </p:nvPr>
        </p:nvSpPr>
        <p:spPr/>
        <p:txBody>
          <a:bodyPr/>
          <a:lstStyle/>
          <a:p>
            <a:fld id="{3CF5128D-62D6-47DE-A237-AAF281E5FD51}" type="slidenum">
              <a:rPr lang="en-US" smtClean="0"/>
              <a:t>29</a:t>
            </a:fld>
            <a:endParaRPr lang="en-US"/>
          </a:p>
        </p:txBody>
      </p:sp>
    </p:spTree>
    <p:extLst>
      <p:ext uri="{BB962C8B-B14F-4D97-AF65-F5344CB8AC3E}">
        <p14:creationId xmlns:p14="http://schemas.microsoft.com/office/powerpoint/2010/main" val="48280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Cheryl/Erin</a:t>
            </a:r>
          </a:p>
        </p:txBody>
      </p:sp>
      <p:sp>
        <p:nvSpPr>
          <p:cNvPr id="4" name="Slide Number Placeholder 3"/>
          <p:cNvSpPr>
            <a:spLocks noGrp="1"/>
          </p:cNvSpPr>
          <p:nvPr>
            <p:ph type="sldNum" sz="quarter" idx="5"/>
          </p:nvPr>
        </p:nvSpPr>
        <p:spPr/>
        <p:txBody>
          <a:bodyPr/>
          <a:lstStyle/>
          <a:p>
            <a:fld id="{3CF5128D-62D6-47DE-A237-AAF281E5FD51}" type="slidenum">
              <a:rPr lang="en-US" smtClean="0"/>
              <a:t>30</a:t>
            </a:fld>
            <a:endParaRPr lang="en-US"/>
          </a:p>
        </p:txBody>
      </p:sp>
    </p:spTree>
    <p:extLst>
      <p:ext uri="{BB962C8B-B14F-4D97-AF65-F5344CB8AC3E}">
        <p14:creationId xmlns:p14="http://schemas.microsoft.com/office/powerpoint/2010/main" val="3296182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Cheryl</a:t>
            </a:r>
          </a:p>
        </p:txBody>
      </p:sp>
      <p:sp>
        <p:nvSpPr>
          <p:cNvPr id="4" name="Slide Number Placeholder 3"/>
          <p:cNvSpPr>
            <a:spLocks noGrp="1"/>
          </p:cNvSpPr>
          <p:nvPr>
            <p:ph type="sldNum" sz="quarter" idx="5"/>
          </p:nvPr>
        </p:nvSpPr>
        <p:spPr/>
        <p:txBody>
          <a:bodyPr/>
          <a:lstStyle/>
          <a:p>
            <a:fld id="{3CF5128D-62D6-47DE-A237-AAF281E5FD51}" type="slidenum">
              <a:rPr lang="en-US" smtClean="0"/>
              <a:t>31</a:t>
            </a:fld>
            <a:endParaRPr lang="en-US"/>
          </a:p>
        </p:txBody>
      </p:sp>
    </p:spTree>
    <p:extLst>
      <p:ext uri="{BB962C8B-B14F-4D97-AF65-F5344CB8AC3E}">
        <p14:creationId xmlns:p14="http://schemas.microsoft.com/office/powerpoint/2010/main" val="126985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12C79-8994-4010-8422-5039F87E7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366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12C79-8994-4010-8422-5039F87E7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07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 and team</a:t>
            </a:r>
          </a:p>
        </p:txBody>
      </p:sp>
      <p:sp>
        <p:nvSpPr>
          <p:cNvPr id="4" name="Slide Number Placeholder 3"/>
          <p:cNvSpPr>
            <a:spLocks noGrp="1"/>
          </p:cNvSpPr>
          <p:nvPr>
            <p:ph type="sldNum" sz="quarter" idx="5"/>
          </p:nvPr>
        </p:nvSpPr>
        <p:spPr/>
        <p:txBody>
          <a:bodyPr/>
          <a:lstStyle/>
          <a:p>
            <a:fld id="{3CF5128D-62D6-47DE-A237-AAF281E5FD51}" type="slidenum">
              <a:rPr lang="en-US" smtClean="0"/>
              <a:t>37</a:t>
            </a:fld>
            <a:endParaRPr lang="en-US"/>
          </a:p>
        </p:txBody>
      </p:sp>
    </p:spTree>
    <p:extLst>
      <p:ext uri="{BB962C8B-B14F-4D97-AF65-F5344CB8AC3E}">
        <p14:creationId xmlns:p14="http://schemas.microsoft.com/office/powerpoint/2010/main" val="398416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57019"/>
          </a:xfrm>
        </p:spPr>
        <p:txBody>
          <a:bodyPr>
            <a:normAutofit/>
          </a:bodyPr>
          <a:lstStyle/>
          <a:p>
            <a:r>
              <a:rPr lang="en-US"/>
              <a:t>This journey began with the Statewide Special Education Taskforce – purpose was to improve outcomes for students with disabilities. From that group, a document was produced that had several recommendations spanning school finance, teacher credentialing, curriculum and others. The Commission decided to look closely at the recommendations that were under its purview.  With that, work groups were identified to begin the process of revising the program standards which resulted in the new set of standards and TPEs. This timeline shows the progression of adoption.</a:t>
            </a:r>
          </a:p>
        </p:txBody>
      </p:sp>
      <p:sp>
        <p:nvSpPr>
          <p:cNvPr id="4" name="Slide Number Placeholder 3"/>
          <p:cNvSpPr>
            <a:spLocks noGrp="1"/>
          </p:cNvSpPr>
          <p:nvPr>
            <p:ph type="sldNum" sz="quarter" idx="10"/>
          </p:nvPr>
        </p:nvSpPr>
        <p:spPr/>
        <p:txBody>
          <a:bodyPr/>
          <a:lstStyle/>
          <a:p>
            <a:fld id="{6E827FCD-83B9-4D4F-B11F-136C29BB7EF2}" type="slidenum">
              <a:rPr lang="en-US" smtClean="0"/>
              <a:t>3</a:t>
            </a:fld>
            <a:endParaRPr lang="en-US"/>
          </a:p>
        </p:txBody>
      </p:sp>
    </p:spTree>
    <p:extLst>
      <p:ext uri="{BB962C8B-B14F-4D97-AF65-F5344CB8AC3E}">
        <p14:creationId xmlns:p14="http://schemas.microsoft.com/office/powerpoint/2010/main" val="204576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William</a:t>
            </a:r>
          </a:p>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4</a:t>
            </a:fld>
            <a:endParaRPr lang="en-US"/>
          </a:p>
        </p:txBody>
      </p:sp>
    </p:spTree>
    <p:extLst>
      <p:ext uri="{BB962C8B-B14F-4D97-AF65-F5344CB8AC3E}">
        <p14:creationId xmlns:p14="http://schemas.microsoft.com/office/powerpoint/2010/main" val="389498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William</a:t>
            </a:r>
          </a:p>
        </p:txBody>
      </p:sp>
      <p:sp>
        <p:nvSpPr>
          <p:cNvPr id="4" name="Slide Number Placeholder 3"/>
          <p:cNvSpPr>
            <a:spLocks noGrp="1"/>
          </p:cNvSpPr>
          <p:nvPr>
            <p:ph type="sldNum" sz="quarter" idx="5"/>
          </p:nvPr>
        </p:nvSpPr>
        <p:spPr/>
        <p:txBody>
          <a:bodyPr/>
          <a:lstStyle/>
          <a:p>
            <a:fld id="{3CF5128D-62D6-47DE-A237-AAF281E5FD51}" type="slidenum">
              <a:rPr lang="en-US" smtClean="0"/>
              <a:t>5</a:t>
            </a:fld>
            <a:endParaRPr lang="en-US"/>
          </a:p>
        </p:txBody>
      </p:sp>
    </p:spTree>
    <p:extLst>
      <p:ext uri="{BB962C8B-B14F-4D97-AF65-F5344CB8AC3E}">
        <p14:creationId xmlns:p14="http://schemas.microsoft.com/office/powerpoint/2010/main" val="41433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Erin</a:t>
            </a:r>
          </a:p>
          <a:p>
            <a:pPr marL="0" marR="0">
              <a:spcBef>
                <a:spcPts val="0"/>
              </a:spcBef>
              <a:spcAft>
                <a:spcPts val="0"/>
              </a:spcAft>
            </a:pPr>
            <a:r>
              <a:rPr lang="en-US" sz="1800">
                <a:effectLst/>
                <a:latin typeface="Calibri" panose="020F0502020204030204" pitchFamily="34" charset="0"/>
                <a:ea typeface="Calibri" panose="020F0502020204030204" pitchFamily="34" charset="0"/>
              </a:rPr>
              <a:t>A work group was identified to begin the process of revising the program standards which resulted in the new set of standards and PEs. This timeline shows the progression of adoption. Previous standards were adopted 2000. National standards had been updated.</a:t>
            </a:r>
          </a:p>
          <a:p>
            <a:pPr marL="0" marR="0">
              <a:spcBef>
                <a:spcPts val="0"/>
              </a:spcBef>
              <a:spcAft>
                <a:spcPts val="0"/>
              </a:spcAft>
            </a:pPr>
            <a:r>
              <a:rPr lang="en-US" sz="1800">
                <a:effectLst/>
                <a:latin typeface="Calibri" panose="020F0502020204030204" pitchFamily="34" charset="0"/>
                <a:ea typeface="Calibri" panose="020F0502020204030204" pitchFamily="34" charset="0"/>
              </a:rPr>
              <a:t>All programs now offer CWA course content integrated within the other 3 credential areas. CWA candidates must complete 150 </a:t>
            </a:r>
            <a:r>
              <a:rPr lang="en-US" sz="1800" err="1">
                <a:effectLst/>
                <a:latin typeface="Calibri" panose="020F0502020204030204" pitchFamily="34" charset="0"/>
                <a:ea typeface="Calibri" panose="020F0502020204030204" pitchFamily="34" charset="0"/>
              </a:rPr>
              <a:t>hrs</a:t>
            </a:r>
            <a:r>
              <a:rPr lang="en-US" sz="1800">
                <a:effectLst/>
                <a:latin typeface="Calibri" panose="020F0502020204030204" pitchFamily="34" charset="0"/>
                <a:ea typeface="Calibri" panose="020F0502020204030204" pitchFamily="34" charset="0"/>
              </a:rPr>
              <a:t> of CWA-specific fieldwork.</a:t>
            </a:r>
          </a:p>
          <a:p>
            <a:pPr marL="0" marR="0">
              <a:spcBef>
                <a:spcPts val="0"/>
              </a:spcBef>
              <a:spcAft>
                <a:spcPts val="0"/>
              </a:spcAft>
            </a:pPr>
            <a:r>
              <a:rPr lang="en-US" sz="1800">
                <a:effectLst/>
                <a:latin typeface="Calibri" panose="020F0502020204030204" pitchFamily="34" charset="0"/>
                <a:ea typeface="Calibri" panose="020F0502020204030204" pitchFamily="34" charset="0"/>
              </a:rPr>
              <a:t>New authorization statements were not necessary.</a:t>
            </a:r>
          </a:p>
          <a:p>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9</a:t>
            </a:fld>
            <a:endParaRPr lang="en-US"/>
          </a:p>
        </p:txBody>
      </p:sp>
    </p:spTree>
    <p:extLst>
      <p:ext uri="{BB962C8B-B14F-4D97-AF65-F5344CB8AC3E}">
        <p14:creationId xmlns:p14="http://schemas.microsoft.com/office/powerpoint/2010/main" val="343407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Erin</a:t>
            </a:r>
          </a:p>
        </p:txBody>
      </p:sp>
      <p:sp>
        <p:nvSpPr>
          <p:cNvPr id="4" name="Slide Number Placeholder 3"/>
          <p:cNvSpPr>
            <a:spLocks noGrp="1"/>
          </p:cNvSpPr>
          <p:nvPr>
            <p:ph type="sldNum" sz="quarter" idx="5"/>
          </p:nvPr>
        </p:nvSpPr>
        <p:spPr/>
        <p:txBody>
          <a:bodyPr/>
          <a:lstStyle/>
          <a:p>
            <a:fld id="{3CF5128D-62D6-47DE-A237-AAF281E5FD51}" type="slidenum">
              <a:rPr lang="en-US" smtClean="0"/>
              <a:t>10</a:t>
            </a:fld>
            <a:endParaRPr lang="en-US"/>
          </a:p>
        </p:txBody>
      </p:sp>
    </p:spTree>
    <p:extLst>
      <p:ext uri="{BB962C8B-B14F-4D97-AF65-F5344CB8AC3E}">
        <p14:creationId xmlns:p14="http://schemas.microsoft.com/office/powerpoint/2010/main" val="120960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Cara</a:t>
            </a:r>
          </a:p>
        </p:txBody>
      </p:sp>
      <p:sp>
        <p:nvSpPr>
          <p:cNvPr id="4" name="Slide Number Placeholder 3"/>
          <p:cNvSpPr>
            <a:spLocks noGrp="1"/>
          </p:cNvSpPr>
          <p:nvPr>
            <p:ph type="sldNum" sz="quarter" idx="5"/>
          </p:nvPr>
        </p:nvSpPr>
        <p:spPr/>
        <p:txBody>
          <a:bodyPr/>
          <a:lstStyle/>
          <a:p>
            <a:fld id="{3CF5128D-62D6-47DE-A237-AAF281E5FD51}" type="slidenum">
              <a:rPr lang="en-US" smtClean="0"/>
              <a:t>11</a:t>
            </a:fld>
            <a:endParaRPr lang="en-US"/>
          </a:p>
        </p:txBody>
      </p:sp>
    </p:spTree>
    <p:extLst>
      <p:ext uri="{BB962C8B-B14F-4D97-AF65-F5344CB8AC3E}">
        <p14:creationId xmlns:p14="http://schemas.microsoft.com/office/powerpoint/2010/main" val="128403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p:txBody>
      </p:sp>
      <p:sp>
        <p:nvSpPr>
          <p:cNvPr id="4" name="Slide Number Placeholder 3"/>
          <p:cNvSpPr>
            <a:spLocks noGrp="1"/>
          </p:cNvSpPr>
          <p:nvPr>
            <p:ph type="sldNum" sz="quarter" idx="5"/>
          </p:nvPr>
        </p:nvSpPr>
        <p:spPr/>
        <p:txBody>
          <a:bodyPr/>
          <a:lstStyle/>
          <a:p>
            <a:fld id="{3CF5128D-62D6-47DE-A237-AAF281E5FD51}" type="slidenum">
              <a:rPr lang="en-US" smtClean="0"/>
              <a:t>12</a:t>
            </a:fld>
            <a:endParaRPr lang="en-US"/>
          </a:p>
        </p:txBody>
      </p:sp>
    </p:spTree>
    <p:extLst>
      <p:ext uri="{BB962C8B-B14F-4D97-AF65-F5344CB8AC3E}">
        <p14:creationId xmlns:p14="http://schemas.microsoft.com/office/powerpoint/2010/main" val="411560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34791A6-0E38-48F4-BEC4-27EA5848A85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9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791A6-0E38-48F4-BEC4-27EA5848A85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16508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791A6-0E38-48F4-BEC4-27EA5848A85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03426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791A6-0E38-48F4-BEC4-27EA5848A85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1068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4791A6-0E38-48F4-BEC4-27EA5848A85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9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4791A6-0E38-48F4-BEC4-27EA5848A85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45860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4791A6-0E38-48F4-BEC4-27EA5848A85E}"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5258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4791A6-0E38-48F4-BEC4-27EA5848A85E}"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0135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4791A6-0E38-48F4-BEC4-27EA5848A85E}" type="datetimeFigureOut">
              <a:rPr lang="en-US" smtClean="0"/>
              <a:t>10/22/2021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65386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4791A6-0E38-48F4-BEC4-27EA5848A85E}" type="datetimeFigureOut">
              <a:rPr lang="en-US" smtClean="0"/>
              <a:t>10/22/2021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F074CD-934D-404A-ACFA-C89B8DACAFC4}" type="slidenum">
              <a:rPr lang="en-US" smtClean="0"/>
              <a:t>‹#›</a:t>
            </a:fld>
            <a:endParaRPr lang="en-US"/>
          </a:p>
        </p:txBody>
      </p:sp>
    </p:spTree>
    <p:extLst>
      <p:ext uri="{BB962C8B-B14F-4D97-AF65-F5344CB8AC3E}">
        <p14:creationId xmlns:p14="http://schemas.microsoft.com/office/powerpoint/2010/main" val="10256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791A6-0E38-48F4-BEC4-27EA5848A85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34954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4791A6-0E38-48F4-BEC4-27EA5848A85E}" type="datetimeFigureOut">
              <a:rPr lang="en-US" smtClean="0"/>
              <a:t>10/22/2021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81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SB48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3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mH28jHkc4z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tc.ca.gov/commission/newsletters/psd-new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ctc.ca.gov/educator-prep/early-care" TargetMode="External"/><Relationship Id="rId4" Type="http://schemas.openxmlformats.org/officeDocument/2006/relationships/hyperlink" Target="https://www.ctc.ca.gov/educator-prep/psd-contac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tc.ca.gov/docs/default-source/educator-prep/standards/education-specialist-standards-pdf.pdf?sfvrsn=729750b1_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us02web.zoom.us/j/8865877570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4A72-961B-47FD-BB48-B2AEAF9CD2CE}"/>
              </a:ext>
            </a:extLst>
          </p:cNvPr>
          <p:cNvSpPr>
            <a:spLocks noGrp="1"/>
          </p:cNvSpPr>
          <p:nvPr>
            <p:ph type="title"/>
          </p:nvPr>
        </p:nvSpPr>
        <p:spPr/>
        <p:txBody>
          <a:bodyPr/>
          <a:lstStyle/>
          <a:p>
            <a:r>
              <a:rPr lang="en-US" sz="5000" b="1"/>
              <a:t>CCTE Policy Session</a:t>
            </a:r>
            <a:br>
              <a:rPr lang="en-US" sz="5000" b="1"/>
            </a:br>
            <a:br>
              <a:rPr lang="en-US" sz="5000" b="1"/>
            </a:br>
            <a:endParaRPr lang="en-US">
              <a:solidFill>
                <a:srgbClr val="FF0000"/>
              </a:solidFill>
            </a:endParaRPr>
          </a:p>
        </p:txBody>
      </p:sp>
      <p:sp>
        <p:nvSpPr>
          <p:cNvPr id="3" name="Subtitle 2">
            <a:extLst>
              <a:ext uri="{FF2B5EF4-FFF2-40B4-BE49-F238E27FC236}">
                <a16:creationId xmlns:a16="http://schemas.microsoft.com/office/drawing/2014/main" id="{DA40EDCF-0854-47DF-85A4-7050953B3813}"/>
              </a:ext>
            </a:extLst>
          </p:cNvPr>
          <p:cNvSpPr>
            <a:spLocks noGrp="1"/>
          </p:cNvSpPr>
          <p:nvPr>
            <p:ph type="body" idx="1"/>
          </p:nvPr>
        </p:nvSpPr>
        <p:spPr/>
        <p:txBody>
          <a:bodyPr/>
          <a:lstStyle/>
          <a:p>
            <a:r>
              <a:rPr lang="en-US">
                <a:solidFill>
                  <a:schemeClr val="tx1"/>
                </a:solidFill>
                <a:latin typeface="+mn-lt"/>
              </a:rPr>
              <a:t>Commission on Teacher Credentialing</a:t>
            </a:r>
          </a:p>
          <a:p>
            <a:r>
              <a:rPr lang="en-US">
                <a:solidFill>
                  <a:schemeClr val="tx1"/>
                </a:solidFill>
                <a:latin typeface="+mn-lt"/>
              </a:rPr>
              <a:t>October 21, 2021</a:t>
            </a:r>
          </a:p>
        </p:txBody>
      </p:sp>
      <p:pic>
        <p:nvPicPr>
          <p:cNvPr id="4" name="Content Placeholder 4" descr="California Commission on Teacher Credentialing seal">
            <a:extLst>
              <a:ext uri="{FF2B5EF4-FFF2-40B4-BE49-F238E27FC236}">
                <a16:creationId xmlns:a16="http://schemas.microsoft.com/office/drawing/2014/main" id="{C48CCB9F-939F-4A3F-983C-1E7CD7029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245" y="302387"/>
            <a:ext cx="4022725" cy="4022725"/>
          </a:xfrm>
          <a:prstGeom prst="rect">
            <a:avLst/>
          </a:prstGeom>
        </p:spPr>
      </p:pic>
    </p:spTree>
    <p:extLst>
      <p:ext uri="{BB962C8B-B14F-4D97-AF65-F5344CB8AC3E}">
        <p14:creationId xmlns:p14="http://schemas.microsoft.com/office/powerpoint/2010/main" val="17213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Pupil Personnel Services Transition – Accreditation Implications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416099" y="1845734"/>
            <a:ext cx="11328399" cy="4381269"/>
          </a:xfrm>
        </p:spPr>
        <p:txBody>
          <a:bodyPr vert="horz" lIns="0" tIns="45720" rIns="0" bIns="45720" rtlCol="0" anchor="t">
            <a:normAutofit/>
          </a:bodyPr>
          <a:lstStyle/>
          <a:p>
            <a:pPr marL="391795" indent="-391795">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Indigo Cohort asked to make it clear if submitting Program Review to new standards</a:t>
            </a:r>
          </a:p>
          <a:p>
            <a:pPr marL="391795" indent="-391795">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2021-22 site visits (Violet) - Programs allowed to transition early. May be operating under old &amp; new standards. Site Visit team will look at both. Findings will reflect new standards.</a:t>
            </a:r>
          </a:p>
          <a:p>
            <a:pPr marL="391795" indent="-391795">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2022-23 site visits (Indigo) - Programs that did not submit to new standards will have to demonstrate transition at Site Visit</a:t>
            </a:r>
            <a:r>
              <a:rPr lang="en-US" sz="3600">
                <a:solidFill>
                  <a:schemeClr val="tx1"/>
                </a:solidFill>
                <a:cs typeface="Calibri"/>
              </a:rPr>
              <a:t>.</a:t>
            </a:r>
          </a:p>
        </p:txBody>
      </p:sp>
      <p:sp>
        <p:nvSpPr>
          <p:cNvPr id="4" name="Slide Number Placeholder 3">
            <a:extLst>
              <a:ext uri="{FF2B5EF4-FFF2-40B4-BE49-F238E27FC236}">
                <a16:creationId xmlns:a16="http://schemas.microsoft.com/office/drawing/2014/main" id="{5D3263F9-022F-40B2-9481-4745F66EAC3D}"/>
              </a:ext>
            </a:extLst>
          </p:cNvPr>
          <p:cNvSpPr>
            <a:spLocks noGrp="1"/>
          </p:cNvSpPr>
          <p:nvPr>
            <p:ph type="sldNum" sz="quarter" idx="12"/>
          </p:nvPr>
        </p:nvSpPr>
        <p:spPr>
          <a:xfrm>
            <a:off x="10620124" y="6421403"/>
            <a:ext cx="1312025" cy="365125"/>
          </a:xfrm>
        </p:spPr>
        <p:txBody>
          <a:bodyPr/>
          <a:lstStyle/>
          <a:p>
            <a:r>
              <a:rPr lang="en-US" sz="2400">
                <a:solidFill>
                  <a:schemeClr val="tx1"/>
                </a:solidFill>
              </a:rPr>
              <a:t>9</a:t>
            </a:r>
          </a:p>
        </p:txBody>
      </p:sp>
    </p:spTree>
    <p:extLst>
      <p:ext uri="{BB962C8B-B14F-4D97-AF65-F5344CB8AC3E}">
        <p14:creationId xmlns:p14="http://schemas.microsoft.com/office/powerpoint/2010/main" val="364640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Reading Instruction Competence Assessment (RICA) Updates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336550" indent="-336550">
              <a:lnSpc>
                <a:spcPct val="100000"/>
              </a:lnSpc>
              <a:spcBef>
                <a:spcPts val="0"/>
              </a:spcBef>
              <a:spcAft>
                <a:spcPts val="1200"/>
              </a:spcAft>
              <a:buClrTx/>
              <a:buFont typeface="Arial" panose="020B0604020202020204" pitchFamily="34" charset="0"/>
              <a:buChar char="•"/>
            </a:pPr>
            <a:r>
              <a:rPr lang="en-US" sz="2400">
                <a:solidFill>
                  <a:schemeClr val="tx1"/>
                </a:solidFill>
                <a:hlinkClick r:id="rId3"/>
              </a:rPr>
              <a:t>SB 488 (Rubio) </a:t>
            </a:r>
            <a:r>
              <a:rPr lang="en-US" sz="2400">
                <a:solidFill>
                  <a:schemeClr val="tx1"/>
                </a:solidFill>
              </a:rPr>
              <a:t>signed Friday, October 8, 2021</a:t>
            </a:r>
          </a:p>
          <a:p>
            <a:pPr marL="812038" lvl="2" indent="-336550">
              <a:lnSpc>
                <a:spcPct val="100000"/>
              </a:lnSpc>
              <a:spcBef>
                <a:spcPts val="0"/>
              </a:spcBef>
              <a:spcAft>
                <a:spcPts val="1200"/>
              </a:spcAft>
              <a:buClrTx/>
              <a:buFont typeface="Arial" panose="020B0604020202020204" pitchFamily="34" charset="0"/>
              <a:buChar char="•"/>
            </a:pPr>
            <a:r>
              <a:rPr lang="en-US" sz="1800">
                <a:solidFill>
                  <a:schemeClr val="tx1"/>
                </a:solidFill>
              </a:rPr>
              <a:t>Teacher performance assessment by </a:t>
            </a:r>
            <a:r>
              <a:rPr lang="en-US" sz="1800" b="1" u="sng">
                <a:solidFill>
                  <a:schemeClr val="tx1"/>
                </a:solidFill>
              </a:rPr>
              <a:t>July 1, 2025</a:t>
            </a:r>
          </a:p>
          <a:p>
            <a:pPr marL="336550" indent="-336550">
              <a:lnSpc>
                <a:spcPct val="100000"/>
              </a:lnSpc>
              <a:spcBef>
                <a:spcPts val="0"/>
              </a:spcBef>
              <a:spcAft>
                <a:spcPts val="1200"/>
              </a:spcAft>
              <a:buClrTx/>
              <a:buFont typeface="Arial" panose="020B0604020202020204" pitchFamily="34" charset="0"/>
              <a:buChar char="•"/>
            </a:pPr>
            <a:r>
              <a:rPr lang="en-US" sz="2400">
                <a:solidFill>
                  <a:schemeClr val="tx1"/>
                </a:solidFill>
              </a:rPr>
              <a:t>Reconfiguration of Written RICA</a:t>
            </a:r>
          </a:p>
          <a:p>
            <a:pPr marL="812038" lvl="2" indent="-336550">
              <a:lnSpc>
                <a:spcPct val="100000"/>
              </a:lnSpc>
              <a:spcBef>
                <a:spcPts val="0"/>
              </a:spcBef>
              <a:spcAft>
                <a:spcPts val="1200"/>
              </a:spcAft>
              <a:buClrTx/>
              <a:buFont typeface="Arial" panose="020B0604020202020204" pitchFamily="34" charset="0"/>
              <a:buChar char="•"/>
            </a:pPr>
            <a:r>
              <a:rPr lang="en-US" sz="1800">
                <a:solidFill>
                  <a:schemeClr val="tx1"/>
                </a:solidFill>
              </a:rPr>
              <a:t>Subdivided into 3 subtests</a:t>
            </a:r>
          </a:p>
          <a:p>
            <a:pPr marL="812038" lvl="2" indent="-336550">
              <a:lnSpc>
                <a:spcPct val="100000"/>
              </a:lnSpc>
              <a:spcBef>
                <a:spcPts val="0"/>
              </a:spcBef>
              <a:spcAft>
                <a:spcPts val="1200"/>
              </a:spcAft>
              <a:buClrTx/>
              <a:buFont typeface="Arial" panose="020B0604020202020204" pitchFamily="34" charset="0"/>
              <a:buChar char="•"/>
            </a:pPr>
            <a:r>
              <a:rPr lang="en-US" sz="1800">
                <a:solidFill>
                  <a:schemeClr val="tx1"/>
                </a:solidFill>
              </a:rPr>
              <a:t>$57 per subtest</a:t>
            </a:r>
          </a:p>
          <a:p>
            <a:pPr marL="812038" lvl="2" indent="-336550">
              <a:lnSpc>
                <a:spcPct val="100000"/>
              </a:lnSpc>
              <a:spcBef>
                <a:spcPts val="0"/>
              </a:spcBef>
              <a:spcAft>
                <a:spcPts val="1200"/>
              </a:spcAft>
              <a:buClrTx/>
              <a:buFont typeface="Arial" panose="020B0604020202020204" pitchFamily="34" charset="0"/>
              <a:buChar char="•"/>
            </a:pPr>
            <a:r>
              <a:rPr lang="en-US" sz="1800">
                <a:solidFill>
                  <a:schemeClr val="tx1"/>
                </a:solidFill>
              </a:rPr>
              <a:t>If an examinee needs to retake RICA, now will only need to retake the subtest not passed.</a:t>
            </a:r>
          </a:p>
          <a:p>
            <a:pPr marL="812038" lvl="2" indent="-336550">
              <a:lnSpc>
                <a:spcPct val="100000"/>
              </a:lnSpc>
              <a:spcBef>
                <a:spcPts val="0"/>
              </a:spcBef>
              <a:spcAft>
                <a:spcPts val="1200"/>
              </a:spcAft>
              <a:buClrTx/>
              <a:buFont typeface="Arial" panose="020B0604020202020204" pitchFamily="34" charset="0"/>
              <a:buChar char="•"/>
            </a:pPr>
            <a:r>
              <a:rPr lang="en-US" sz="1800">
                <a:solidFill>
                  <a:schemeClr val="tx1"/>
                </a:solidFill>
              </a:rPr>
              <a:t>Added online proctoring – at home any time of the day or night</a:t>
            </a:r>
          </a:p>
          <a:p>
            <a:pPr marL="336550" indent="-336550">
              <a:lnSpc>
                <a:spcPct val="100000"/>
              </a:lnSpc>
              <a:spcBef>
                <a:spcPts val="0"/>
              </a:spcBef>
              <a:spcAft>
                <a:spcPts val="1200"/>
              </a:spcAft>
              <a:buClrTx/>
              <a:buFont typeface="Arial" panose="020B0604020202020204" pitchFamily="34" charset="0"/>
              <a:buChar char="•"/>
            </a:pPr>
            <a:r>
              <a:rPr lang="en-US" sz="2400">
                <a:solidFill>
                  <a:schemeClr val="tx1"/>
                </a:solidFill>
              </a:rPr>
              <a:t>Updated platform for submitting RICA Video Performance Assessment</a:t>
            </a:r>
          </a:p>
        </p:txBody>
      </p:sp>
      <p:sp>
        <p:nvSpPr>
          <p:cNvPr id="4" name="Slide Number Placeholder 3">
            <a:extLst>
              <a:ext uri="{FF2B5EF4-FFF2-40B4-BE49-F238E27FC236}">
                <a16:creationId xmlns:a16="http://schemas.microsoft.com/office/drawing/2014/main" id="{CAEFBACB-62B2-4EEF-ADAB-DD8D59FBEA0B}"/>
              </a:ext>
            </a:extLst>
          </p:cNvPr>
          <p:cNvSpPr>
            <a:spLocks noGrp="1"/>
          </p:cNvSpPr>
          <p:nvPr>
            <p:ph type="sldNum" sz="quarter" idx="12"/>
          </p:nvPr>
        </p:nvSpPr>
        <p:spPr>
          <a:xfrm>
            <a:off x="10620124" y="6421403"/>
            <a:ext cx="1312025" cy="365125"/>
          </a:xfrm>
        </p:spPr>
        <p:txBody>
          <a:bodyPr/>
          <a:lstStyle/>
          <a:p>
            <a:r>
              <a:rPr lang="en-US" sz="2400">
                <a:solidFill>
                  <a:schemeClr val="tx1"/>
                </a:solidFill>
              </a:rPr>
              <a:t>10</a:t>
            </a:r>
          </a:p>
        </p:txBody>
      </p:sp>
    </p:spTree>
    <p:extLst>
      <p:ext uri="{BB962C8B-B14F-4D97-AF65-F5344CB8AC3E}">
        <p14:creationId xmlns:p14="http://schemas.microsoft.com/office/powerpoint/2010/main" val="97160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Early Childhood Education/TK</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1845733"/>
            <a:ext cx="10058400" cy="4338757"/>
          </a:xfrm>
        </p:spPr>
        <p:txBody>
          <a:bodyPr>
            <a:normAutofit fontScale="92500" lnSpcReduction="10000"/>
          </a:bodyPr>
          <a:lstStyle/>
          <a:p>
            <a:pPr marL="392113" indent="-392113">
              <a:lnSpc>
                <a:spcPct val="100000"/>
              </a:lnSpc>
              <a:spcBef>
                <a:spcPts val="0"/>
              </a:spcBef>
              <a:spcAft>
                <a:spcPts val="1200"/>
              </a:spcAft>
              <a:buClrTx/>
              <a:buFont typeface="Arial" panose="020B0604020202020204" pitchFamily="34" charset="0"/>
              <a:buChar char="•"/>
            </a:pPr>
            <a:r>
              <a:rPr lang="en-US" sz="3200">
                <a:solidFill>
                  <a:schemeClr val="tx1"/>
                </a:solidFill>
              </a:rPr>
              <a:t>State budget included phased-in universal TK (2025-2026)</a:t>
            </a:r>
          </a:p>
          <a:p>
            <a:pPr marL="392113" indent="-392113">
              <a:lnSpc>
                <a:spcPct val="100000"/>
              </a:lnSpc>
              <a:spcBef>
                <a:spcPts val="0"/>
              </a:spcBef>
              <a:spcAft>
                <a:spcPts val="1200"/>
              </a:spcAft>
              <a:buClrTx/>
              <a:buFont typeface="Arial" panose="020B0604020202020204" pitchFamily="34" charset="0"/>
              <a:buChar char="•"/>
            </a:pPr>
            <a:r>
              <a:rPr lang="en-US" sz="3200">
                <a:solidFill>
                  <a:schemeClr val="tx1"/>
                </a:solidFill>
              </a:rPr>
              <a:t>Current state aid (apportionment) requirements include that TK teachers meet one of the following:</a:t>
            </a:r>
          </a:p>
          <a:p>
            <a:pPr marL="806958" lvl="1" indent="-514350">
              <a:lnSpc>
                <a:spcPct val="100000"/>
              </a:lnSpc>
              <a:spcBef>
                <a:spcPts val="0"/>
              </a:spcBef>
              <a:spcAft>
                <a:spcPts val="1200"/>
              </a:spcAft>
              <a:buClrTx/>
              <a:buFont typeface="+mj-lt"/>
              <a:buAutoNum type="arabicPeriod"/>
            </a:pPr>
            <a:r>
              <a:rPr lang="en-US" sz="3000">
                <a:solidFill>
                  <a:schemeClr val="tx1"/>
                </a:solidFill>
              </a:rPr>
              <a:t>Have 24 credits of early childhood/child development</a:t>
            </a:r>
          </a:p>
          <a:p>
            <a:pPr marL="806958" lvl="1" indent="-514350">
              <a:lnSpc>
                <a:spcPct val="100000"/>
              </a:lnSpc>
              <a:spcBef>
                <a:spcPts val="0"/>
              </a:spcBef>
              <a:spcAft>
                <a:spcPts val="1200"/>
              </a:spcAft>
              <a:buClrTx/>
              <a:buFont typeface="+mj-lt"/>
              <a:buAutoNum type="arabicPeriod"/>
            </a:pPr>
            <a:r>
              <a:rPr lang="en-US" sz="3000">
                <a:solidFill>
                  <a:schemeClr val="tx1"/>
                </a:solidFill>
              </a:rPr>
              <a:t>Hold the Child Development Permit – Teacher</a:t>
            </a:r>
          </a:p>
          <a:p>
            <a:pPr marL="806958" lvl="1" indent="-514350">
              <a:lnSpc>
                <a:spcPct val="100000"/>
              </a:lnSpc>
              <a:spcBef>
                <a:spcPts val="0"/>
              </a:spcBef>
              <a:spcAft>
                <a:spcPts val="1200"/>
              </a:spcAft>
              <a:buClrTx/>
              <a:buFont typeface="+mj-lt"/>
              <a:buAutoNum type="arabicPeriod"/>
            </a:pPr>
            <a:r>
              <a:rPr lang="en-US" sz="3000">
                <a:solidFill>
                  <a:schemeClr val="tx1"/>
                </a:solidFill>
              </a:rPr>
              <a:t>Have professional experience in a classroom setting with preschool age children that is comparable to the 24 units of education as determined by the employing local education agency</a:t>
            </a:r>
          </a:p>
        </p:txBody>
      </p:sp>
      <p:sp>
        <p:nvSpPr>
          <p:cNvPr id="4" name="Slide Number Placeholder 3">
            <a:extLst>
              <a:ext uri="{FF2B5EF4-FFF2-40B4-BE49-F238E27FC236}">
                <a16:creationId xmlns:a16="http://schemas.microsoft.com/office/drawing/2014/main" id="{5D3263F9-022F-40B2-9481-4745F66EAC3D}"/>
              </a:ext>
            </a:extLst>
          </p:cNvPr>
          <p:cNvSpPr>
            <a:spLocks noGrp="1"/>
          </p:cNvSpPr>
          <p:nvPr>
            <p:ph type="sldNum" sz="quarter" idx="12"/>
          </p:nvPr>
        </p:nvSpPr>
        <p:spPr>
          <a:xfrm>
            <a:off x="10620124" y="6421403"/>
            <a:ext cx="1312025" cy="365125"/>
          </a:xfrm>
        </p:spPr>
        <p:txBody>
          <a:bodyPr/>
          <a:lstStyle/>
          <a:p>
            <a:r>
              <a:rPr lang="en-US" sz="2400">
                <a:solidFill>
                  <a:schemeClr val="tx1"/>
                </a:solidFill>
              </a:rPr>
              <a:t>11</a:t>
            </a:r>
          </a:p>
        </p:txBody>
      </p:sp>
    </p:spTree>
    <p:extLst>
      <p:ext uri="{BB962C8B-B14F-4D97-AF65-F5344CB8AC3E}">
        <p14:creationId xmlns:p14="http://schemas.microsoft.com/office/powerpoint/2010/main" val="127504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Early Childhood Education/TK</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2067701"/>
            <a:ext cx="10058400" cy="4023360"/>
          </a:xfrm>
        </p:spPr>
        <p:txBody>
          <a:bodyPr>
            <a:normAutofit fontScale="92500" lnSpcReduction="10000"/>
          </a:bodyPr>
          <a:lstStyle/>
          <a:p>
            <a:pPr marL="336550" indent="-336550">
              <a:lnSpc>
                <a:spcPct val="100000"/>
              </a:lnSpc>
              <a:spcBef>
                <a:spcPts val="0"/>
              </a:spcBef>
              <a:spcAft>
                <a:spcPts val="1200"/>
              </a:spcAft>
              <a:buClrTx/>
              <a:buFont typeface="Arial" panose="020B0604020202020204" pitchFamily="34" charset="0"/>
              <a:buChar char="•"/>
            </a:pPr>
            <a:r>
              <a:rPr lang="en-US" sz="3200">
                <a:solidFill>
                  <a:schemeClr val="tx1"/>
                </a:solidFill>
              </a:rPr>
              <a:t>The Commission approved staff to pursue retooling the existing Child Development Specialist credential to authorize service as a teacher in PK – Grade 3</a:t>
            </a:r>
          </a:p>
          <a:p>
            <a:pPr marL="336550" indent="-336550">
              <a:lnSpc>
                <a:spcPct val="100000"/>
              </a:lnSpc>
              <a:spcBef>
                <a:spcPts val="0"/>
              </a:spcBef>
              <a:spcAft>
                <a:spcPts val="1200"/>
              </a:spcAft>
              <a:buClrTx/>
              <a:buFont typeface="Arial" panose="020B0604020202020204" pitchFamily="34" charset="0"/>
              <a:buChar char="•"/>
            </a:pPr>
            <a:r>
              <a:rPr lang="en-US" sz="3200">
                <a:solidFill>
                  <a:schemeClr val="tx1"/>
                </a:solidFill>
              </a:rPr>
              <a:t>Staff have identified possible pathways for holders of both a Multiple Subjects credential and a Child Development Permit</a:t>
            </a:r>
          </a:p>
          <a:p>
            <a:pPr marL="336550" indent="-336550">
              <a:lnSpc>
                <a:spcPct val="100000"/>
              </a:lnSpc>
              <a:spcBef>
                <a:spcPts val="0"/>
              </a:spcBef>
              <a:spcAft>
                <a:spcPts val="1200"/>
              </a:spcAft>
              <a:buClrTx/>
              <a:buFont typeface="Arial" panose="020B0604020202020204" pitchFamily="34" charset="0"/>
              <a:buChar char="•"/>
            </a:pPr>
            <a:r>
              <a:rPr lang="en-US" sz="3200">
                <a:solidFill>
                  <a:schemeClr val="tx1"/>
                </a:solidFill>
              </a:rPr>
              <a:t>Next steps:</a:t>
            </a:r>
          </a:p>
          <a:p>
            <a:pPr marL="629158" lvl="1" indent="-336550">
              <a:lnSpc>
                <a:spcPct val="100000"/>
              </a:lnSpc>
              <a:spcBef>
                <a:spcPts val="0"/>
              </a:spcBef>
              <a:spcAft>
                <a:spcPts val="1200"/>
              </a:spcAft>
              <a:buClrTx/>
              <a:buFont typeface="Arial" panose="020B0604020202020204" pitchFamily="34" charset="0"/>
              <a:buChar char="•"/>
            </a:pPr>
            <a:r>
              <a:rPr lang="en-US" sz="3000">
                <a:solidFill>
                  <a:schemeClr val="tx1"/>
                </a:solidFill>
              </a:rPr>
              <a:t>Survey of employers regarding use of options above</a:t>
            </a:r>
          </a:p>
          <a:p>
            <a:pPr marL="629158" lvl="1" indent="-336550">
              <a:lnSpc>
                <a:spcPct val="100000"/>
              </a:lnSpc>
              <a:spcBef>
                <a:spcPts val="0"/>
              </a:spcBef>
              <a:spcAft>
                <a:spcPts val="1200"/>
              </a:spcAft>
              <a:buClrTx/>
              <a:buFont typeface="Arial" panose="020B0604020202020204" pitchFamily="34" charset="0"/>
              <a:buChar char="•"/>
            </a:pPr>
            <a:r>
              <a:rPr lang="en-US" sz="3000">
                <a:solidFill>
                  <a:schemeClr val="tx1"/>
                </a:solidFill>
              </a:rPr>
              <a:t>Formation of Workgroup to make recommendations</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a:solidFill>
                  <a:schemeClr val="tx1"/>
                </a:solidFill>
              </a:rPr>
              <a:t>12</a:t>
            </a:r>
          </a:p>
        </p:txBody>
      </p:sp>
    </p:spTree>
    <p:extLst>
      <p:ext uri="{BB962C8B-B14F-4D97-AF65-F5344CB8AC3E}">
        <p14:creationId xmlns:p14="http://schemas.microsoft.com/office/powerpoint/2010/main" val="359955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E1A5-B141-4E14-9811-9E6424086011}"/>
              </a:ext>
            </a:extLst>
          </p:cNvPr>
          <p:cNvSpPr>
            <a:spLocks noGrp="1"/>
          </p:cNvSpPr>
          <p:nvPr>
            <p:ph type="title"/>
          </p:nvPr>
        </p:nvSpPr>
        <p:spPr/>
        <p:txBody>
          <a:bodyPr/>
          <a:lstStyle/>
          <a:p>
            <a:r>
              <a:rPr lang="en-US"/>
              <a:t>Bilingual Standards and Transition</a:t>
            </a:r>
          </a:p>
        </p:txBody>
      </p:sp>
      <p:sp>
        <p:nvSpPr>
          <p:cNvPr id="3" name="Content Placeholder 2">
            <a:extLst>
              <a:ext uri="{FF2B5EF4-FFF2-40B4-BE49-F238E27FC236}">
                <a16:creationId xmlns:a16="http://schemas.microsoft.com/office/drawing/2014/main" id="{E6FB851F-42CE-45FC-99B4-7265896ABF66}"/>
              </a:ext>
            </a:extLst>
          </p:cNvPr>
          <p:cNvSpPr>
            <a:spLocks noGrp="1"/>
          </p:cNvSpPr>
          <p:nvPr>
            <p:ph idx="1"/>
          </p:nvPr>
        </p:nvSpPr>
        <p:spPr>
          <a:xfrm>
            <a:off x="1257300" y="1845733"/>
            <a:ext cx="10564586" cy="4123745"/>
          </a:xfrm>
        </p:spPr>
        <p:txBody>
          <a:bodyPr vert="horz" lIns="0" tIns="45720" rIns="0" bIns="45720" rtlCol="0" anchor="t">
            <a:normAutofit/>
          </a:bodyPr>
          <a:lstStyle/>
          <a:p>
            <a:r>
              <a:rPr lang="en-US" sz="2800">
                <a:cs typeface="Calibri"/>
              </a:rPr>
              <a:t>Proposed Revised Standards Organized by</a:t>
            </a:r>
          </a:p>
          <a:p>
            <a:pPr marL="383540" lvl="1"/>
            <a:r>
              <a:rPr lang="en-US" sz="2600">
                <a:cs typeface="Calibri"/>
              </a:rPr>
              <a:t>Program Design</a:t>
            </a:r>
          </a:p>
          <a:p>
            <a:pPr marL="383540" lvl="1"/>
            <a:r>
              <a:rPr lang="en-US" sz="2600">
                <a:cs typeface="Calibri"/>
              </a:rPr>
              <a:t>Preparing Candidates toward Mastery of  the Bilingual Teaching Performance Expectations (BTPEs) </a:t>
            </a:r>
          </a:p>
          <a:p>
            <a:pPr marL="566420" lvl="2"/>
            <a:r>
              <a:rPr lang="en-US" sz="2200">
                <a:cs typeface="Calibri"/>
              </a:rPr>
              <a:t>BTPE domains aligned to and build upon the six domains of the universal TPEs and CSTPs</a:t>
            </a:r>
          </a:p>
          <a:p>
            <a:pPr marL="383540" lvl="1"/>
            <a:r>
              <a:rPr lang="en-US" sz="2600">
                <a:cs typeface="Calibri"/>
              </a:rPr>
              <a:t>Field Experience</a:t>
            </a:r>
          </a:p>
          <a:p>
            <a:pPr marL="383540" lvl="1"/>
            <a:r>
              <a:rPr lang="en-US" sz="2600">
                <a:cs typeface="Calibri"/>
              </a:rPr>
              <a:t>Monitoring, Supporting, and Assessing Candidate Progress towards Meeting Program Requirements</a:t>
            </a:r>
          </a:p>
          <a:p>
            <a:pPr marL="383540" lvl="1"/>
            <a:r>
              <a:rPr lang="en-US" sz="2600">
                <a:cs typeface="Calibri"/>
              </a:rPr>
              <a:t>Assessment of Candidate Competence</a:t>
            </a:r>
          </a:p>
        </p:txBody>
      </p:sp>
      <p:sp>
        <p:nvSpPr>
          <p:cNvPr id="4" name="Slide Number Placeholder 3">
            <a:extLst>
              <a:ext uri="{FF2B5EF4-FFF2-40B4-BE49-F238E27FC236}">
                <a16:creationId xmlns:a16="http://schemas.microsoft.com/office/drawing/2014/main" id="{91A6611C-90A9-46F4-9C5F-381AE6722FAF}"/>
              </a:ext>
            </a:extLst>
          </p:cNvPr>
          <p:cNvSpPr>
            <a:spLocks noGrp="1"/>
          </p:cNvSpPr>
          <p:nvPr>
            <p:ph type="sldNum" sz="quarter" idx="12"/>
          </p:nvPr>
        </p:nvSpPr>
        <p:spPr>
          <a:xfrm>
            <a:off x="10620124" y="6421403"/>
            <a:ext cx="1312025" cy="365125"/>
          </a:xfrm>
        </p:spPr>
        <p:txBody>
          <a:bodyPr/>
          <a:lstStyle/>
          <a:p>
            <a:r>
              <a:rPr lang="en-US" sz="2400">
                <a:solidFill>
                  <a:schemeClr val="tx1"/>
                </a:solidFill>
              </a:rPr>
              <a:t>13</a:t>
            </a:r>
          </a:p>
        </p:txBody>
      </p:sp>
    </p:spTree>
    <p:extLst>
      <p:ext uri="{BB962C8B-B14F-4D97-AF65-F5344CB8AC3E}">
        <p14:creationId xmlns:p14="http://schemas.microsoft.com/office/powerpoint/2010/main" val="151312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Bilingual Standards and Transition</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vert="horz" lIns="0" tIns="45720" rIns="0" bIns="45720" rtlCol="0" anchor="t">
            <a:normAutofit fontScale="77500" lnSpcReduction="20000"/>
          </a:bodyPr>
          <a:lstStyle/>
          <a:p>
            <a:pPr marL="55880" indent="0">
              <a:lnSpc>
                <a:spcPct val="100000"/>
              </a:lnSpc>
              <a:spcBef>
                <a:spcPts val="0"/>
              </a:spcBef>
              <a:spcAft>
                <a:spcPts val="1200"/>
              </a:spcAft>
              <a:buClrTx/>
              <a:buNone/>
            </a:pPr>
            <a:r>
              <a:rPr lang="en-US" sz="3600">
                <a:solidFill>
                  <a:schemeClr val="tx1"/>
                </a:solidFill>
                <a:cs typeface="Calibri" panose="020F0502020204030204"/>
              </a:rPr>
              <a:t>Standards will be submitted to the Commission in December 2021.  After Commission adoption of revised standards:</a:t>
            </a:r>
          </a:p>
          <a:p>
            <a:pPr marL="627380" indent="-571500">
              <a:lnSpc>
                <a:spcPct val="100000"/>
              </a:lnSpc>
              <a:spcBef>
                <a:spcPts val="0"/>
              </a:spcBef>
              <a:spcAft>
                <a:spcPts val="1200"/>
              </a:spcAft>
              <a:buClrTx/>
              <a:buFont typeface="Arial" panose="020F0502020204030204" pitchFamily="34" charset="0"/>
              <a:buChar char="•"/>
            </a:pPr>
            <a:r>
              <a:rPr lang="en-US" sz="3600">
                <a:solidFill>
                  <a:schemeClr val="tx1"/>
                </a:solidFill>
                <a:cs typeface="Calibri" panose="020F0502020204030204"/>
              </a:rPr>
              <a:t>Technical Assistance will be provided to the field on revised program standards and BTPEs.</a:t>
            </a:r>
          </a:p>
          <a:p>
            <a:pPr marL="627380" indent="-571500">
              <a:lnSpc>
                <a:spcPct val="100000"/>
              </a:lnSpc>
              <a:spcBef>
                <a:spcPts val="0"/>
              </a:spcBef>
              <a:spcAft>
                <a:spcPts val="1200"/>
              </a:spcAft>
              <a:buClrTx/>
              <a:buFont typeface="Arial" panose="020F0502020204030204" pitchFamily="34" charset="0"/>
              <a:buChar char="•"/>
            </a:pPr>
            <a:r>
              <a:rPr lang="en-US" sz="3600">
                <a:solidFill>
                  <a:schemeClr val="tx1"/>
                </a:solidFill>
                <a:cs typeface="Calibri" panose="020F0502020204030204"/>
              </a:rPr>
              <a:t>Institutions will submit a Transition Plan identifying program modifications.</a:t>
            </a:r>
          </a:p>
          <a:p>
            <a:pPr marL="627380" indent="-571500">
              <a:lnSpc>
                <a:spcPct val="100000"/>
              </a:lnSpc>
              <a:spcBef>
                <a:spcPts val="0"/>
              </a:spcBef>
              <a:spcAft>
                <a:spcPts val="1200"/>
              </a:spcAft>
              <a:buClrTx/>
              <a:buFont typeface="Arial" panose="020F0502020204030204" pitchFamily="34" charset="0"/>
              <a:buChar char="•"/>
            </a:pPr>
            <a:r>
              <a:rPr lang="en-US" sz="3600">
                <a:solidFill>
                  <a:schemeClr val="tx1"/>
                </a:solidFill>
                <a:cs typeface="Calibri" panose="020F0502020204030204"/>
              </a:rPr>
              <a:t>Within 1-2 years of Commission adoption, all approved programs will be aligned to the revised program standards and BTPEs.</a:t>
            </a:r>
          </a:p>
          <a:p>
            <a:pPr marL="627380" indent="-571500">
              <a:lnSpc>
                <a:spcPct val="100000"/>
              </a:lnSpc>
              <a:spcBef>
                <a:spcPts val="0"/>
              </a:spcBef>
              <a:spcAft>
                <a:spcPts val="1200"/>
              </a:spcAft>
              <a:buClrTx/>
              <a:buFont typeface="Arial" panose="020F0502020204030204" pitchFamily="34" charset="0"/>
              <a:buChar char="•"/>
            </a:pPr>
            <a:endParaRPr lang="en-US" sz="3600">
              <a:solidFill>
                <a:schemeClr val="tx1"/>
              </a:solidFill>
              <a:cs typeface="Calibri" panose="020F0502020204030204"/>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a:solidFill>
                  <a:schemeClr val="tx1"/>
                </a:solidFill>
              </a:rPr>
              <a:t>14</a:t>
            </a:r>
          </a:p>
        </p:txBody>
      </p:sp>
    </p:spTree>
    <p:extLst>
      <p:ext uri="{BB962C8B-B14F-4D97-AF65-F5344CB8AC3E}">
        <p14:creationId xmlns:p14="http://schemas.microsoft.com/office/powerpoint/2010/main" val="384312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44C0-9BD3-4D08-AA36-2C9BB13C8EBD}"/>
              </a:ext>
            </a:extLst>
          </p:cNvPr>
          <p:cNvSpPr>
            <a:spLocks noGrp="1"/>
          </p:cNvSpPr>
          <p:nvPr>
            <p:ph type="title"/>
          </p:nvPr>
        </p:nvSpPr>
        <p:spPr/>
        <p:txBody>
          <a:bodyPr/>
          <a:lstStyle/>
          <a:p>
            <a:r>
              <a:rPr lang="en-US"/>
              <a:t>Grant Opportunities</a:t>
            </a:r>
          </a:p>
        </p:txBody>
      </p:sp>
      <p:sp>
        <p:nvSpPr>
          <p:cNvPr id="3" name="Content Placeholder 2">
            <a:extLst>
              <a:ext uri="{FF2B5EF4-FFF2-40B4-BE49-F238E27FC236}">
                <a16:creationId xmlns:a16="http://schemas.microsoft.com/office/drawing/2014/main" id="{07433265-50F0-46B3-BCDF-8504AB25F0D6}"/>
              </a:ext>
            </a:extLst>
          </p:cNvPr>
          <p:cNvSpPr>
            <a:spLocks noGrp="1"/>
          </p:cNvSpPr>
          <p:nvPr>
            <p:ph idx="1"/>
          </p:nvPr>
        </p:nvSpPr>
        <p:spPr>
          <a:xfrm>
            <a:off x="1097280" y="1845733"/>
            <a:ext cx="10058400" cy="4725663"/>
          </a:xfrm>
        </p:spPr>
        <p:txBody>
          <a:bodyPr>
            <a:normAutofit lnSpcReduction="10000"/>
          </a:bodyPr>
          <a:lstStyle/>
          <a:p>
            <a:r>
              <a:rPr lang="en-US">
                <a:hlinkClick r:id="rId3"/>
              </a:rPr>
              <a:t>AB 130 </a:t>
            </a:r>
            <a:r>
              <a:rPr lang="en-US"/>
              <a:t>Education Omnibus Trailer Budget Bill</a:t>
            </a:r>
          </a:p>
          <a:p>
            <a:r>
              <a:rPr lang="en-US" u="sng"/>
              <a:t>Teacher Residency Grant Program </a:t>
            </a:r>
            <a:r>
              <a:rPr lang="en-US"/>
              <a:t>(Section 45)</a:t>
            </a:r>
          </a:p>
          <a:p>
            <a:pPr marL="761238" lvl="2" indent="-285750"/>
            <a:r>
              <a:rPr lang="en-US" sz="2000"/>
              <a:t>$350 million to create or expand Teacher Residency Programs (increase of $275 million)</a:t>
            </a:r>
          </a:p>
          <a:p>
            <a:pPr marL="1126998" lvl="4" indent="-285750"/>
            <a:r>
              <a:rPr lang="en-US" sz="2000"/>
              <a:t>$25,000 per Teacher Resident (increase of $5,000)</a:t>
            </a:r>
          </a:p>
          <a:p>
            <a:pPr marL="1126998" lvl="4" indent="-285750"/>
            <a:r>
              <a:rPr lang="en-US" sz="2000"/>
              <a:t>$0.80 match for every $1.00 of grant funds ($ or in-kind services)</a:t>
            </a:r>
          </a:p>
          <a:p>
            <a:pPr marL="761238" lvl="2" indent="-285750"/>
            <a:r>
              <a:rPr lang="en-US" sz="2000">
                <a:effectLst/>
                <a:ea typeface="Times New Roman" panose="02020603050405020304" pitchFamily="18" charset="0"/>
                <a:cs typeface="Calibri" panose="020F0502020204030204" pitchFamily="34" charset="0"/>
              </a:rPr>
              <a:t>“Designated shortage fields” includes special education, bilingual education, science, computer science, technology, engineering, mathematics, transitional kindergarten, or kindergarten, and any other fields identified by the commission based on an annual analysis of hiring and vacancy data.</a:t>
            </a:r>
            <a:endParaRPr lang="en-US" sz="2000">
              <a:ea typeface="Times New Roman" panose="02020603050405020304" pitchFamily="18" charset="0"/>
              <a:cs typeface="Calibri" panose="020F0502020204030204" pitchFamily="34" charset="0"/>
            </a:endParaRPr>
          </a:p>
          <a:p>
            <a:pPr marL="761238" lvl="2" indent="-285750"/>
            <a:r>
              <a:rPr lang="en-US" sz="2000">
                <a:effectLst/>
                <a:ea typeface="Calibri" panose="020F0502020204030204" pitchFamily="34" charset="0"/>
              </a:rPr>
              <a:t>And for recruiting, developing support systems for, providing outreach and communication strategies to, and retaining a diverse teacher workforce that reflects the LEA community’s diversity.</a:t>
            </a:r>
          </a:p>
          <a:p>
            <a:pPr marL="761238" lvl="2" indent="-285750"/>
            <a:r>
              <a:rPr lang="en-US" sz="2000"/>
              <a:t>Includes $25 million for Capacity Grants ($250,000 max per grantee) (increase of $23.5 million)</a:t>
            </a:r>
          </a:p>
          <a:p>
            <a:pPr marL="761238" lvl="2" indent="-285750"/>
            <a:r>
              <a:rPr lang="en-US" sz="2000"/>
              <a:t>Commitment to hire/work in the grantee LEA</a:t>
            </a:r>
          </a:p>
          <a:p>
            <a:pPr marL="0" indent="0">
              <a:buNone/>
            </a:pPr>
            <a:endParaRPr lang="en-US"/>
          </a:p>
        </p:txBody>
      </p:sp>
      <p:sp>
        <p:nvSpPr>
          <p:cNvPr id="6" name="Slide Number Placeholder 3">
            <a:extLst>
              <a:ext uri="{FF2B5EF4-FFF2-40B4-BE49-F238E27FC236}">
                <a16:creationId xmlns:a16="http://schemas.microsoft.com/office/drawing/2014/main" id="{1B7D78F9-CED2-4E79-83CF-B233E5BC28CD}"/>
              </a:ext>
            </a:extLst>
          </p:cNvPr>
          <p:cNvSpPr>
            <a:spLocks noGrp="1"/>
          </p:cNvSpPr>
          <p:nvPr>
            <p:ph type="sldNum" sz="quarter" idx="12"/>
          </p:nvPr>
        </p:nvSpPr>
        <p:spPr>
          <a:xfrm>
            <a:off x="10620124" y="6421403"/>
            <a:ext cx="1312025" cy="365125"/>
          </a:xfrm>
        </p:spPr>
        <p:txBody>
          <a:bodyPr/>
          <a:lstStyle/>
          <a:p>
            <a:r>
              <a:rPr lang="en-US" sz="2400">
                <a:solidFill>
                  <a:schemeClr val="tx1"/>
                </a:solidFill>
              </a:rPr>
              <a:t>15</a:t>
            </a:r>
          </a:p>
        </p:txBody>
      </p:sp>
    </p:spTree>
    <p:extLst>
      <p:ext uri="{BB962C8B-B14F-4D97-AF65-F5344CB8AC3E}">
        <p14:creationId xmlns:p14="http://schemas.microsoft.com/office/powerpoint/2010/main" val="329733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31C1-2F8E-41D3-9FB1-4DA1139CA4E6}"/>
              </a:ext>
            </a:extLst>
          </p:cNvPr>
          <p:cNvSpPr>
            <a:spLocks noGrp="1"/>
          </p:cNvSpPr>
          <p:nvPr>
            <p:ph type="title"/>
          </p:nvPr>
        </p:nvSpPr>
        <p:spPr/>
        <p:txBody>
          <a:bodyPr/>
          <a:lstStyle/>
          <a:p>
            <a:r>
              <a:rPr lang="en-US"/>
              <a:t>Grant Opportunities, continued</a:t>
            </a:r>
          </a:p>
        </p:txBody>
      </p:sp>
      <p:sp>
        <p:nvSpPr>
          <p:cNvPr id="3" name="Content Placeholder 2">
            <a:extLst>
              <a:ext uri="{FF2B5EF4-FFF2-40B4-BE49-F238E27FC236}">
                <a16:creationId xmlns:a16="http://schemas.microsoft.com/office/drawing/2014/main" id="{765EDC4C-58B8-473D-8758-FDCD395FE3ED}"/>
              </a:ext>
            </a:extLst>
          </p:cNvPr>
          <p:cNvSpPr>
            <a:spLocks noGrp="1"/>
          </p:cNvSpPr>
          <p:nvPr>
            <p:ph idx="1"/>
          </p:nvPr>
        </p:nvSpPr>
        <p:spPr/>
        <p:txBody>
          <a:bodyPr/>
          <a:lstStyle/>
          <a:p>
            <a:r>
              <a:rPr lang="en-US" sz="2400" u="sng"/>
              <a:t>Classified School Employee Teacher Credentialing Program </a:t>
            </a:r>
            <a:r>
              <a:rPr lang="en-US" sz="2400"/>
              <a:t>(Section 129)</a:t>
            </a:r>
          </a:p>
          <a:p>
            <a:pPr marL="578358" lvl="1" indent="-285750"/>
            <a:r>
              <a:rPr lang="en-US" sz="2000"/>
              <a:t>$125 million to recruit and support Classified staff who already hold an associate or higher degree to earn a teaching credential</a:t>
            </a:r>
          </a:p>
          <a:p>
            <a:pPr marL="944118" lvl="3" indent="-285750"/>
            <a:r>
              <a:rPr lang="en-US" sz="2000"/>
              <a:t>$24,000 per Classified Program participant over five years </a:t>
            </a:r>
          </a:p>
          <a:p>
            <a:pPr marL="944118" lvl="3" indent="-285750"/>
            <a:r>
              <a:rPr lang="en-US" sz="2000"/>
              <a:t>$4,800 per Classified Program participant per year</a:t>
            </a:r>
          </a:p>
          <a:p>
            <a:pPr marL="761238" lvl="2" indent="-285750"/>
            <a:r>
              <a:rPr lang="en-US" sz="2000"/>
              <a:t>Supports at least 5,208 new Classified Employees (increase from 1,000)</a:t>
            </a:r>
          </a:p>
          <a:p>
            <a:pPr marL="761238" lvl="2" indent="-285750"/>
            <a:r>
              <a:rPr lang="en-US" sz="2000"/>
              <a:t>Participating classified employee commits to working in LEA grantee as a public-school teacher for four years.</a:t>
            </a:r>
          </a:p>
          <a:p>
            <a:pPr marL="761238" lvl="2" indent="-285750"/>
            <a:r>
              <a:rPr lang="en-US" sz="2000"/>
              <a:t>Priority given to LEAs that did not receive funding in previous grant opportunity or that have a higher share of unduplicated pupils.</a:t>
            </a:r>
          </a:p>
        </p:txBody>
      </p:sp>
      <p:sp>
        <p:nvSpPr>
          <p:cNvPr id="4" name="Slide Number Placeholder 3">
            <a:extLst>
              <a:ext uri="{FF2B5EF4-FFF2-40B4-BE49-F238E27FC236}">
                <a16:creationId xmlns:a16="http://schemas.microsoft.com/office/drawing/2014/main" id="{89C6D4E2-5A06-4479-BEDB-E86A44412CF8}"/>
              </a:ext>
            </a:extLst>
          </p:cNvPr>
          <p:cNvSpPr>
            <a:spLocks noGrp="1"/>
          </p:cNvSpPr>
          <p:nvPr>
            <p:ph type="sldNum" sz="quarter" idx="12"/>
          </p:nvPr>
        </p:nvSpPr>
        <p:spPr>
          <a:xfrm>
            <a:off x="10620124" y="6421403"/>
            <a:ext cx="1312025" cy="365125"/>
          </a:xfrm>
        </p:spPr>
        <p:txBody>
          <a:bodyPr/>
          <a:lstStyle/>
          <a:p>
            <a:r>
              <a:rPr lang="en-US" sz="2400">
                <a:solidFill>
                  <a:schemeClr val="tx1"/>
                </a:solidFill>
              </a:rPr>
              <a:t>16</a:t>
            </a:r>
          </a:p>
        </p:txBody>
      </p:sp>
    </p:spTree>
    <p:extLst>
      <p:ext uri="{BB962C8B-B14F-4D97-AF65-F5344CB8AC3E}">
        <p14:creationId xmlns:p14="http://schemas.microsoft.com/office/powerpoint/2010/main" val="61248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F97-65F6-403A-9B85-BF318252D19D}"/>
              </a:ext>
            </a:extLst>
          </p:cNvPr>
          <p:cNvSpPr>
            <a:spLocks noGrp="1"/>
          </p:cNvSpPr>
          <p:nvPr>
            <p:ph type="title"/>
          </p:nvPr>
        </p:nvSpPr>
        <p:spPr/>
        <p:txBody>
          <a:bodyPr/>
          <a:lstStyle/>
          <a:p>
            <a:r>
              <a:rPr lang="en-US"/>
              <a:t>Grant Opportunities, continued</a:t>
            </a:r>
          </a:p>
        </p:txBody>
      </p:sp>
      <p:sp>
        <p:nvSpPr>
          <p:cNvPr id="3" name="Content Placeholder 2">
            <a:extLst>
              <a:ext uri="{FF2B5EF4-FFF2-40B4-BE49-F238E27FC236}">
                <a16:creationId xmlns:a16="http://schemas.microsoft.com/office/drawing/2014/main" id="{722EC7FD-B73A-42C0-B817-FFDEC39F2227}"/>
              </a:ext>
            </a:extLst>
          </p:cNvPr>
          <p:cNvSpPr>
            <a:spLocks noGrp="1"/>
          </p:cNvSpPr>
          <p:nvPr>
            <p:ph idx="1"/>
          </p:nvPr>
        </p:nvSpPr>
        <p:spPr/>
        <p:txBody>
          <a:bodyPr/>
          <a:lstStyle/>
          <a:p>
            <a:pPr marL="0" indent="0">
              <a:buNone/>
            </a:pPr>
            <a:r>
              <a:rPr lang="en-US" u="sng"/>
              <a:t>Computer Science Authorization Incentive Grant Program</a:t>
            </a:r>
            <a:r>
              <a:rPr lang="en-US"/>
              <a:t> (Section 143)</a:t>
            </a:r>
          </a:p>
          <a:p>
            <a:pPr marL="761238" lvl="2" indent="-285750"/>
            <a:r>
              <a:rPr lang="en-US"/>
              <a:t>$15 million over five years for LEAs to increase the number of current teachers to teach Computer Science</a:t>
            </a:r>
          </a:p>
          <a:p>
            <a:pPr marL="761238" lvl="2" indent="-285750"/>
            <a:r>
              <a:rPr lang="en-US"/>
              <a:t>$2,500 per participating teacher</a:t>
            </a:r>
          </a:p>
          <a:p>
            <a:pPr marL="0" indent="0">
              <a:buNone/>
            </a:pPr>
            <a:r>
              <a:rPr lang="en-US" u="sng"/>
              <a:t>Dyslexia Grants to Preparation Programs </a:t>
            </a:r>
            <a:r>
              <a:rPr lang="en-US"/>
              <a:t>(AB 128)</a:t>
            </a:r>
          </a:p>
          <a:p>
            <a:pPr marL="818388" lvl="2" indent="-342900">
              <a:spcBef>
                <a:spcPts val="0"/>
              </a:spcBef>
              <a:spcAft>
                <a:spcPts val="0"/>
              </a:spcAft>
              <a:buFont typeface="Symbol" panose="05050102010706020507" pitchFamily="18" charset="2"/>
              <a:buChar char=""/>
            </a:pPr>
            <a:r>
              <a:rPr lang="en-US">
                <a:effectLst/>
                <a:ea typeface="Times New Roman" panose="02020603050405020304" pitchFamily="18" charset="0"/>
              </a:rPr>
              <a:t>$2 million in one-time General Fund to update program curriculum and course offerings to align with the common trunk Teacher Performance Expectations and the updated Education Specialist Teacher Performance Expectations and include pedagogy on dyslexia.</a:t>
            </a:r>
            <a:endParaRPr lang="en-US">
              <a:effectLst/>
              <a:ea typeface="Calibri" panose="020F0502020204030204" pitchFamily="34" charset="0"/>
            </a:endParaRPr>
          </a:p>
          <a:p>
            <a:pPr marL="0" indent="0">
              <a:buNone/>
            </a:pPr>
            <a:r>
              <a:rPr lang="en-US" u="sng"/>
              <a:t>Golden State Teacher Grant (GSTG) Program </a:t>
            </a:r>
            <a:r>
              <a:rPr lang="en-US"/>
              <a:t>(Higher Ed TBL 132, AB 128)</a:t>
            </a:r>
          </a:p>
          <a:p>
            <a:pPr lvl="2"/>
            <a:r>
              <a:rPr lang="en-US"/>
              <a:t>Administered by the California Student Aid Commission (CSAC)</a:t>
            </a:r>
          </a:p>
          <a:p>
            <a:pPr lvl="2"/>
            <a:r>
              <a:rPr lang="en-US"/>
              <a:t>$500 million to the GSTG for three years</a:t>
            </a:r>
          </a:p>
          <a:p>
            <a:pPr lvl="2"/>
            <a:r>
              <a:rPr lang="en-US"/>
              <a:t>$20,000 for each participating teacher in “designated shortage fields” </a:t>
            </a:r>
            <a:r>
              <a:rPr lang="en-US" sz="1800">
                <a:effectLst/>
                <a:latin typeface="Calibri" panose="020F0502020204030204" pitchFamily="34" charset="0"/>
                <a:ea typeface="Times New Roman" panose="02020603050405020304" pitchFamily="18" charset="0"/>
              </a:rPr>
              <a:t>” </a:t>
            </a:r>
            <a:r>
              <a:rPr lang="en-US">
                <a:effectLst/>
                <a:latin typeface="Calibri" panose="020F0502020204030204" pitchFamily="34" charset="0"/>
                <a:ea typeface="Times New Roman" panose="02020603050405020304" pitchFamily="18" charset="0"/>
              </a:rPr>
              <a:t>includes special education, bilingual education, science, computer science, technology, engineering, mathematics, and CTE in STEM fields, multiple subject instruction, and transitional kindergarten, and any other fields identified by the commission.</a:t>
            </a:r>
          </a:p>
          <a:p>
            <a:pPr lvl="2"/>
            <a:r>
              <a:rPr lang="en-US">
                <a:effectLst/>
                <a:latin typeface="Calibri" panose="020F0502020204030204" pitchFamily="34" charset="0"/>
                <a:ea typeface="Calibri" panose="020F0502020204030204" pitchFamily="34" charset="0"/>
              </a:rPr>
              <a:t>Commitment to work in Priority Schools</a:t>
            </a:r>
            <a:r>
              <a:rPr lang="en-US">
                <a:latin typeface="Calibri" panose="020F0502020204030204" pitchFamily="34" charset="0"/>
                <a:ea typeface="Calibri" panose="020F0502020204030204" pitchFamily="34" charset="0"/>
              </a:rPr>
              <a:t>, defined as having at least 55% unduplicated pupils</a:t>
            </a:r>
            <a:endParaRPr lang="en-US">
              <a:effectLst/>
              <a:latin typeface="Times New Roman" panose="02020603050405020304" pitchFamily="18" charset="0"/>
              <a:ea typeface="Calibri" panose="020F0502020204030204" pitchFamily="34" charset="0"/>
            </a:endParaRPr>
          </a:p>
          <a:p>
            <a:pPr lvl="2"/>
            <a:endParaRPr lang="en-US"/>
          </a:p>
          <a:p>
            <a:pPr lvl="2"/>
            <a:endParaRPr lang="en-US"/>
          </a:p>
          <a:p>
            <a:pPr lvl="2"/>
            <a:endParaRPr lang="en-US"/>
          </a:p>
        </p:txBody>
      </p:sp>
      <p:sp>
        <p:nvSpPr>
          <p:cNvPr id="4" name="Slide Number Placeholder 3">
            <a:extLst>
              <a:ext uri="{FF2B5EF4-FFF2-40B4-BE49-F238E27FC236}">
                <a16:creationId xmlns:a16="http://schemas.microsoft.com/office/drawing/2014/main" id="{05611420-CB8E-43F1-8583-56698CC07410}"/>
              </a:ext>
            </a:extLst>
          </p:cNvPr>
          <p:cNvSpPr>
            <a:spLocks noGrp="1"/>
          </p:cNvSpPr>
          <p:nvPr>
            <p:ph type="sldNum" sz="quarter" idx="12"/>
          </p:nvPr>
        </p:nvSpPr>
        <p:spPr>
          <a:xfrm>
            <a:off x="10620124" y="6421403"/>
            <a:ext cx="1312025" cy="365125"/>
          </a:xfrm>
        </p:spPr>
        <p:txBody>
          <a:bodyPr/>
          <a:lstStyle/>
          <a:p>
            <a:r>
              <a:rPr lang="en-US" sz="2400">
                <a:solidFill>
                  <a:schemeClr val="tx1"/>
                </a:solidFill>
              </a:rPr>
              <a:t>17</a:t>
            </a:r>
          </a:p>
        </p:txBody>
      </p:sp>
    </p:spTree>
    <p:extLst>
      <p:ext uri="{BB962C8B-B14F-4D97-AF65-F5344CB8AC3E}">
        <p14:creationId xmlns:p14="http://schemas.microsoft.com/office/powerpoint/2010/main" val="463862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CE15-E054-4BB1-81AC-0FD37E295FF1}"/>
              </a:ext>
            </a:extLst>
          </p:cNvPr>
          <p:cNvSpPr>
            <a:spLocks noGrp="1"/>
          </p:cNvSpPr>
          <p:nvPr>
            <p:ph type="title"/>
          </p:nvPr>
        </p:nvSpPr>
        <p:spPr/>
        <p:txBody>
          <a:bodyPr/>
          <a:lstStyle/>
          <a:p>
            <a:r>
              <a:rPr lang="en-US"/>
              <a:t>Grant Opportunities Timelines</a:t>
            </a:r>
          </a:p>
        </p:txBody>
      </p:sp>
      <p:sp>
        <p:nvSpPr>
          <p:cNvPr id="3" name="Content Placeholder 2">
            <a:extLst>
              <a:ext uri="{FF2B5EF4-FFF2-40B4-BE49-F238E27FC236}">
                <a16:creationId xmlns:a16="http://schemas.microsoft.com/office/drawing/2014/main" id="{A2F65873-5CEA-4E25-9757-625E7408A48E}"/>
              </a:ext>
            </a:extLst>
          </p:cNvPr>
          <p:cNvSpPr>
            <a:spLocks noGrp="1"/>
          </p:cNvSpPr>
          <p:nvPr>
            <p:ph idx="1"/>
          </p:nvPr>
        </p:nvSpPr>
        <p:spPr/>
        <p:txBody>
          <a:bodyPr>
            <a:noAutofit/>
          </a:bodyPr>
          <a:lstStyle/>
          <a:p>
            <a:r>
              <a:rPr lang="en-US" u="sng"/>
              <a:t>Teacher Residency Grant Program</a:t>
            </a:r>
          </a:p>
          <a:p>
            <a:pPr marL="578358" lvl="1" indent="-285750"/>
            <a:r>
              <a:rPr lang="en-US" sz="2000"/>
              <a:t>Teacher Residency Capacity Grants Request for Application (RFA) release: before </a:t>
            </a:r>
            <a:br>
              <a:rPr lang="en-US" sz="2000"/>
            </a:br>
            <a:r>
              <a:rPr lang="en-US" sz="2000"/>
              <a:t>November 1, 2021</a:t>
            </a:r>
          </a:p>
          <a:p>
            <a:pPr marL="578358" lvl="1" indent="-285750"/>
            <a:r>
              <a:rPr lang="en-US" sz="2000"/>
              <a:t>Teacher Residency Expansion Grant RFA release: late 2021</a:t>
            </a:r>
          </a:p>
          <a:p>
            <a:pPr marL="578358" lvl="1" indent="-285750"/>
            <a:r>
              <a:rPr lang="en-US" sz="2000"/>
              <a:t>Teacher Residency Grant RFA release: early 2022</a:t>
            </a:r>
          </a:p>
          <a:p>
            <a:r>
              <a:rPr lang="en-US" u="sng"/>
              <a:t>Classified School Employee Teacher Credentialing Program</a:t>
            </a:r>
          </a:p>
          <a:p>
            <a:pPr lvl="2"/>
            <a:r>
              <a:rPr lang="en-US" sz="2000"/>
              <a:t>RFA release: late 2021</a:t>
            </a:r>
          </a:p>
          <a:p>
            <a:r>
              <a:rPr lang="en-US" u="sng"/>
              <a:t>Computer Science Incentive Grant Program</a:t>
            </a:r>
          </a:p>
          <a:p>
            <a:pPr lvl="2"/>
            <a:r>
              <a:rPr lang="en-US" sz="2000"/>
              <a:t>RFA release: to be determined</a:t>
            </a:r>
          </a:p>
          <a:p>
            <a:r>
              <a:rPr lang="en-US" u="sng"/>
              <a:t>Dyslexia Grants to Preparation Programs</a:t>
            </a:r>
          </a:p>
          <a:p>
            <a:pPr lvl="2"/>
            <a:r>
              <a:rPr lang="en-US" sz="2000"/>
              <a:t>RFA release: early 2022</a:t>
            </a:r>
          </a:p>
        </p:txBody>
      </p:sp>
      <p:sp>
        <p:nvSpPr>
          <p:cNvPr id="4" name="Slide Number Placeholder 3">
            <a:extLst>
              <a:ext uri="{FF2B5EF4-FFF2-40B4-BE49-F238E27FC236}">
                <a16:creationId xmlns:a16="http://schemas.microsoft.com/office/drawing/2014/main" id="{FD52EED1-9BC2-4EE8-8AD8-B2A8085CFF94}"/>
              </a:ext>
            </a:extLst>
          </p:cNvPr>
          <p:cNvSpPr>
            <a:spLocks noGrp="1"/>
          </p:cNvSpPr>
          <p:nvPr>
            <p:ph type="sldNum" sz="quarter" idx="12"/>
          </p:nvPr>
        </p:nvSpPr>
        <p:spPr>
          <a:xfrm>
            <a:off x="10620124" y="6421403"/>
            <a:ext cx="1312025" cy="365125"/>
          </a:xfrm>
        </p:spPr>
        <p:txBody>
          <a:bodyPr/>
          <a:lstStyle/>
          <a:p>
            <a:r>
              <a:rPr lang="en-US" sz="2400">
                <a:solidFill>
                  <a:schemeClr val="tx1"/>
                </a:solidFill>
              </a:rPr>
              <a:t>18</a:t>
            </a:r>
          </a:p>
        </p:txBody>
      </p:sp>
    </p:spTree>
    <p:extLst>
      <p:ext uri="{BB962C8B-B14F-4D97-AF65-F5344CB8AC3E}">
        <p14:creationId xmlns:p14="http://schemas.microsoft.com/office/powerpoint/2010/main" val="275040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Agenda</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2002970"/>
            <a:ext cx="10506890" cy="4112695"/>
          </a:xfrm>
        </p:spPr>
        <p:txBody>
          <a:bodyPr>
            <a:normAutofit/>
          </a:bodyPr>
          <a:lstStyle/>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Education Specialist Credentials Transition and TPA Development</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Pupil Personnel Services Transition </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RICA and Literacy </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Early Childhood Education/TK Work</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Bilingual Standards and Transition </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Grant Opportunities </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Recent Updates to Administration of Exams</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COVID Flexibilities </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Basic Skills Options</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Subject Matter </a:t>
            </a:r>
            <a:r>
              <a:rPr lang="en-US" sz="2400">
                <a:latin typeface="Calibri" panose="020F0502020204030204" pitchFamily="34" charset="0"/>
                <a:ea typeface="Calibri" panose="020F0502020204030204" pitchFamily="34" charset="0"/>
              </a:rPr>
              <a:t>R</a:t>
            </a:r>
            <a:r>
              <a:rPr lang="en-US" sz="2400">
                <a:effectLst/>
                <a:latin typeface="Calibri" panose="020F0502020204030204" pitchFamily="34" charset="0"/>
                <a:ea typeface="Calibri" panose="020F0502020204030204" pitchFamily="34" charset="0"/>
              </a:rPr>
              <a:t>equirement </a:t>
            </a:r>
            <a:r>
              <a:rPr lang="en-US" sz="2400">
                <a:latin typeface="Calibri" panose="020F0502020204030204" pitchFamily="34" charset="0"/>
                <a:ea typeface="Calibri" panose="020F0502020204030204" pitchFamily="34" charset="0"/>
              </a:rPr>
              <a:t>O</a:t>
            </a:r>
            <a:r>
              <a:rPr lang="en-US" sz="2400">
                <a:effectLst/>
                <a:latin typeface="Calibri" panose="020F0502020204030204" pitchFamily="34" charset="0"/>
                <a:ea typeface="Calibri" panose="020F0502020204030204" pitchFamily="34" charset="0"/>
              </a:rPr>
              <a:t>ptions </a:t>
            </a:r>
          </a:p>
          <a:p>
            <a:pPr marL="166688" indent="-166688">
              <a:spcBef>
                <a:spcPts val="0"/>
              </a:spcBef>
              <a:spcAft>
                <a:spcPts val="0"/>
              </a:spcAft>
              <a:buFont typeface="Arial" panose="020B0604020202020204" pitchFamily="34" charset="0"/>
              <a:buChar char="•"/>
            </a:pPr>
            <a:r>
              <a:rPr lang="en-US" sz="2400">
                <a:effectLst/>
                <a:latin typeface="Calibri" panose="020F0502020204030204" pitchFamily="34" charset="0"/>
                <a:ea typeface="Calibri" panose="020F0502020204030204" pitchFamily="34" charset="0"/>
              </a:rPr>
              <a:t>Community and Family Engagement</a:t>
            </a:r>
          </a:p>
          <a:p>
            <a:pPr marL="166688" indent="-166688">
              <a:spcBef>
                <a:spcPts val="0"/>
              </a:spcBef>
              <a:spcAft>
                <a:spcPts val="0"/>
              </a:spcAft>
              <a:buFont typeface="Arial" panose="020B0604020202020204" pitchFamily="34" charset="0"/>
              <a:buChar char="•"/>
            </a:pPr>
            <a:r>
              <a:rPr lang="en-US" sz="2400">
                <a:latin typeface="Calibri" panose="020F0502020204030204" pitchFamily="34" charset="0"/>
                <a:ea typeface="Calibri" panose="020F0502020204030204" pitchFamily="34" charset="0"/>
              </a:rPr>
              <a:t>California’s Performance Assessments</a:t>
            </a:r>
            <a:endParaRPr lang="en-US" sz="2400">
              <a:effectLst/>
              <a:latin typeface="Calibri" panose="020F0502020204030204" pitchFamily="34" charset="0"/>
              <a:ea typeface="Calibri" panose="020F0502020204030204" pitchFamily="34" charset="0"/>
            </a:endParaRPr>
          </a:p>
          <a:p>
            <a:pPr marL="166688" indent="-166688">
              <a:spcBef>
                <a:spcPts val="0"/>
              </a:spcBef>
              <a:spcAft>
                <a:spcPts val="0"/>
              </a:spcAft>
              <a:buFont typeface="Arial" panose="020B0604020202020204" pitchFamily="34" charset="0"/>
              <a:buChar char="•"/>
            </a:pPr>
            <a:endParaRPr lang="en-US" sz="2400">
              <a:effectLst/>
              <a:latin typeface="Calibri" panose="020F0502020204030204" pitchFamily="34" charset="0"/>
              <a:ea typeface="Calibri" panose="020F0502020204030204" pitchFamily="34" charset="0"/>
            </a:endParaRPr>
          </a:p>
        </p:txBody>
      </p:sp>
      <p:sp>
        <p:nvSpPr>
          <p:cNvPr id="6" name="Slide Number Placeholder 3">
            <a:extLst>
              <a:ext uri="{FF2B5EF4-FFF2-40B4-BE49-F238E27FC236}">
                <a16:creationId xmlns:a16="http://schemas.microsoft.com/office/drawing/2014/main" id="{A0A7F057-3002-4C28-80E0-3EEA6F746426}"/>
              </a:ext>
            </a:extLst>
          </p:cNvPr>
          <p:cNvSpPr>
            <a:spLocks noGrp="1"/>
          </p:cNvSpPr>
          <p:nvPr>
            <p:ph type="sldNum" sz="quarter" idx="12"/>
          </p:nvPr>
        </p:nvSpPr>
        <p:spPr>
          <a:xfrm>
            <a:off x="10620124" y="6431795"/>
            <a:ext cx="1312025" cy="365125"/>
          </a:xfrm>
        </p:spPr>
        <p:txBody>
          <a:bodyPr/>
          <a:lstStyle/>
          <a:p>
            <a:r>
              <a:rPr lang="en-US" sz="2400">
                <a:solidFill>
                  <a:schemeClr val="tx1"/>
                </a:solidFill>
              </a:rPr>
              <a:t>2</a:t>
            </a:r>
          </a:p>
        </p:txBody>
      </p:sp>
    </p:spTree>
    <p:extLst>
      <p:ext uri="{BB962C8B-B14F-4D97-AF65-F5344CB8AC3E}">
        <p14:creationId xmlns:p14="http://schemas.microsoft.com/office/powerpoint/2010/main" val="185086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E4EE-904C-4DAE-9DAF-0F78CE0AB958}"/>
              </a:ext>
            </a:extLst>
          </p:cNvPr>
          <p:cNvSpPr>
            <a:spLocks noGrp="1"/>
          </p:cNvSpPr>
          <p:nvPr>
            <p:ph type="title"/>
          </p:nvPr>
        </p:nvSpPr>
        <p:spPr/>
        <p:txBody>
          <a:bodyPr/>
          <a:lstStyle/>
          <a:p>
            <a:r>
              <a:rPr lang="en-US"/>
              <a:t>Updates to CBEST &amp; CSET</a:t>
            </a:r>
            <a:br>
              <a:rPr lang="en-US"/>
            </a:br>
            <a:r>
              <a:rPr lang="en-US"/>
              <a:t>Examinations Administration</a:t>
            </a:r>
          </a:p>
        </p:txBody>
      </p:sp>
      <p:sp>
        <p:nvSpPr>
          <p:cNvPr id="3" name="Content Placeholder 2">
            <a:extLst>
              <a:ext uri="{FF2B5EF4-FFF2-40B4-BE49-F238E27FC236}">
                <a16:creationId xmlns:a16="http://schemas.microsoft.com/office/drawing/2014/main" id="{8B05630A-B90A-44F0-9F4B-9A787F460F4D}"/>
              </a:ext>
            </a:extLst>
          </p:cNvPr>
          <p:cNvSpPr>
            <a:spLocks noGrp="1"/>
          </p:cNvSpPr>
          <p:nvPr>
            <p:ph idx="1"/>
          </p:nvPr>
        </p:nvSpPr>
        <p:spPr>
          <a:xfrm>
            <a:off x="1097280" y="1845733"/>
            <a:ext cx="10058400" cy="4359123"/>
          </a:xfrm>
        </p:spPr>
        <p:txBody>
          <a:bodyPr>
            <a:noAutofit/>
          </a:bodyPr>
          <a:lstStyle/>
          <a:p>
            <a:pPr marL="0" indent="0">
              <a:lnSpc>
                <a:spcPct val="100000"/>
              </a:lnSpc>
              <a:spcBef>
                <a:spcPts val="0"/>
              </a:spcBef>
              <a:spcAft>
                <a:spcPts val="0"/>
              </a:spcAft>
              <a:buNone/>
            </a:pPr>
            <a:r>
              <a:rPr lang="en-US" u="sng"/>
              <a:t>CBEST Updates</a:t>
            </a:r>
          </a:p>
          <a:p>
            <a:pPr marL="761238" lvl="2" indent="-285750">
              <a:lnSpc>
                <a:spcPct val="100000"/>
              </a:lnSpc>
              <a:spcBef>
                <a:spcPts val="0"/>
              </a:spcBef>
              <a:spcAft>
                <a:spcPts val="0"/>
              </a:spcAft>
            </a:pPr>
            <a:r>
              <a:rPr lang="en-US" sz="2000"/>
              <a:t>Paper-based CBEST has not been administered since February 2020</a:t>
            </a:r>
          </a:p>
          <a:p>
            <a:pPr marL="761238" lvl="2" indent="-285750">
              <a:lnSpc>
                <a:spcPct val="100000"/>
              </a:lnSpc>
              <a:spcBef>
                <a:spcPts val="0"/>
              </a:spcBef>
              <a:spcAft>
                <a:spcPts val="0"/>
              </a:spcAft>
            </a:pPr>
            <a:r>
              <a:rPr lang="en-US" sz="2000"/>
              <a:t>Not seeing a “return to normal” – will eliminate the paper-based CBEST (updating regulations)</a:t>
            </a:r>
          </a:p>
          <a:p>
            <a:pPr marL="761238" lvl="2" indent="-285750">
              <a:lnSpc>
                <a:spcPct val="100000"/>
              </a:lnSpc>
              <a:spcBef>
                <a:spcPts val="0"/>
              </a:spcBef>
              <a:spcAft>
                <a:spcPts val="0"/>
              </a:spcAft>
            </a:pPr>
            <a:r>
              <a:rPr lang="en-US" sz="2000"/>
              <a:t>Added online proctoring – at home, any time of the day or night</a:t>
            </a:r>
          </a:p>
          <a:p>
            <a:pPr marL="761238" lvl="2" indent="-285750">
              <a:lnSpc>
                <a:spcPct val="100000"/>
              </a:lnSpc>
              <a:spcBef>
                <a:spcPts val="0"/>
              </a:spcBef>
              <a:spcAft>
                <a:spcPts val="0"/>
              </a:spcAft>
            </a:pPr>
            <a:r>
              <a:rPr lang="en-US" sz="2000"/>
              <a:t>Lowered the price from $102 to $90 for all three sections or $30 per subtest</a:t>
            </a:r>
          </a:p>
          <a:p>
            <a:pPr marL="1126998" lvl="4" indent="-285750">
              <a:lnSpc>
                <a:spcPct val="100000"/>
              </a:lnSpc>
              <a:spcBef>
                <a:spcPts val="0"/>
              </a:spcBef>
              <a:spcAft>
                <a:spcPts val="0"/>
              </a:spcAft>
            </a:pPr>
            <a:r>
              <a:rPr lang="en-US" sz="2000"/>
              <a:t>Increased access to computer-based appointments by administering the CBEST in sections</a:t>
            </a:r>
          </a:p>
          <a:p>
            <a:pPr marL="1126998" lvl="4" indent="-285750">
              <a:lnSpc>
                <a:spcPct val="100000"/>
              </a:lnSpc>
              <a:spcBef>
                <a:spcPts val="0"/>
              </a:spcBef>
              <a:spcAft>
                <a:spcPts val="0"/>
              </a:spcAft>
            </a:pPr>
            <a:r>
              <a:rPr lang="en-US" sz="2000"/>
              <a:t>Cost savings if an examinee needs to retake CBEST, now only needs to retake the subtest not passed </a:t>
            </a:r>
          </a:p>
          <a:p>
            <a:pPr marL="0" indent="0">
              <a:lnSpc>
                <a:spcPct val="100000"/>
              </a:lnSpc>
              <a:spcBef>
                <a:spcPts val="0"/>
              </a:spcBef>
              <a:spcAft>
                <a:spcPts val="0"/>
              </a:spcAft>
              <a:buNone/>
            </a:pPr>
            <a:r>
              <a:rPr lang="en-US" u="sng"/>
              <a:t>CSET Updates</a:t>
            </a:r>
          </a:p>
          <a:p>
            <a:pPr lvl="2">
              <a:lnSpc>
                <a:spcPct val="100000"/>
              </a:lnSpc>
              <a:spcBef>
                <a:spcPts val="0"/>
              </a:spcBef>
              <a:spcAft>
                <a:spcPts val="0"/>
              </a:spcAft>
            </a:pPr>
            <a:r>
              <a:rPr lang="en-US" sz="2000"/>
              <a:t>Added online proctoring –at home, any time of the day or night</a:t>
            </a:r>
          </a:p>
          <a:p>
            <a:pPr lvl="2">
              <a:lnSpc>
                <a:spcPct val="100000"/>
              </a:lnSpc>
              <a:spcBef>
                <a:spcPts val="0"/>
              </a:spcBef>
              <a:spcAft>
                <a:spcPts val="0"/>
              </a:spcAft>
            </a:pPr>
            <a:r>
              <a:rPr lang="en-US" sz="2000"/>
              <a:t>Pearson’s </a:t>
            </a:r>
            <a:r>
              <a:rPr lang="en-US" sz="2000" err="1"/>
              <a:t>OnVUE</a:t>
            </a:r>
            <a:r>
              <a:rPr lang="en-US" sz="2000"/>
              <a:t> test delivery platform</a:t>
            </a:r>
          </a:p>
          <a:p>
            <a:pPr lvl="2">
              <a:lnSpc>
                <a:spcPct val="100000"/>
              </a:lnSpc>
              <a:spcBef>
                <a:spcPts val="0"/>
              </a:spcBef>
              <a:spcAft>
                <a:spcPts val="0"/>
              </a:spcAft>
            </a:pPr>
            <a:r>
              <a:rPr lang="en-US" sz="2000"/>
              <a:t>Same cost as the computer-based examinations </a:t>
            </a:r>
          </a:p>
        </p:txBody>
      </p:sp>
      <p:sp>
        <p:nvSpPr>
          <p:cNvPr id="4" name="Slide Number Placeholder 3">
            <a:extLst>
              <a:ext uri="{FF2B5EF4-FFF2-40B4-BE49-F238E27FC236}">
                <a16:creationId xmlns:a16="http://schemas.microsoft.com/office/drawing/2014/main" id="{347940DE-8DD7-4E45-8C04-79D86C375D3F}"/>
              </a:ext>
            </a:extLst>
          </p:cNvPr>
          <p:cNvSpPr>
            <a:spLocks noGrp="1"/>
          </p:cNvSpPr>
          <p:nvPr>
            <p:ph type="sldNum" sz="quarter" idx="12"/>
          </p:nvPr>
        </p:nvSpPr>
        <p:spPr>
          <a:xfrm>
            <a:off x="10620124" y="6421403"/>
            <a:ext cx="1312025" cy="365125"/>
          </a:xfrm>
        </p:spPr>
        <p:txBody>
          <a:bodyPr/>
          <a:lstStyle/>
          <a:p>
            <a:r>
              <a:rPr lang="en-US" sz="2400">
                <a:solidFill>
                  <a:schemeClr val="tx1"/>
                </a:solidFill>
              </a:rPr>
              <a:t>19</a:t>
            </a:r>
          </a:p>
        </p:txBody>
      </p:sp>
    </p:spTree>
    <p:extLst>
      <p:ext uri="{BB962C8B-B14F-4D97-AF65-F5344CB8AC3E}">
        <p14:creationId xmlns:p14="http://schemas.microsoft.com/office/powerpoint/2010/main" val="145017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t>COVID Flexibilities: AB 130</a:t>
            </a:r>
            <a:endParaRPr lang="en-US">
              <a:solidFill>
                <a:schemeClr val="tx1"/>
              </a:solidFill>
            </a:endParaRP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vert="horz" lIns="0" tIns="45720" rIns="0" bIns="45720" rtlCol="0" anchor="t">
            <a:normAutofit lnSpcReduction="10000"/>
          </a:bodyPr>
          <a:lstStyle/>
          <a:p>
            <a:pPr marL="55880" indent="0">
              <a:lnSpc>
                <a:spcPct val="100000"/>
              </a:lnSpc>
              <a:spcBef>
                <a:spcPts val="0"/>
              </a:spcBef>
              <a:spcAft>
                <a:spcPts val="1200"/>
              </a:spcAft>
              <a:buClrTx/>
              <a:buNone/>
            </a:pPr>
            <a:r>
              <a:rPr lang="en-US" sz="3600">
                <a:solidFill>
                  <a:schemeClr val="tx1"/>
                </a:solidFill>
              </a:rPr>
              <a:t>Basic Skills, Subject Matter, RICA - flexibility extended through Dec. 31, 2021 (AB 130) – must be due to </a:t>
            </a:r>
            <a:r>
              <a:rPr lang="en-US" sz="3600" b="1" u="sng">
                <a:solidFill>
                  <a:schemeClr val="tx1"/>
                </a:solidFill>
              </a:rPr>
              <a:t>testing center closures</a:t>
            </a:r>
            <a:endParaRPr lang="en-US" sz="3200" b="1" u="sng">
              <a:solidFill>
                <a:schemeClr val="tx1"/>
              </a:solidFill>
              <a:cs typeface="Calibri"/>
            </a:endParaRPr>
          </a:p>
          <a:p>
            <a:pPr marL="55880" indent="0">
              <a:lnSpc>
                <a:spcPct val="100000"/>
              </a:lnSpc>
              <a:spcBef>
                <a:spcPts val="0"/>
              </a:spcBef>
              <a:spcAft>
                <a:spcPts val="1200"/>
              </a:spcAft>
              <a:buClrTx/>
              <a:buNone/>
            </a:pPr>
            <a:r>
              <a:rPr lang="en-US" sz="3200">
                <a:solidFill>
                  <a:schemeClr val="tx1"/>
                </a:solidFill>
              </a:rPr>
              <a:t>Commission to determine whether to extend to June 30, 2022 (closures/capacity) at December 2021 meeting.</a:t>
            </a:r>
            <a:endParaRPr lang="en-US" sz="3600" b="1">
              <a:solidFill>
                <a:schemeClr val="tx1"/>
              </a:solidFill>
            </a:endParaRPr>
          </a:p>
          <a:p>
            <a:pPr marL="55880" indent="0">
              <a:lnSpc>
                <a:spcPct val="100000"/>
              </a:lnSpc>
              <a:spcBef>
                <a:spcPts val="0"/>
              </a:spcBef>
              <a:spcAft>
                <a:spcPts val="1200"/>
              </a:spcAft>
              <a:buClrTx/>
              <a:buNone/>
            </a:pPr>
            <a:r>
              <a:rPr lang="en-US" sz="3600">
                <a:solidFill>
                  <a:schemeClr val="tx1"/>
                </a:solidFill>
              </a:rPr>
              <a:t>TPA/APA – extended through 2021-22 academic year (AB 128) - </a:t>
            </a:r>
            <a:r>
              <a:rPr lang="en-US" sz="3600" b="1" u="sng">
                <a:solidFill>
                  <a:schemeClr val="tx1"/>
                </a:solidFill>
              </a:rPr>
              <a:t>4 Conditions MUST be met</a:t>
            </a:r>
            <a:endParaRPr lang="en-US" sz="3600" b="1" u="sng">
              <a:solidFill>
                <a:schemeClr val="tx1"/>
              </a:solidFill>
              <a:cs typeface="Calibri"/>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a:solidFill>
                  <a:schemeClr val="tx1"/>
                </a:solidFill>
              </a:rPr>
              <a:t>20</a:t>
            </a:r>
          </a:p>
        </p:txBody>
      </p:sp>
    </p:spTree>
    <p:extLst>
      <p:ext uri="{BB962C8B-B14F-4D97-AF65-F5344CB8AC3E}">
        <p14:creationId xmlns:p14="http://schemas.microsoft.com/office/powerpoint/2010/main" val="172693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2AD0-EA9E-0441-BDFA-2517A547FD71}"/>
              </a:ext>
            </a:extLst>
          </p:cNvPr>
          <p:cNvSpPr>
            <a:spLocks noGrp="1"/>
          </p:cNvSpPr>
          <p:nvPr>
            <p:ph type="title"/>
          </p:nvPr>
        </p:nvSpPr>
        <p:spPr>
          <a:xfrm>
            <a:off x="480916" y="304796"/>
            <a:ext cx="11115109" cy="1301725"/>
          </a:xfrm>
        </p:spPr>
        <p:txBody>
          <a:bodyPr>
            <a:normAutofit fontScale="90000"/>
          </a:bodyPr>
          <a:lstStyle/>
          <a:p>
            <a:pPr>
              <a:lnSpc>
                <a:spcPct val="100000"/>
              </a:lnSpc>
            </a:pPr>
            <a:r>
              <a:rPr lang="en-US" sz="4000" b="1"/>
              <a:t>Preliminary Teacher and Administrative Services Candidates &amp; Completion of Performance Assessment </a:t>
            </a:r>
            <a:endParaRPr lang="en-US" b="1"/>
          </a:p>
        </p:txBody>
      </p:sp>
      <p:sp>
        <p:nvSpPr>
          <p:cNvPr id="3" name="Content Placeholder 2">
            <a:extLst>
              <a:ext uri="{FF2B5EF4-FFF2-40B4-BE49-F238E27FC236}">
                <a16:creationId xmlns:a16="http://schemas.microsoft.com/office/drawing/2014/main" id="{11A00C14-B262-534C-9CA3-D5EA7302E066}"/>
              </a:ext>
            </a:extLst>
          </p:cNvPr>
          <p:cNvSpPr>
            <a:spLocks noGrp="1"/>
          </p:cNvSpPr>
          <p:nvPr>
            <p:ph idx="1"/>
          </p:nvPr>
        </p:nvSpPr>
        <p:spPr>
          <a:xfrm>
            <a:off x="480916" y="1835010"/>
            <a:ext cx="11151705" cy="5032814"/>
          </a:xfrm>
        </p:spPr>
        <p:txBody>
          <a:bodyPr>
            <a:noAutofit/>
          </a:bodyPr>
          <a:lstStyle/>
          <a:p>
            <a:pPr>
              <a:lnSpc>
                <a:spcPct val="100000"/>
              </a:lnSpc>
              <a:spcBef>
                <a:spcPts val="0"/>
              </a:spcBef>
            </a:pPr>
            <a:r>
              <a:rPr lang="en-US" sz="2400">
                <a:latin typeface="Calibri" panose="020F0502020204030204" pitchFamily="34" charset="0"/>
                <a:cs typeface="Calibri" panose="020F0502020204030204" pitchFamily="34" charset="0"/>
              </a:rPr>
              <a:t>Performance Assessment (TPA, APA) requirements are suspended for preliminary credential candidates who meet the following four requirements: </a:t>
            </a:r>
          </a:p>
          <a:p>
            <a:pPr marL="800100" lvl="1" indent="-342900">
              <a:lnSpc>
                <a:spcPct val="100000"/>
              </a:lnSpc>
              <a:spcBef>
                <a:spcPts val="0"/>
              </a:spcBef>
              <a:buNone/>
            </a:pPr>
            <a:r>
              <a:rPr lang="en-US" b="1">
                <a:latin typeface="Calibri" panose="020F0502020204030204" pitchFamily="34" charset="0"/>
                <a:cs typeface="Calibri" panose="020F0502020204030204" pitchFamily="34" charset="0"/>
              </a:rPr>
              <a:t>1) were placed or employed in a local educational agency impacted by school site closures related to COVID-19;</a:t>
            </a:r>
          </a:p>
          <a:p>
            <a:pPr marL="800100" lvl="1" indent="-342900">
              <a:lnSpc>
                <a:spcPct val="100000"/>
              </a:lnSpc>
              <a:spcBef>
                <a:spcPts val="0"/>
              </a:spcBef>
              <a:buNone/>
            </a:pPr>
            <a:r>
              <a:rPr lang="en-US" b="1">
                <a:latin typeface="Calibri" panose="020F0502020204030204" pitchFamily="34" charset="0"/>
                <a:cs typeface="Calibri" panose="020F0502020204030204" pitchFamily="34" charset="0"/>
              </a:rPr>
              <a:t>2) were in the process of completing the TPA or APA; </a:t>
            </a:r>
          </a:p>
          <a:p>
            <a:pPr marL="800100" lvl="1" indent="-342900">
              <a:lnSpc>
                <a:spcPct val="100000"/>
              </a:lnSpc>
              <a:spcBef>
                <a:spcPts val="0"/>
              </a:spcBef>
              <a:buNone/>
            </a:pPr>
            <a:r>
              <a:rPr lang="en-US" b="1">
                <a:latin typeface="Calibri" panose="020F0502020204030204" pitchFamily="34" charset="0"/>
                <a:cs typeface="Calibri" panose="020F0502020204030204" pitchFamily="34" charset="0"/>
              </a:rPr>
              <a:t>3) were unable to complete the TPA or APA due solely to school closures; and </a:t>
            </a:r>
          </a:p>
          <a:p>
            <a:pPr marL="800100" lvl="1" indent="-342900">
              <a:lnSpc>
                <a:spcPct val="100000"/>
              </a:lnSpc>
              <a:spcBef>
                <a:spcPts val="0"/>
              </a:spcBef>
              <a:buNone/>
            </a:pPr>
            <a:r>
              <a:rPr lang="en-US" b="1">
                <a:latin typeface="Calibri" panose="020F0502020204030204" pitchFamily="34" charset="0"/>
                <a:cs typeface="Calibri" panose="020F0502020204030204" pitchFamily="34" charset="0"/>
              </a:rPr>
              <a:t>4) completed all other preliminary teaching credential requirements to earn their Preliminary teaching credential by the end of the preparation program’s 2019-20, 2020-21, or 2021-22 academic year.</a:t>
            </a:r>
          </a:p>
          <a:p>
            <a:pPr marL="457200" lvl="1" indent="0">
              <a:lnSpc>
                <a:spcPct val="100000"/>
              </a:lnSpc>
              <a:spcBef>
                <a:spcPts val="0"/>
              </a:spcBef>
              <a:buNone/>
            </a:pPr>
            <a:endParaRPr lang="en-US" sz="800">
              <a:latin typeface="Calibri" panose="020F0502020204030204" pitchFamily="34" charset="0"/>
              <a:cs typeface="Calibri" panose="020F0502020204030204" pitchFamily="34" charset="0"/>
            </a:endParaRPr>
          </a:p>
          <a:p>
            <a:pPr>
              <a:lnSpc>
                <a:spcPct val="100000"/>
              </a:lnSpc>
              <a:spcBef>
                <a:spcPts val="0"/>
              </a:spcBef>
            </a:pPr>
            <a:r>
              <a:rPr lang="en-US" sz="2400">
                <a:latin typeface="Calibri" panose="020F0502020204030204" pitchFamily="34" charset="0"/>
                <a:cs typeface="Calibri" panose="020F0502020204030204" pitchFamily="34" charset="0"/>
              </a:rPr>
              <a:t>Candidates issued a preliminary teacher or administrative credential based on the deferral must take and pass a Commission-approved performance assessment, in addition to meeting all other requirements, prior to being recommended for a Clear credential</a:t>
            </a:r>
          </a:p>
          <a:p>
            <a:pPr lvl="1">
              <a:lnSpc>
                <a:spcPct val="100000"/>
              </a:lnSpc>
              <a:spcBef>
                <a:spcPts val="0"/>
              </a:spcBef>
            </a:pPr>
            <a:endParaRPr lang="en-US">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9C0AA1AE-2841-49ED-9EE6-95126CA311DB}"/>
              </a:ext>
            </a:extLst>
          </p:cNvPr>
          <p:cNvSpPr>
            <a:spLocks noGrp="1"/>
          </p:cNvSpPr>
          <p:nvPr>
            <p:ph type="sldNum" sz="quarter" idx="12"/>
          </p:nvPr>
        </p:nvSpPr>
        <p:spPr>
          <a:xfrm>
            <a:off x="10620124" y="6421403"/>
            <a:ext cx="1312025" cy="365125"/>
          </a:xfrm>
        </p:spPr>
        <p:txBody>
          <a:bodyPr/>
          <a:lstStyle/>
          <a:p>
            <a:r>
              <a:rPr lang="en-US" sz="2400">
                <a:solidFill>
                  <a:schemeClr val="tx1"/>
                </a:solidFill>
              </a:rPr>
              <a:t>21</a:t>
            </a:r>
          </a:p>
        </p:txBody>
      </p:sp>
    </p:spTree>
    <p:extLst>
      <p:ext uri="{BB962C8B-B14F-4D97-AF65-F5344CB8AC3E}">
        <p14:creationId xmlns:p14="http://schemas.microsoft.com/office/powerpoint/2010/main" val="47477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t>COVID Flexibilities</a:t>
            </a:r>
            <a:endParaRPr lang="en-US">
              <a:solidFill>
                <a:schemeClr val="tx1"/>
              </a:solidFill>
            </a:endParaRP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vert="horz" lIns="0" tIns="45720" rIns="0" bIns="45720" rtlCol="0" anchor="t">
            <a:normAutofit/>
          </a:bodyPr>
          <a:lstStyle/>
          <a:p>
            <a:pPr marL="336550" indent="-280670">
              <a:lnSpc>
                <a:spcPct val="100000"/>
              </a:lnSpc>
              <a:spcBef>
                <a:spcPts val="0"/>
              </a:spcBef>
              <a:spcAft>
                <a:spcPts val="1200"/>
              </a:spcAft>
              <a:buClrTx/>
              <a:buFont typeface="Arial" panose="020B0604020202020204" pitchFamily="34" charset="0"/>
              <a:buChar char="•"/>
            </a:pPr>
            <a:r>
              <a:rPr lang="en-US" sz="4000">
                <a:solidFill>
                  <a:schemeClr val="tx1"/>
                </a:solidFill>
              </a:rPr>
              <a:t>Commission action:</a:t>
            </a:r>
            <a:endParaRPr lang="en-US">
              <a:solidFill>
                <a:schemeClr val="tx1"/>
              </a:solidFill>
            </a:endParaRPr>
          </a:p>
          <a:p>
            <a:pPr marL="628650" lvl="1" indent="-280670">
              <a:lnSpc>
                <a:spcPct val="100000"/>
              </a:lnSpc>
              <a:spcBef>
                <a:spcPts val="0"/>
              </a:spcBef>
              <a:spcAft>
                <a:spcPts val="1200"/>
              </a:spcAft>
              <a:buClrTx/>
              <a:buFont typeface="Arial" panose="020B0604020202020204" pitchFamily="34" charset="0"/>
              <a:buChar char="•"/>
            </a:pPr>
            <a:r>
              <a:rPr lang="en-US" sz="3800">
                <a:solidFill>
                  <a:schemeClr val="tx1"/>
                </a:solidFill>
              </a:rPr>
              <a:t>Waived Precondition requiring subject matter prior to daily whole class instruction (2021-22 school year) (student teachers)</a:t>
            </a:r>
            <a:endParaRPr lang="en-US" sz="3800">
              <a:solidFill>
                <a:schemeClr val="tx1"/>
              </a:solidFill>
              <a:cs typeface="Calibri"/>
            </a:endParaRPr>
          </a:p>
          <a:p>
            <a:pPr marL="628650" lvl="1" indent="-280670">
              <a:lnSpc>
                <a:spcPct val="100000"/>
              </a:lnSpc>
              <a:spcBef>
                <a:spcPts val="0"/>
              </a:spcBef>
              <a:spcAft>
                <a:spcPts val="1200"/>
              </a:spcAft>
              <a:buClrTx/>
              <a:buFont typeface="Arial" panose="020B0604020202020204" pitchFamily="34" charset="0"/>
              <a:buChar char="•"/>
            </a:pPr>
            <a:r>
              <a:rPr lang="en-US" sz="3800">
                <a:solidFill>
                  <a:schemeClr val="tx1"/>
                </a:solidFill>
              </a:rPr>
              <a:t>Clinical practice flexibilities for Prelim MS/SS (2021-22 school year)</a:t>
            </a:r>
            <a:endParaRPr lang="en-US" sz="3800">
              <a:solidFill>
                <a:schemeClr val="tx1"/>
              </a:solidFill>
              <a:cs typeface="Calibri"/>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a:solidFill>
                  <a:schemeClr val="tx1"/>
                </a:solidFill>
              </a:rPr>
              <a:t>22</a:t>
            </a:r>
          </a:p>
        </p:txBody>
      </p:sp>
    </p:spTree>
    <p:extLst>
      <p:ext uri="{BB962C8B-B14F-4D97-AF65-F5344CB8AC3E}">
        <p14:creationId xmlns:p14="http://schemas.microsoft.com/office/powerpoint/2010/main" val="29445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CB5-6F51-4136-82F5-877FD8194D76}"/>
              </a:ext>
            </a:extLst>
          </p:cNvPr>
          <p:cNvSpPr>
            <a:spLocks noGrp="1"/>
          </p:cNvSpPr>
          <p:nvPr>
            <p:ph type="title"/>
          </p:nvPr>
        </p:nvSpPr>
        <p:spPr/>
        <p:txBody>
          <a:bodyPr/>
          <a:lstStyle/>
          <a:p>
            <a:r>
              <a:rPr lang="en-US"/>
              <a:t>Basic Skills Requirement (BSR) Options</a:t>
            </a:r>
          </a:p>
        </p:txBody>
      </p:sp>
      <p:sp>
        <p:nvSpPr>
          <p:cNvPr id="3" name="Content Placeholder 2">
            <a:extLst>
              <a:ext uri="{FF2B5EF4-FFF2-40B4-BE49-F238E27FC236}">
                <a16:creationId xmlns:a16="http://schemas.microsoft.com/office/drawing/2014/main" id="{D6AF4B1B-9EDA-47FF-9086-8277804408AE}"/>
              </a:ext>
            </a:extLst>
          </p:cNvPr>
          <p:cNvSpPr>
            <a:spLocks noGrp="1"/>
          </p:cNvSpPr>
          <p:nvPr>
            <p:ph idx="1"/>
          </p:nvPr>
        </p:nvSpPr>
        <p:spPr/>
        <p:txBody>
          <a:bodyPr vert="horz" lIns="0" tIns="45720" rIns="0" bIns="45720" rtlCol="0" anchor="t">
            <a:normAutofit/>
          </a:bodyPr>
          <a:lstStyle/>
          <a:p>
            <a:pPr marL="336550" indent="-280670">
              <a:lnSpc>
                <a:spcPct val="100000"/>
              </a:lnSpc>
              <a:spcBef>
                <a:spcPts val="0"/>
              </a:spcBef>
              <a:spcAft>
                <a:spcPts val="1200"/>
              </a:spcAft>
              <a:buClrTx/>
              <a:buFont typeface="Arial" panose="020B0604020202020204" pitchFamily="34" charset="0"/>
              <a:buChar char="•"/>
            </a:pPr>
            <a:r>
              <a:rPr lang="en-US" sz="3400">
                <a:solidFill>
                  <a:schemeClr val="tx1"/>
                </a:solidFill>
              </a:rPr>
              <a:t>AB 130 (effective July 9, 2021</a:t>
            </a:r>
            <a:r>
              <a:rPr lang="en-US" sz="3400">
                <a:solidFill>
                  <a:schemeClr val="tx1"/>
                </a:solidFill>
                <a:cs typeface="Calibri"/>
              </a:rPr>
              <a:t>) </a:t>
            </a:r>
            <a:r>
              <a:rPr lang="en-US" sz="3400">
                <a:solidFill>
                  <a:schemeClr val="tx1"/>
                </a:solidFill>
              </a:rPr>
              <a:t>provided 2 new options for meeting BSR:</a:t>
            </a:r>
            <a:endParaRPr lang="en-US" sz="3400">
              <a:solidFill>
                <a:schemeClr val="tx1"/>
              </a:solidFill>
              <a:cs typeface="Calibri"/>
            </a:endParaRPr>
          </a:p>
          <a:p>
            <a:pPr marL="629158" lvl="1" indent="-280670">
              <a:lnSpc>
                <a:spcPct val="100000"/>
              </a:lnSpc>
              <a:spcBef>
                <a:spcPts val="0"/>
              </a:spcBef>
              <a:spcAft>
                <a:spcPts val="1200"/>
              </a:spcAft>
              <a:buClrTx/>
              <a:buFont typeface="Arial" panose="020B0604020202020204" pitchFamily="34" charset="0"/>
              <a:buChar char="•"/>
            </a:pPr>
            <a:r>
              <a:rPr lang="en-US" sz="3200">
                <a:solidFill>
                  <a:schemeClr val="tx1"/>
                </a:solidFill>
              </a:rPr>
              <a:t>College-level coursework in Reading, Writing, Mathematics</a:t>
            </a:r>
            <a:endParaRPr lang="en-US" sz="3200">
              <a:solidFill>
                <a:schemeClr val="tx1"/>
              </a:solidFill>
              <a:cs typeface="Calibri"/>
            </a:endParaRPr>
          </a:p>
          <a:p>
            <a:pPr marL="629158" lvl="1" indent="-280670">
              <a:lnSpc>
                <a:spcPct val="100000"/>
              </a:lnSpc>
              <a:spcBef>
                <a:spcPts val="0"/>
              </a:spcBef>
              <a:spcAft>
                <a:spcPts val="1200"/>
              </a:spcAft>
              <a:buClrTx/>
              <a:buFont typeface="Arial" panose="020B0604020202020204" pitchFamily="34" charset="0"/>
              <a:buChar char="•"/>
            </a:pPr>
            <a:r>
              <a:rPr lang="en-US" sz="3200">
                <a:solidFill>
                  <a:schemeClr val="tx1"/>
                </a:solidFill>
              </a:rPr>
              <a:t>Combination of coursework and previously available options (CBEST, SAT, ACT, etc.)</a:t>
            </a:r>
            <a:endParaRPr lang="en-US" sz="3200">
              <a:solidFill>
                <a:schemeClr val="tx1"/>
              </a:solidFill>
              <a:cs typeface="Calibri"/>
            </a:endParaRPr>
          </a:p>
          <a:p>
            <a:pPr marL="336550" indent="-280670">
              <a:lnSpc>
                <a:spcPct val="100000"/>
              </a:lnSpc>
              <a:spcBef>
                <a:spcPts val="0"/>
              </a:spcBef>
              <a:spcAft>
                <a:spcPts val="1200"/>
              </a:spcAft>
              <a:buClrTx/>
              <a:buFont typeface="Arial" panose="020B0604020202020204" pitchFamily="34" charset="0"/>
              <a:buChar char="•"/>
            </a:pPr>
            <a:endParaRPr lang="en-US" sz="3400">
              <a:solidFill>
                <a:schemeClr val="tx1"/>
              </a:solidFill>
              <a:cs typeface="Calibri"/>
            </a:endParaRPr>
          </a:p>
          <a:p>
            <a:pPr marL="336550" indent="-280670">
              <a:lnSpc>
                <a:spcPct val="100000"/>
              </a:lnSpc>
              <a:spcBef>
                <a:spcPts val="0"/>
              </a:spcBef>
              <a:spcAft>
                <a:spcPts val="1200"/>
              </a:spcAft>
              <a:buClrTx/>
              <a:buFont typeface="Arial" panose="020B0604020202020204" pitchFamily="34" charset="0"/>
              <a:buChar char="•"/>
            </a:pPr>
            <a:endParaRPr lang="en-US" sz="3400">
              <a:solidFill>
                <a:schemeClr val="tx1"/>
              </a:solidFill>
              <a:cs typeface="Calibri"/>
            </a:endParaRPr>
          </a:p>
          <a:p>
            <a:endParaRPr lang="en-US"/>
          </a:p>
        </p:txBody>
      </p:sp>
      <p:sp>
        <p:nvSpPr>
          <p:cNvPr id="4" name="Slide Number Placeholder 3">
            <a:extLst>
              <a:ext uri="{FF2B5EF4-FFF2-40B4-BE49-F238E27FC236}">
                <a16:creationId xmlns:a16="http://schemas.microsoft.com/office/drawing/2014/main" id="{CA2A2C19-63C4-4983-8DE1-35B7B5F3A01F}"/>
              </a:ext>
            </a:extLst>
          </p:cNvPr>
          <p:cNvSpPr>
            <a:spLocks noGrp="1"/>
          </p:cNvSpPr>
          <p:nvPr>
            <p:ph type="sldNum" sz="quarter" idx="12"/>
          </p:nvPr>
        </p:nvSpPr>
        <p:spPr>
          <a:xfrm>
            <a:off x="10620124" y="6421403"/>
            <a:ext cx="1312025" cy="365125"/>
          </a:xfrm>
        </p:spPr>
        <p:txBody>
          <a:bodyPr/>
          <a:lstStyle/>
          <a:p>
            <a:r>
              <a:rPr lang="en-US" sz="2400">
                <a:solidFill>
                  <a:schemeClr val="tx1"/>
                </a:solidFill>
              </a:rPr>
              <a:t>23</a:t>
            </a:r>
          </a:p>
        </p:txBody>
      </p:sp>
    </p:spTree>
    <p:extLst>
      <p:ext uri="{BB962C8B-B14F-4D97-AF65-F5344CB8AC3E}">
        <p14:creationId xmlns:p14="http://schemas.microsoft.com/office/powerpoint/2010/main" val="180749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CB5-6F51-4136-82F5-877FD8194D76}"/>
              </a:ext>
            </a:extLst>
          </p:cNvPr>
          <p:cNvSpPr>
            <a:spLocks noGrp="1"/>
          </p:cNvSpPr>
          <p:nvPr>
            <p:ph type="title"/>
          </p:nvPr>
        </p:nvSpPr>
        <p:spPr/>
        <p:txBody>
          <a:bodyPr/>
          <a:lstStyle/>
          <a:p>
            <a:r>
              <a:rPr lang="en-US"/>
              <a:t>Basic Skills Requirement Options</a:t>
            </a:r>
          </a:p>
        </p:txBody>
      </p:sp>
      <p:sp>
        <p:nvSpPr>
          <p:cNvPr id="3" name="Content Placeholder 2">
            <a:extLst>
              <a:ext uri="{FF2B5EF4-FFF2-40B4-BE49-F238E27FC236}">
                <a16:creationId xmlns:a16="http://schemas.microsoft.com/office/drawing/2014/main" id="{D6AF4B1B-9EDA-47FF-9086-8277804408AE}"/>
              </a:ext>
            </a:extLst>
          </p:cNvPr>
          <p:cNvSpPr>
            <a:spLocks noGrp="1"/>
          </p:cNvSpPr>
          <p:nvPr>
            <p:ph idx="1"/>
          </p:nvPr>
        </p:nvSpPr>
        <p:spPr/>
        <p:txBody>
          <a:bodyPr/>
          <a:lstStyle/>
          <a:p>
            <a:pPr marL="336550" indent="-280988">
              <a:lnSpc>
                <a:spcPct val="100000"/>
              </a:lnSpc>
              <a:spcBef>
                <a:spcPts val="0"/>
              </a:spcBef>
              <a:spcAft>
                <a:spcPts val="1200"/>
              </a:spcAft>
              <a:buClrTx/>
              <a:buFont typeface="Arial" panose="020B0604020202020204" pitchFamily="34" charset="0"/>
              <a:buChar char="•"/>
            </a:pPr>
            <a:r>
              <a:rPr lang="en-US" sz="3400">
                <a:solidFill>
                  <a:schemeClr val="tx1"/>
                </a:solidFill>
              </a:rPr>
              <a:t>Coursework must be</a:t>
            </a:r>
          </a:p>
          <a:p>
            <a:pPr marL="629158" lvl="1" indent="-280988">
              <a:lnSpc>
                <a:spcPct val="100000"/>
              </a:lnSpc>
              <a:spcBef>
                <a:spcPts val="0"/>
              </a:spcBef>
              <a:spcAft>
                <a:spcPts val="1200"/>
              </a:spcAft>
              <a:buClrTx/>
              <a:buFont typeface="Arial" panose="020B0604020202020204" pitchFamily="34" charset="0"/>
              <a:buChar char="•"/>
            </a:pPr>
            <a:r>
              <a:rPr lang="en-US" sz="3200">
                <a:solidFill>
                  <a:schemeClr val="tx1"/>
                </a:solidFill>
              </a:rPr>
              <a:t>Credit-bearing and taken for credit</a:t>
            </a:r>
          </a:p>
          <a:p>
            <a:pPr marL="812038" lvl="2" indent="-280988">
              <a:lnSpc>
                <a:spcPct val="100000"/>
              </a:lnSpc>
              <a:spcBef>
                <a:spcPts val="0"/>
              </a:spcBef>
              <a:spcAft>
                <a:spcPts val="1200"/>
              </a:spcAft>
              <a:buClrTx/>
              <a:buFont typeface="Arial" panose="020B0604020202020204" pitchFamily="34" charset="0"/>
              <a:buChar char="•"/>
            </a:pPr>
            <a:r>
              <a:rPr lang="en-US" sz="2800">
                <a:solidFill>
                  <a:schemeClr val="tx1"/>
                </a:solidFill>
              </a:rPr>
              <a:t>3 semester or 4 quarter units earned</a:t>
            </a:r>
          </a:p>
          <a:p>
            <a:pPr marL="629158" lvl="1" indent="-280988">
              <a:lnSpc>
                <a:spcPct val="100000"/>
              </a:lnSpc>
              <a:spcBef>
                <a:spcPts val="0"/>
              </a:spcBef>
              <a:spcAft>
                <a:spcPts val="1200"/>
              </a:spcAft>
              <a:buClrTx/>
              <a:buFont typeface="Arial" panose="020B0604020202020204" pitchFamily="34" charset="0"/>
              <a:buChar char="•"/>
            </a:pPr>
            <a:r>
              <a:rPr lang="en-US" sz="3200">
                <a:solidFill>
                  <a:schemeClr val="tx1"/>
                </a:solidFill>
              </a:rPr>
              <a:t>Degree applicable (Associate or higher)</a:t>
            </a:r>
          </a:p>
          <a:p>
            <a:pPr marL="629158" lvl="1" indent="-280988">
              <a:lnSpc>
                <a:spcPct val="100000"/>
              </a:lnSpc>
              <a:spcBef>
                <a:spcPts val="0"/>
              </a:spcBef>
              <a:spcAft>
                <a:spcPts val="1200"/>
              </a:spcAft>
              <a:buClrTx/>
              <a:buFont typeface="Arial" panose="020B0604020202020204" pitchFamily="34" charset="0"/>
              <a:buChar char="•"/>
            </a:pPr>
            <a:r>
              <a:rPr lang="en-US" sz="3200">
                <a:solidFill>
                  <a:schemeClr val="tx1"/>
                </a:solidFill>
              </a:rPr>
              <a:t>Grade of B or better</a:t>
            </a:r>
          </a:p>
          <a:p>
            <a:pPr marL="629158" lvl="1" indent="-280988">
              <a:lnSpc>
                <a:spcPct val="100000"/>
              </a:lnSpc>
              <a:spcBef>
                <a:spcPts val="0"/>
              </a:spcBef>
              <a:spcAft>
                <a:spcPts val="1200"/>
              </a:spcAft>
              <a:buClrTx/>
              <a:buFont typeface="Arial" panose="020B0604020202020204" pitchFamily="34" charset="0"/>
              <a:buChar char="•"/>
            </a:pPr>
            <a:r>
              <a:rPr lang="en-US" sz="3200">
                <a:solidFill>
                  <a:schemeClr val="tx1"/>
                </a:solidFill>
              </a:rPr>
              <a:t>From a regionally accredited institution</a:t>
            </a:r>
          </a:p>
          <a:p>
            <a:pPr marL="348170" lvl="1" indent="0">
              <a:lnSpc>
                <a:spcPct val="100000"/>
              </a:lnSpc>
              <a:spcBef>
                <a:spcPts val="0"/>
              </a:spcBef>
              <a:spcAft>
                <a:spcPts val="1200"/>
              </a:spcAft>
              <a:buClrTx/>
              <a:buNone/>
            </a:pPr>
            <a:endParaRPr lang="en-US" sz="3200">
              <a:solidFill>
                <a:schemeClr val="tx1"/>
              </a:solidFill>
            </a:endParaRPr>
          </a:p>
          <a:p>
            <a:pPr marL="629158" lvl="1" indent="-280988">
              <a:lnSpc>
                <a:spcPct val="100000"/>
              </a:lnSpc>
              <a:spcBef>
                <a:spcPts val="0"/>
              </a:spcBef>
              <a:spcAft>
                <a:spcPts val="1200"/>
              </a:spcAft>
              <a:buClrTx/>
              <a:buFont typeface="Arial" panose="020B0604020202020204" pitchFamily="34" charset="0"/>
              <a:buChar char="•"/>
            </a:pPr>
            <a:endParaRPr lang="en-US" sz="3200">
              <a:solidFill>
                <a:schemeClr val="tx1"/>
              </a:solidFill>
            </a:endParaRPr>
          </a:p>
          <a:p>
            <a:pPr marL="336550" indent="-280988">
              <a:lnSpc>
                <a:spcPct val="100000"/>
              </a:lnSpc>
              <a:spcBef>
                <a:spcPts val="0"/>
              </a:spcBef>
              <a:spcAft>
                <a:spcPts val="1200"/>
              </a:spcAft>
              <a:buClrTx/>
              <a:buFont typeface="Arial" panose="020B0604020202020204" pitchFamily="34" charset="0"/>
              <a:buChar char="•"/>
            </a:pPr>
            <a:endParaRPr lang="en-US" sz="3400">
              <a:solidFill>
                <a:schemeClr val="tx1"/>
              </a:solidFill>
            </a:endParaRPr>
          </a:p>
          <a:p>
            <a:pPr marL="336550" indent="-280988">
              <a:lnSpc>
                <a:spcPct val="100000"/>
              </a:lnSpc>
              <a:spcBef>
                <a:spcPts val="0"/>
              </a:spcBef>
              <a:spcAft>
                <a:spcPts val="1200"/>
              </a:spcAft>
              <a:buClrTx/>
              <a:buFont typeface="Arial" panose="020B0604020202020204" pitchFamily="34" charset="0"/>
              <a:buChar char="•"/>
            </a:pPr>
            <a:endParaRPr lang="en-US" sz="3400">
              <a:solidFill>
                <a:schemeClr val="tx1"/>
              </a:solidFill>
            </a:endParaRPr>
          </a:p>
          <a:p>
            <a:endParaRPr lang="en-US"/>
          </a:p>
        </p:txBody>
      </p:sp>
      <p:sp>
        <p:nvSpPr>
          <p:cNvPr id="4" name="Slide Number Placeholder 3">
            <a:extLst>
              <a:ext uri="{FF2B5EF4-FFF2-40B4-BE49-F238E27FC236}">
                <a16:creationId xmlns:a16="http://schemas.microsoft.com/office/drawing/2014/main" id="{CFE1EADF-38CE-4581-A782-1307D578E188}"/>
              </a:ext>
            </a:extLst>
          </p:cNvPr>
          <p:cNvSpPr>
            <a:spLocks noGrp="1"/>
          </p:cNvSpPr>
          <p:nvPr>
            <p:ph type="sldNum" sz="quarter" idx="12"/>
          </p:nvPr>
        </p:nvSpPr>
        <p:spPr>
          <a:xfrm>
            <a:off x="10620124" y="6421403"/>
            <a:ext cx="1312025" cy="365125"/>
          </a:xfrm>
        </p:spPr>
        <p:txBody>
          <a:bodyPr/>
          <a:lstStyle/>
          <a:p>
            <a:r>
              <a:rPr lang="en-US" sz="2400">
                <a:solidFill>
                  <a:schemeClr val="tx1"/>
                </a:solidFill>
              </a:rPr>
              <a:t>24</a:t>
            </a:r>
          </a:p>
        </p:txBody>
      </p:sp>
    </p:spTree>
    <p:extLst>
      <p:ext uri="{BB962C8B-B14F-4D97-AF65-F5344CB8AC3E}">
        <p14:creationId xmlns:p14="http://schemas.microsoft.com/office/powerpoint/2010/main" val="191350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CB5-6F51-4136-82F5-877FD8194D76}"/>
              </a:ext>
            </a:extLst>
          </p:cNvPr>
          <p:cNvSpPr>
            <a:spLocks noGrp="1"/>
          </p:cNvSpPr>
          <p:nvPr>
            <p:ph type="title"/>
          </p:nvPr>
        </p:nvSpPr>
        <p:spPr/>
        <p:txBody>
          <a:bodyPr/>
          <a:lstStyle/>
          <a:p>
            <a:r>
              <a:rPr lang="en-US"/>
              <a:t>Subject Matter Requirements Options</a:t>
            </a:r>
          </a:p>
        </p:txBody>
      </p:sp>
      <p:sp>
        <p:nvSpPr>
          <p:cNvPr id="3" name="Content Placeholder 2">
            <a:extLst>
              <a:ext uri="{FF2B5EF4-FFF2-40B4-BE49-F238E27FC236}">
                <a16:creationId xmlns:a16="http://schemas.microsoft.com/office/drawing/2014/main" id="{D6AF4B1B-9EDA-47FF-9086-8277804408AE}"/>
              </a:ext>
            </a:extLst>
          </p:cNvPr>
          <p:cNvSpPr>
            <a:spLocks noGrp="1"/>
          </p:cNvSpPr>
          <p:nvPr>
            <p:ph idx="1"/>
          </p:nvPr>
        </p:nvSpPr>
        <p:spPr/>
        <p:txBody>
          <a:bodyPr vert="horz" lIns="0" tIns="45720" rIns="0" bIns="45720" rtlCol="0" anchor="t">
            <a:normAutofit fontScale="92500" lnSpcReduction="10000"/>
          </a:bodyPr>
          <a:lstStyle/>
          <a:p>
            <a:pPr marL="336550" indent="-280670">
              <a:lnSpc>
                <a:spcPct val="100000"/>
              </a:lnSpc>
              <a:spcBef>
                <a:spcPts val="0"/>
              </a:spcBef>
              <a:spcAft>
                <a:spcPts val="1200"/>
              </a:spcAft>
              <a:buClrTx/>
              <a:buFont typeface="Arial" panose="020B0604020202020204" pitchFamily="34" charset="0"/>
              <a:buChar char="•"/>
            </a:pPr>
            <a:r>
              <a:rPr lang="en-US" sz="3200">
                <a:solidFill>
                  <a:schemeClr val="tx1"/>
                </a:solidFill>
              </a:rPr>
              <a:t>AB 130 provided 3 new options for meeting subject matter, effective July 9, 2021</a:t>
            </a:r>
            <a:endParaRPr lang="en-US">
              <a:solidFill>
                <a:schemeClr val="tx1"/>
              </a:solidFill>
            </a:endParaRPr>
          </a:p>
          <a:p>
            <a:pPr marL="336550" indent="-280670">
              <a:lnSpc>
                <a:spcPct val="100000"/>
              </a:lnSpc>
              <a:spcBef>
                <a:spcPts val="0"/>
              </a:spcBef>
              <a:spcAft>
                <a:spcPts val="1200"/>
              </a:spcAft>
              <a:buClrTx/>
              <a:buFont typeface="Arial" panose="020B0604020202020204" pitchFamily="34" charset="0"/>
              <a:buChar char="•"/>
            </a:pPr>
            <a:r>
              <a:rPr lang="en-US" sz="3200">
                <a:solidFill>
                  <a:schemeClr val="tx1"/>
                </a:solidFill>
              </a:rPr>
              <a:t>CTC staff will be presenting regulatory packet to Commission December 2021</a:t>
            </a:r>
          </a:p>
          <a:p>
            <a:pPr marL="336550" indent="-280670">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PSA 21-10 and PSA 21-11 (what’s different?) – options now available for all Commission approved preparation programs.</a:t>
            </a:r>
          </a:p>
          <a:p>
            <a:pPr marL="336550" indent="-280670">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CTC Online is ready to accept recommendations.</a:t>
            </a:r>
          </a:p>
          <a:p>
            <a:pPr marL="336550" indent="-280670">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Webinar held October 18 is available on </a:t>
            </a:r>
            <a:r>
              <a:rPr lang="en-US" sz="3200">
                <a:solidFill>
                  <a:schemeClr val="tx1"/>
                </a:solidFill>
                <a:cs typeface="Calibri"/>
                <a:hlinkClick r:id="rId3"/>
              </a:rPr>
              <a:t>CTC website</a:t>
            </a:r>
            <a:r>
              <a:rPr lang="en-US" sz="3200">
                <a:solidFill>
                  <a:schemeClr val="tx1"/>
                </a:solidFill>
                <a:cs typeface="Calibri"/>
              </a:rPr>
              <a:t>.</a:t>
            </a:r>
          </a:p>
        </p:txBody>
      </p:sp>
      <p:sp>
        <p:nvSpPr>
          <p:cNvPr id="4" name="Slide Number Placeholder 3">
            <a:extLst>
              <a:ext uri="{FF2B5EF4-FFF2-40B4-BE49-F238E27FC236}">
                <a16:creationId xmlns:a16="http://schemas.microsoft.com/office/drawing/2014/main" id="{4DC348F2-6BD6-4B1C-B2BE-9F6E509DE424}"/>
              </a:ext>
            </a:extLst>
          </p:cNvPr>
          <p:cNvSpPr>
            <a:spLocks noGrp="1"/>
          </p:cNvSpPr>
          <p:nvPr>
            <p:ph type="sldNum" sz="quarter" idx="12"/>
          </p:nvPr>
        </p:nvSpPr>
        <p:spPr>
          <a:xfrm>
            <a:off x="10620124" y="6421403"/>
            <a:ext cx="1312025" cy="365125"/>
          </a:xfrm>
        </p:spPr>
        <p:txBody>
          <a:bodyPr/>
          <a:lstStyle/>
          <a:p>
            <a:r>
              <a:rPr lang="en-US" sz="2400">
                <a:solidFill>
                  <a:schemeClr val="tx1"/>
                </a:solidFill>
              </a:rPr>
              <a:t>25</a:t>
            </a:r>
          </a:p>
        </p:txBody>
      </p:sp>
    </p:spTree>
    <p:extLst>
      <p:ext uri="{BB962C8B-B14F-4D97-AF65-F5344CB8AC3E}">
        <p14:creationId xmlns:p14="http://schemas.microsoft.com/office/powerpoint/2010/main" val="406198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9802-A854-4D2E-A67A-126928D19D19}"/>
              </a:ext>
            </a:extLst>
          </p:cNvPr>
          <p:cNvSpPr>
            <a:spLocks noGrp="1"/>
          </p:cNvSpPr>
          <p:nvPr>
            <p:ph type="title"/>
          </p:nvPr>
        </p:nvSpPr>
        <p:spPr/>
        <p:txBody>
          <a:bodyPr/>
          <a:lstStyle/>
          <a:p>
            <a:r>
              <a:rPr lang="en-US"/>
              <a:t>Subject Matter Options</a:t>
            </a:r>
          </a:p>
        </p:txBody>
      </p:sp>
      <p:sp>
        <p:nvSpPr>
          <p:cNvPr id="3" name="Content Placeholder 2">
            <a:extLst>
              <a:ext uri="{FF2B5EF4-FFF2-40B4-BE49-F238E27FC236}">
                <a16:creationId xmlns:a16="http://schemas.microsoft.com/office/drawing/2014/main" id="{ADA1A362-359D-4F5F-BFBD-CE78DAF675D0}"/>
              </a:ext>
            </a:extLst>
          </p:cNvPr>
          <p:cNvSpPr>
            <a:spLocks noGrp="1"/>
          </p:cNvSpPr>
          <p:nvPr>
            <p:ph idx="1"/>
          </p:nvPr>
        </p:nvSpPr>
        <p:spPr/>
        <p:txBody>
          <a:bodyPr/>
          <a:lstStyle/>
          <a:p>
            <a:pPr marL="514350" indent="-514350">
              <a:buFont typeface="+mj-lt"/>
              <a:buAutoNum type="arabicPeriod"/>
            </a:pPr>
            <a:r>
              <a:rPr lang="en-US" sz="3200"/>
              <a:t>CSET Examination </a:t>
            </a:r>
          </a:p>
          <a:p>
            <a:pPr marL="514350" indent="-514350">
              <a:buFont typeface="+mj-lt"/>
              <a:buAutoNum type="arabicPeriod"/>
            </a:pPr>
            <a:r>
              <a:rPr lang="en-US" sz="3200"/>
              <a:t>Completion of a Commission-Approved Subject Matter Program</a:t>
            </a:r>
          </a:p>
          <a:p>
            <a:pPr marL="514350" indent="-514350">
              <a:buFont typeface="+mj-lt"/>
              <a:buAutoNum type="arabicPeriod"/>
            </a:pPr>
            <a:r>
              <a:rPr lang="en-US" sz="3200"/>
              <a:t>Degrees specified in Education Code </a:t>
            </a:r>
          </a:p>
          <a:p>
            <a:pPr marL="514350" indent="-514350">
              <a:buFont typeface="+mj-lt"/>
              <a:buAutoNum type="arabicPeriod"/>
            </a:pPr>
            <a:r>
              <a:rPr lang="en-US" sz="3200"/>
              <a:t>Coursework aligned to domains of the SMRs</a:t>
            </a:r>
          </a:p>
          <a:p>
            <a:pPr marL="514350" indent="-514350">
              <a:buFont typeface="+mj-lt"/>
              <a:buAutoNum type="arabicPeriod"/>
            </a:pPr>
            <a:r>
              <a:rPr lang="en-US" sz="3200"/>
              <a:t>Combination of Coursework aligned to domains of the SMRs and CSET subtests</a:t>
            </a:r>
          </a:p>
          <a:p>
            <a:endParaRPr lang="en-US" sz="2400"/>
          </a:p>
        </p:txBody>
      </p:sp>
      <p:sp>
        <p:nvSpPr>
          <p:cNvPr id="4" name="Slide Number Placeholder 3">
            <a:extLst>
              <a:ext uri="{FF2B5EF4-FFF2-40B4-BE49-F238E27FC236}">
                <a16:creationId xmlns:a16="http://schemas.microsoft.com/office/drawing/2014/main" id="{14702A79-6FBE-415F-9019-240D07C3C118}"/>
              </a:ext>
            </a:extLst>
          </p:cNvPr>
          <p:cNvSpPr>
            <a:spLocks noGrp="1"/>
          </p:cNvSpPr>
          <p:nvPr>
            <p:ph type="sldNum" sz="quarter" idx="12"/>
          </p:nvPr>
        </p:nvSpPr>
        <p:spPr>
          <a:xfrm>
            <a:off x="10620124" y="6421403"/>
            <a:ext cx="1312025" cy="365125"/>
          </a:xfrm>
        </p:spPr>
        <p:txBody>
          <a:bodyPr/>
          <a:lstStyle/>
          <a:p>
            <a:r>
              <a:rPr lang="en-US" sz="2400">
                <a:solidFill>
                  <a:schemeClr val="tx1"/>
                </a:solidFill>
              </a:rPr>
              <a:t>26</a:t>
            </a:r>
          </a:p>
        </p:txBody>
      </p:sp>
    </p:spTree>
    <p:extLst>
      <p:ext uri="{BB962C8B-B14F-4D97-AF65-F5344CB8AC3E}">
        <p14:creationId xmlns:p14="http://schemas.microsoft.com/office/powerpoint/2010/main" val="182287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CB5-6F51-4136-82F5-877FD8194D76}"/>
              </a:ext>
            </a:extLst>
          </p:cNvPr>
          <p:cNvSpPr>
            <a:spLocks noGrp="1"/>
          </p:cNvSpPr>
          <p:nvPr>
            <p:ph type="title"/>
          </p:nvPr>
        </p:nvSpPr>
        <p:spPr/>
        <p:txBody>
          <a:bodyPr/>
          <a:lstStyle/>
          <a:p>
            <a:r>
              <a:rPr lang="en-US"/>
              <a:t>Subject Matter Requirements Options: Degree Option</a:t>
            </a:r>
          </a:p>
        </p:txBody>
      </p:sp>
      <p:sp>
        <p:nvSpPr>
          <p:cNvPr id="3" name="Content Placeholder 2">
            <a:extLst>
              <a:ext uri="{FF2B5EF4-FFF2-40B4-BE49-F238E27FC236}">
                <a16:creationId xmlns:a16="http://schemas.microsoft.com/office/drawing/2014/main" id="{D6AF4B1B-9EDA-47FF-9086-8277804408AE}"/>
              </a:ext>
            </a:extLst>
          </p:cNvPr>
          <p:cNvSpPr>
            <a:spLocks noGrp="1"/>
          </p:cNvSpPr>
          <p:nvPr>
            <p:ph idx="1"/>
          </p:nvPr>
        </p:nvSpPr>
        <p:spPr>
          <a:xfrm>
            <a:off x="1097280" y="1845734"/>
            <a:ext cx="10058400" cy="3934580"/>
          </a:xfrm>
        </p:spPr>
        <p:txBody>
          <a:bodyPr>
            <a:normAutofit lnSpcReduction="10000"/>
          </a:bodyPr>
          <a:lstStyle/>
          <a:p>
            <a:pPr marL="336550" indent="-280988">
              <a:lnSpc>
                <a:spcPct val="100000"/>
              </a:lnSpc>
              <a:spcBef>
                <a:spcPts val="0"/>
              </a:spcBef>
              <a:spcAft>
                <a:spcPts val="1200"/>
              </a:spcAft>
              <a:buClrTx/>
              <a:buFont typeface="Arial" panose="020B0604020202020204" pitchFamily="34" charset="0"/>
              <a:buChar char="•"/>
            </a:pPr>
            <a:r>
              <a:rPr lang="en-US" sz="3200">
                <a:solidFill>
                  <a:schemeClr val="tx1"/>
                </a:solidFill>
              </a:rPr>
              <a:t>Multiple Subject: </a:t>
            </a:r>
            <a:r>
              <a:rPr lang="en-US" sz="3200"/>
              <a:t>Liberal Studies or an interdisciplinary studies major </a:t>
            </a:r>
            <a:r>
              <a:rPr lang="en-US" sz="3200">
                <a:ea typeface="Calibri" panose="020F0502020204030204" pitchFamily="34" charset="0"/>
              </a:rPr>
              <a:t>that includes coursework in the content areas for Multiple Subjects (9 specified content areas)</a:t>
            </a:r>
          </a:p>
          <a:p>
            <a:pPr marL="336550" indent="-280988">
              <a:lnSpc>
                <a:spcPct val="100000"/>
              </a:lnSpc>
              <a:spcBef>
                <a:spcPts val="0"/>
              </a:spcBef>
              <a:spcAft>
                <a:spcPts val="1200"/>
              </a:spcAft>
              <a:buClrTx/>
              <a:buFont typeface="Arial" panose="020B0604020202020204" pitchFamily="34" charset="0"/>
              <a:buChar char="•"/>
            </a:pPr>
            <a:r>
              <a:rPr lang="en-US" sz="3200">
                <a:ea typeface="Calibri" panose="020F0502020204030204" pitchFamily="34" charset="0"/>
              </a:rPr>
              <a:t>Single Subject – Must be an exact match to area of credential</a:t>
            </a:r>
          </a:p>
          <a:p>
            <a:pPr marL="336550" indent="-280988">
              <a:lnSpc>
                <a:spcPct val="100000"/>
              </a:lnSpc>
              <a:spcBef>
                <a:spcPts val="0"/>
              </a:spcBef>
              <a:spcAft>
                <a:spcPts val="1200"/>
              </a:spcAft>
              <a:buClrTx/>
              <a:buFont typeface="Arial" panose="020B0604020202020204" pitchFamily="34" charset="0"/>
              <a:buChar char="•"/>
            </a:pPr>
            <a:r>
              <a:rPr lang="en-US" sz="3200">
                <a:ea typeface="Calibri" panose="020F0502020204030204" pitchFamily="34" charset="0"/>
              </a:rPr>
              <a:t>Education Specialist – Any of the degrees acceptable for Multiple Subjects and Single Subject</a:t>
            </a:r>
          </a:p>
          <a:p>
            <a:pPr marL="982980" lvl="2" indent="-342900">
              <a:buFont typeface="Arial" panose="020B0604020202020204" pitchFamily="34" charset="0"/>
              <a:buChar char="•"/>
            </a:pPr>
            <a:endParaRPr lang="en-US" sz="3200">
              <a:ea typeface="Calibri" panose="020F0502020204030204" pitchFamily="34" charset="0"/>
            </a:endParaRPr>
          </a:p>
        </p:txBody>
      </p:sp>
      <p:sp>
        <p:nvSpPr>
          <p:cNvPr id="6" name="Slide Number Placeholder 3">
            <a:extLst>
              <a:ext uri="{FF2B5EF4-FFF2-40B4-BE49-F238E27FC236}">
                <a16:creationId xmlns:a16="http://schemas.microsoft.com/office/drawing/2014/main" id="{BE285185-1DD8-4BAC-B907-5B34C8EF0635}"/>
              </a:ext>
            </a:extLst>
          </p:cNvPr>
          <p:cNvSpPr>
            <a:spLocks noGrp="1"/>
          </p:cNvSpPr>
          <p:nvPr>
            <p:ph type="sldNum" sz="quarter" idx="12"/>
          </p:nvPr>
        </p:nvSpPr>
        <p:spPr>
          <a:xfrm>
            <a:off x="10620124" y="6421403"/>
            <a:ext cx="1312025" cy="365125"/>
          </a:xfrm>
        </p:spPr>
        <p:txBody>
          <a:bodyPr/>
          <a:lstStyle/>
          <a:p>
            <a:r>
              <a:rPr lang="en-US" sz="2400">
                <a:solidFill>
                  <a:schemeClr val="tx1"/>
                </a:solidFill>
              </a:rPr>
              <a:t>27</a:t>
            </a:r>
          </a:p>
        </p:txBody>
      </p:sp>
    </p:spTree>
    <p:extLst>
      <p:ext uri="{BB962C8B-B14F-4D97-AF65-F5344CB8AC3E}">
        <p14:creationId xmlns:p14="http://schemas.microsoft.com/office/powerpoint/2010/main" val="1924780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CB5-6F51-4136-82F5-877FD8194D76}"/>
              </a:ext>
            </a:extLst>
          </p:cNvPr>
          <p:cNvSpPr>
            <a:spLocks noGrp="1"/>
          </p:cNvSpPr>
          <p:nvPr>
            <p:ph type="title"/>
          </p:nvPr>
        </p:nvSpPr>
        <p:spPr/>
        <p:txBody>
          <a:bodyPr/>
          <a:lstStyle/>
          <a:p>
            <a:r>
              <a:rPr lang="en-US"/>
              <a:t>Subject Matter Requirements Options: Coursework aligned to SMRs</a:t>
            </a:r>
          </a:p>
        </p:txBody>
      </p:sp>
      <p:sp>
        <p:nvSpPr>
          <p:cNvPr id="3" name="Content Placeholder 2">
            <a:extLst>
              <a:ext uri="{FF2B5EF4-FFF2-40B4-BE49-F238E27FC236}">
                <a16:creationId xmlns:a16="http://schemas.microsoft.com/office/drawing/2014/main" id="{D6AF4B1B-9EDA-47FF-9086-8277804408AE}"/>
              </a:ext>
            </a:extLst>
          </p:cNvPr>
          <p:cNvSpPr>
            <a:spLocks noGrp="1"/>
          </p:cNvSpPr>
          <p:nvPr>
            <p:ph idx="1"/>
          </p:nvPr>
        </p:nvSpPr>
        <p:spPr>
          <a:xfrm>
            <a:off x="1097280" y="1845734"/>
            <a:ext cx="10058400" cy="3778318"/>
          </a:xfrm>
        </p:spPr>
        <p:txBody>
          <a:bodyPr>
            <a:normAutofit/>
          </a:bodyPr>
          <a:lstStyle/>
          <a:p>
            <a:pPr marL="228600" lvl="2" indent="-228600">
              <a:buFont typeface="Arial" panose="020B0604020202020204" pitchFamily="34" charset="0"/>
              <a:buChar char="•"/>
            </a:pPr>
            <a:r>
              <a:rPr lang="en-US" sz="3600"/>
              <a:t>Successful completion of coursework that addresses the domains of the Subject Matter Requirements for the credential area being sought.</a:t>
            </a:r>
          </a:p>
          <a:p>
            <a:pPr marL="228600" lvl="2" indent="-228600">
              <a:buFont typeface="Arial" panose="020B0604020202020204" pitchFamily="34" charset="0"/>
              <a:buChar char="•"/>
            </a:pPr>
            <a:r>
              <a:rPr lang="en-US" sz="3600"/>
              <a:t>Combination of coursework aligned to domains of the SMRs and CSET subtests</a:t>
            </a:r>
          </a:p>
        </p:txBody>
      </p:sp>
      <p:sp>
        <p:nvSpPr>
          <p:cNvPr id="4" name="Slide Number Placeholder 3">
            <a:extLst>
              <a:ext uri="{FF2B5EF4-FFF2-40B4-BE49-F238E27FC236}">
                <a16:creationId xmlns:a16="http://schemas.microsoft.com/office/drawing/2014/main" id="{989F94E7-382C-4179-89A5-E2B5D540614D}"/>
              </a:ext>
            </a:extLst>
          </p:cNvPr>
          <p:cNvSpPr>
            <a:spLocks noGrp="1"/>
          </p:cNvSpPr>
          <p:nvPr>
            <p:ph type="sldNum" sz="quarter" idx="12"/>
          </p:nvPr>
        </p:nvSpPr>
        <p:spPr>
          <a:xfrm>
            <a:off x="10620124" y="6421403"/>
            <a:ext cx="1312025" cy="365125"/>
          </a:xfrm>
        </p:spPr>
        <p:txBody>
          <a:bodyPr/>
          <a:lstStyle/>
          <a:p>
            <a:r>
              <a:rPr lang="en-US" sz="2400">
                <a:solidFill>
                  <a:schemeClr val="tx1"/>
                </a:solidFill>
              </a:rPr>
              <a:t>28</a:t>
            </a:r>
          </a:p>
        </p:txBody>
      </p:sp>
    </p:spTree>
    <p:extLst>
      <p:ext uri="{BB962C8B-B14F-4D97-AF65-F5344CB8AC3E}">
        <p14:creationId xmlns:p14="http://schemas.microsoft.com/office/powerpoint/2010/main" val="87427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683"/>
            <a:ext cx="10515600" cy="1325563"/>
          </a:xfrm>
        </p:spPr>
        <p:txBody>
          <a:bodyPr/>
          <a:lstStyle/>
          <a:p>
            <a:r>
              <a:rPr lang="en-US">
                <a:solidFill>
                  <a:schemeClr val="tx1"/>
                </a:solidFill>
              </a:rPr>
              <a:t>Education Specialist Transition</a:t>
            </a:r>
          </a:p>
        </p:txBody>
      </p:sp>
      <p:graphicFrame>
        <p:nvGraphicFramePr>
          <p:cNvPr id="4" name="Content Placeholder 3"/>
          <p:cNvGraphicFramePr>
            <a:graphicFrameLocks noGrp="1"/>
          </p:cNvGraphicFramePr>
          <p:nvPr>
            <p:ph idx="1"/>
          </p:nvPr>
        </p:nvGraphicFramePr>
        <p:xfrm>
          <a:off x="272903" y="1787918"/>
          <a:ext cx="11445622" cy="446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D3D218F-764D-4F18-99E9-B33339BEF729}"/>
              </a:ext>
            </a:extLst>
          </p:cNvPr>
          <p:cNvSpPr txBox="1"/>
          <p:nvPr/>
        </p:nvSpPr>
        <p:spPr>
          <a:xfrm>
            <a:off x="11523216" y="6440257"/>
            <a:ext cx="506027" cy="400110"/>
          </a:xfrm>
          <a:prstGeom prst="rect">
            <a:avLst/>
          </a:prstGeom>
          <a:noFill/>
        </p:spPr>
        <p:txBody>
          <a:bodyPr wrap="square" rtlCol="0">
            <a:spAutoFit/>
          </a:bodyPr>
          <a:lstStyle/>
          <a:p>
            <a:r>
              <a:rPr lang="en-US" sz="2000"/>
              <a:t>2</a:t>
            </a:r>
          </a:p>
        </p:txBody>
      </p:sp>
    </p:spTree>
    <p:extLst>
      <p:ext uri="{BB962C8B-B14F-4D97-AF65-F5344CB8AC3E}">
        <p14:creationId xmlns:p14="http://schemas.microsoft.com/office/powerpoint/2010/main" val="227988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normAutofit fontScale="90000"/>
          </a:bodyPr>
          <a:lstStyle/>
          <a:p>
            <a:r>
              <a:rPr lang="en-US"/>
              <a:t>Candidates in Induction Needing to Complete Preliminary Credential Requirements</a:t>
            </a:r>
            <a:endParaRPr lang="en-US">
              <a:solidFill>
                <a:schemeClr val="tx1"/>
              </a:solidFill>
            </a:endParaRP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336550" indent="-280988">
              <a:lnSpc>
                <a:spcPct val="100000"/>
              </a:lnSpc>
              <a:spcBef>
                <a:spcPts val="0"/>
              </a:spcBef>
              <a:spcAft>
                <a:spcPts val="1200"/>
              </a:spcAft>
              <a:buClrTx/>
              <a:buFont typeface="Arial" panose="020B0604020202020204" pitchFamily="34" charset="0"/>
              <a:buChar char="•"/>
            </a:pPr>
            <a:r>
              <a:rPr lang="en-US" sz="3400">
                <a:solidFill>
                  <a:schemeClr val="tx1"/>
                </a:solidFill>
              </a:rPr>
              <a:t>Last data pull – 11,762 of 43,842 (27%) candidates with TPA renewal code in Induction.  </a:t>
            </a:r>
          </a:p>
          <a:p>
            <a:pPr marL="336550" indent="-280988">
              <a:lnSpc>
                <a:spcPct val="100000"/>
              </a:lnSpc>
              <a:spcBef>
                <a:spcPts val="0"/>
              </a:spcBef>
              <a:spcAft>
                <a:spcPts val="1200"/>
              </a:spcAft>
              <a:buClrTx/>
              <a:buFont typeface="Arial" panose="020B0604020202020204" pitchFamily="34" charset="0"/>
              <a:buChar char="•"/>
            </a:pPr>
            <a:r>
              <a:rPr lang="en-US" sz="3400">
                <a:solidFill>
                  <a:schemeClr val="tx1"/>
                </a:solidFill>
              </a:rPr>
              <a:t>Induction programs do not have the resources or expertise to serve these teachers.</a:t>
            </a:r>
          </a:p>
          <a:p>
            <a:pPr marL="336550" indent="-280988">
              <a:lnSpc>
                <a:spcPct val="100000"/>
              </a:lnSpc>
              <a:spcBef>
                <a:spcPts val="0"/>
              </a:spcBef>
              <a:spcAft>
                <a:spcPts val="1200"/>
              </a:spcAft>
              <a:buClrTx/>
              <a:buFont typeface="Arial" panose="020B0604020202020204" pitchFamily="34" charset="0"/>
              <a:buChar char="•"/>
            </a:pPr>
            <a:r>
              <a:rPr lang="en-US" sz="3400">
                <a:solidFill>
                  <a:schemeClr val="tx1"/>
                </a:solidFill>
              </a:rPr>
              <a:t>As a profession, we must support these teachers in completing their performance assessment and ensure their successful entry into teaching.  </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a:solidFill>
                  <a:schemeClr val="tx1"/>
                </a:solidFill>
              </a:rPr>
              <a:t>29</a:t>
            </a:r>
          </a:p>
        </p:txBody>
      </p:sp>
    </p:spTree>
    <p:extLst>
      <p:ext uri="{BB962C8B-B14F-4D97-AF65-F5344CB8AC3E}">
        <p14:creationId xmlns:p14="http://schemas.microsoft.com/office/powerpoint/2010/main" val="171112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6633-1D49-452A-BFFE-BA1D19DEF868}"/>
              </a:ext>
            </a:extLst>
          </p:cNvPr>
          <p:cNvSpPr>
            <a:spLocks noGrp="1"/>
          </p:cNvSpPr>
          <p:nvPr>
            <p:ph type="title"/>
          </p:nvPr>
        </p:nvSpPr>
        <p:spPr/>
        <p:txBody>
          <a:bodyPr/>
          <a:lstStyle/>
          <a:p>
            <a:r>
              <a:rPr lang="en-US"/>
              <a:t>Family and Community Engagement</a:t>
            </a:r>
          </a:p>
        </p:txBody>
      </p:sp>
      <p:sp>
        <p:nvSpPr>
          <p:cNvPr id="3" name="Content Placeholder 2">
            <a:extLst>
              <a:ext uri="{FF2B5EF4-FFF2-40B4-BE49-F238E27FC236}">
                <a16:creationId xmlns:a16="http://schemas.microsoft.com/office/drawing/2014/main" id="{AB2B1B5F-B015-4A13-92D2-D92394266BC9}"/>
              </a:ext>
            </a:extLst>
          </p:cNvPr>
          <p:cNvSpPr>
            <a:spLocks noGrp="1"/>
          </p:cNvSpPr>
          <p:nvPr>
            <p:ph idx="1"/>
          </p:nvPr>
        </p:nvSpPr>
        <p:spPr/>
        <p:txBody>
          <a:bodyPr>
            <a:normAutofit/>
          </a:bodyPr>
          <a:lstStyle/>
          <a:p>
            <a:pPr marL="0" indent="0">
              <a:spcAft>
                <a:spcPts val="1200"/>
              </a:spcAft>
              <a:buNone/>
            </a:pPr>
            <a:r>
              <a:rPr lang="en-US" sz="2800"/>
              <a:t>Pandemic has illuminated the importance of family, parents, caregivers, and community engagement in student success and well being.</a:t>
            </a:r>
          </a:p>
          <a:p>
            <a:pPr marL="0" indent="0">
              <a:spcAft>
                <a:spcPts val="1200"/>
              </a:spcAft>
              <a:buNone/>
            </a:pPr>
            <a:r>
              <a:rPr lang="en-US" sz="2800"/>
              <a:t>Commission has been involved in the National Association for Family, School, and Community Engagement.</a:t>
            </a:r>
          </a:p>
          <a:p>
            <a:pPr marL="0" indent="0">
              <a:spcAft>
                <a:spcPts val="1200"/>
              </a:spcAft>
              <a:buNone/>
            </a:pPr>
            <a:r>
              <a:rPr lang="en-US" sz="2800"/>
              <a:t>Blueprint/Model Framework for Teacher Education programs to better prepare candidates to be partners with parents, families, community will be out in 2022.  </a:t>
            </a:r>
          </a:p>
        </p:txBody>
      </p:sp>
      <p:sp>
        <p:nvSpPr>
          <p:cNvPr id="4" name="Slide Number Placeholder 3">
            <a:extLst>
              <a:ext uri="{FF2B5EF4-FFF2-40B4-BE49-F238E27FC236}">
                <a16:creationId xmlns:a16="http://schemas.microsoft.com/office/drawing/2014/main" id="{E44716B4-7DA4-4511-ABC2-372B27C43E81}"/>
              </a:ext>
            </a:extLst>
          </p:cNvPr>
          <p:cNvSpPr>
            <a:spLocks noGrp="1"/>
          </p:cNvSpPr>
          <p:nvPr>
            <p:ph type="sldNum" sz="quarter" idx="12"/>
          </p:nvPr>
        </p:nvSpPr>
        <p:spPr>
          <a:xfrm>
            <a:off x="10620124" y="6421403"/>
            <a:ext cx="1312025" cy="365125"/>
          </a:xfrm>
        </p:spPr>
        <p:txBody>
          <a:bodyPr/>
          <a:lstStyle/>
          <a:p>
            <a:r>
              <a:rPr lang="en-US" sz="2400">
                <a:solidFill>
                  <a:schemeClr val="tx1"/>
                </a:solidFill>
              </a:rPr>
              <a:t>30</a:t>
            </a:r>
          </a:p>
        </p:txBody>
      </p:sp>
    </p:spTree>
    <p:extLst>
      <p:ext uri="{BB962C8B-B14F-4D97-AF65-F5344CB8AC3E}">
        <p14:creationId xmlns:p14="http://schemas.microsoft.com/office/powerpoint/2010/main" val="10840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2BAD-704D-2C48-BF4D-B89FE6D835D4}"/>
              </a:ext>
            </a:extLst>
          </p:cNvPr>
          <p:cNvSpPr>
            <a:spLocks noGrp="1"/>
          </p:cNvSpPr>
          <p:nvPr>
            <p:ph type="title"/>
          </p:nvPr>
        </p:nvSpPr>
        <p:spPr>
          <a:xfrm>
            <a:off x="838200" y="101889"/>
            <a:ext cx="10515600" cy="1325563"/>
          </a:xfrm>
        </p:spPr>
        <p:txBody>
          <a:bodyPr>
            <a:normAutofit/>
          </a:bodyPr>
          <a:lstStyle/>
          <a:p>
            <a:r>
              <a:rPr lang="en-US" sz="4000" b="1"/>
              <a:t>California’s Performance Assessments </a:t>
            </a:r>
            <a:r>
              <a:rPr lang="en-US" sz="1600"/>
              <a:t>(4</a:t>
            </a:r>
            <a:r>
              <a:rPr lang="en-US" sz="1600" baseline="30000"/>
              <a:t>th</a:t>
            </a:r>
            <a:r>
              <a:rPr lang="en-US" sz="1600"/>
              <a:t> year operational)</a:t>
            </a:r>
            <a:endParaRPr lang="en-US" sz="4000" b="1"/>
          </a:p>
        </p:txBody>
      </p:sp>
      <p:sp>
        <p:nvSpPr>
          <p:cNvPr id="3" name="Content Placeholder 2">
            <a:extLst>
              <a:ext uri="{FF2B5EF4-FFF2-40B4-BE49-F238E27FC236}">
                <a16:creationId xmlns:a16="http://schemas.microsoft.com/office/drawing/2014/main" id="{F0C5A41A-74C5-8E4C-85B6-12190FB7ACB3}"/>
              </a:ext>
            </a:extLst>
          </p:cNvPr>
          <p:cNvSpPr>
            <a:spLocks noGrp="1"/>
          </p:cNvSpPr>
          <p:nvPr>
            <p:ph idx="1"/>
          </p:nvPr>
        </p:nvSpPr>
        <p:spPr>
          <a:xfrm>
            <a:off x="838200" y="1956618"/>
            <a:ext cx="10515600" cy="4211099"/>
          </a:xfrm>
        </p:spPr>
        <p:txBody>
          <a:bodyPr>
            <a:normAutofit/>
          </a:bodyPr>
          <a:lstStyle/>
          <a:p>
            <a:pPr marL="511175" lvl="1" indent="-398463">
              <a:buFont typeface="Courier New" panose="02070309020205020404" pitchFamily="49" charset="0"/>
              <a:buChar char="o"/>
            </a:pPr>
            <a:r>
              <a:rPr lang="en-US" sz="2800"/>
              <a:t>Teaching Performance Assessment (MS/SS)</a:t>
            </a:r>
          </a:p>
          <a:p>
            <a:pPr marL="1338263" lvl="2" indent="-423863">
              <a:buFont typeface="Wingdings" pitchFamily="2" charset="2"/>
              <a:buChar char="ü"/>
            </a:pPr>
            <a:r>
              <a:rPr lang="en-US" sz="2800" err="1"/>
              <a:t>CalTPA</a:t>
            </a:r>
            <a:endParaRPr lang="en-US" sz="2800"/>
          </a:p>
          <a:p>
            <a:pPr marL="1338263" lvl="2" indent="-423863">
              <a:buFont typeface="Wingdings" pitchFamily="2" charset="2"/>
              <a:buChar char="ü"/>
            </a:pPr>
            <a:r>
              <a:rPr lang="en-US" sz="2800" err="1"/>
              <a:t>edTPA</a:t>
            </a:r>
            <a:endParaRPr lang="en-US" sz="2800"/>
          </a:p>
          <a:p>
            <a:pPr marL="1338263" lvl="2" indent="-423863">
              <a:buFont typeface="Wingdings" pitchFamily="2" charset="2"/>
              <a:buChar char="ü"/>
            </a:pPr>
            <a:r>
              <a:rPr lang="en-US" sz="2800"/>
              <a:t>FAST</a:t>
            </a:r>
          </a:p>
          <a:p>
            <a:pPr lvl="1">
              <a:buFont typeface="Courier New" panose="02070309020205020404" pitchFamily="49" charset="0"/>
              <a:buChar char="o"/>
            </a:pPr>
            <a:r>
              <a:rPr lang="en-US" sz="2800"/>
              <a:t> Administrator Performance Assessment (CalAPA)</a:t>
            </a:r>
          </a:p>
          <a:p>
            <a:br>
              <a:rPr lang="en-US"/>
            </a:br>
            <a:r>
              <a:rPr lang="en-US"/>
              <a:t>Under Development</a:t>
            </a:r>
          </a:p>
          <a:p>
            <a:pPr marL="938213" lvl="1" indent="-481013">
              <a:buFont typeface="Courier New" panose="02070309020205020404" pitchFamily="49" charset="0"/>
              <a:buChar char="o"/>
            </a:pPr>
            <a:r>
              <a:rPr lang="en-US" sz="2800"/>
              <a:t>Special Education Teacher Performance Assessment  (fall 2022)</a:t>
            </a:r>
          </a:p>
          <a:p>
            <a:pPr marL="938213" lvl="1" indent="-481013">
              <a:buFont typeface="Courier New" panose="02070309020205020404" pitchFamily="49" charset="0"/>
              <a:buChar char="o"/>
            </a:pPr>
            <a:r>
              <a:rPr lang="en-US" sz="2800"/>
              <a:t>Early Childhood Education Performance Assessment  (fall 2023)</a:t>
            </a:r>
          </a:p>
          <a:p>
            <a:endParaRPr lang="en-US"/>
          </a:p>
        </p:txBody>
      </p:sp>
      <p:sp>
        <p:nvSpPr>
          <p:cNvPr id="4" name="Slide Number Placeholder 3">
            <a:extLst>
              <a:ext uri="{FF2B5EF4-FFF2-40B4-BE49-F238E27FC236}">
                <a16:creationId xmlns:a16="http://schemas.microsoft.com/office/drawing/2014/main" id="{F460F9D3-10EE-460F-BD7F-7424CC22ADBB}"/>
              </a:ext>
            </a:extLst>
          </p:cNvPr>
          <p:cNvSpPr>
            <a:spLocks noGrp="1"/>
          </p:cNvSpPr>
          <p:nvPr>
            <p:ph type="sldNum" sz="quarter" idx="12"/>
          </p:nvPr>
        </p:nvSpPr>
        <p:spPr>
          <a:xfrm>
            <a:off x="10620124" y="6421403"/>
            <a:ext cx="1312025" cy="365125"/>
          </a:xfrm>
        </p:spPr>
        <p:txBody>
          <a:bodyPr/>
          <a:lstStyle/>
          <a:p>
            <a:r>
              <a:rPr lang="en-US" sz="2400">
                <a:solidFill>
                  <a:schemeClr val="tx1"/>
                </a:solidFill>
              </a:rPr>
              <a:t>31</a:t>
            </a:r>
          </a:p>
        </p:txBody>
      </p:sp>
    </p:spTree>
    <p:extLst>
      <p:ext uri="{BB962C8B-B14F-4D97-AF65-F5344CB8AC3E}">
        <p14:creationId xmlns:p14="http://schemas.microsoft.com/office/powerpoint/2010/main" val="2388336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24" y="330074"/>
            <a:ext cx="6808986" cy="1217962"/>
          </a:xfrm>
        </p:spPr>
        <p:txBody>
          <a:bodyPr>
            <a:normAutofit/>
          </a:bodyPr>
          <a:lstStyle/>
          <a:p>
            <a:r>
              <a:rPr lang="en-US" sz="4000" b="1" err="1"/>
              <a:t>CalTPA</a:t>
            </a:r>
            <a:r>
              <a:rPr lang="en-US" sz="4000" b="1"/>
              <a:t> Structure:  </a:t>
            </a:r>
            <a:br>
              <a:rPr lang="en-US" sz="4000" b="1"/>
            </a:br>
            <a:r>
              <a:rPr lang="en-US" sz="4000" b="1"/>
              <a:t>Two Instructional Cycles</a:t>
            </a:r>
          </a:p>
        </p:txBody>
      </p:sp>
      <p:graphicFrame>
        <p:nvGraphicFramePr>
          <p:cNvPr id="5" name="Diagram 4"/>
          <p:cNvGraphicFramePr/>
          <p:nvPr/>
        </p:nvGraphicFramePr>
        <p:xfrm>
          <a:off x="1414710" y="3320716"/>
          <a:ext cx="3794760" cy="3030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Picture Placeholder 6"/>
          <p:cNvGraphicFramePr>
            <a:graphicFrameLocks/>
          </p:cNvGraphicFramePr>
          <p:nvPr>
            <p:extLst>
              <p:ext uri="{D42A27DB-BD31-4B8C-83A1-F6EECF244321}">
                <p14:modId xmlns:p14="http://schemas.microsoft.com/office/powerpoint/2010/main" val="1556004857"/>
              </p:ext>
            </p:extLst>
          </p:nvPr>
        </p:nvGraphicFramePr>
        <p:xfrm>
          <a:off x="6313121" y="1849439"/>
          <a:ext cx="5416819" cy="44204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2"/>
          <p:cNvSpPr txBox="1">
            <a:spLocks/>
          </p:cNvSpPr>
          <p:nvPr/>
        </p:nvSpPr>
        <p:spPr>
          <a:xfrm>
            <a:off x="610124" y="2377814"/>
            <a:ext cx="5375040" cy="4161098"/>
          </a:xfrm>
          <a:prstGeom prst="rect">
            <a:avLst/>
          </a:prstGeom>
        </p:spPr>
        <p:txBody>
          <a:bodyPr vert="horz" lIns="0" tIns="0" rIns="0" bIns="0" rtlCol="0" anchor="t">
            <a:noAutofit/>
          </a:bodyPr>
          <a:lstStyle/>
          <a:p>
            <a:pPr marL="396875" marR="0" lvl="0" indent="-396875" algn="ctr" defTabSz="914363" rtl="0" eaLnBrk="1" fontAlgn="auto" latinLnBrk="0" hangingPunct="1">
              <a:lnSpc>
                <a:spcPct val="90000"/>
              </a:lnSpc>
              <a:spcBef>
                <a:spcPct val="20000"/>
              </a:spcBef>
              <a:spcAft>
                <a:spcPts val="0"/>
              </a:spcAft>
              <a:buClr>
                <a:schemeClr val="tx2"/>
              </a:buClr>
              <a:buSzTx/>
              <a:tabLst/>
              <a:defRPr/>
            </a:pPr>
            <a:endParaRPr kumimoji="0" lang="en-US" sz="1600" b="1" i="0" u="none" strike="noStrike" kern="1200" cap="none" spc="0" normalizeH="0" baseline="0" noProof="0">
              <a:ln>
                <a:noFill/>
              </a:ln>
              <a:solidFill>
                <a:schemeClr val="tx1"/>
              </a:solidFill>
              <a:effectLst/>
              <a:uLnTx/>
              <a:uFillTx/>
            </a:endParaRPr>
          </a:p>
          <a:p>
            <a:r>
              <a:rPr lang="en-US" sz="2800"/>
              <a:t>Instructional Cycle 1: Learning About Students and Planning Instruction</a:t>
            </a:r>
          </a:p>
          <a:p>
            <a:endParaRPr lang="en-US" sz="2800"/>
          </a:p>
          <a:p>
            <a:endParaRPr lang="en-US" sz="2800"/>
          </a:p>
          <a:p>
            <a:r>
              <a:rPr lang="en-US" sz="2800"/>
              <a:t>Instructional Cycle 2: Assessment-Driven Instruction</a:t>
            </a:r>
            <a:endParaRPr kumimoji="0" 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EB81B351-506B-3A4D-950C-CE75721EAB04}"/>
              </a:ext>
            </a:extLst>
          </p:cNvPr>
          <p:cNvPicPr>
            <a:picLocks noChangeAspect="1"/>
          </p:cNvPicPr>
          <p:nvPr/>
        </p:nvPicPr>
        <p:blipFill>
          <a:blip r:embed="rId12"/>
          <a:stretch>
            <a:fillRect/>
          </a:stretch>
        </p:blipFill>
        <p:spPr>
          <a:xfrm>
            <a:off x="8610600" y="230164"/>
            <a:ext cx="3657600" cy="1168400"/>
          </a:xfrm>
          <a:prstGeom prst="rect">
            <a:avLst/>
          </a:prstGeom>
        </p:spPr>
      </p:pic>
      <p:sp>
        <p:nvSpPr>
          <p:cNvPr id="9" name="Slide Number Placeholder 3">
            <a:extLst>
              <a:ext uri="{FF2B5EF4-FFF2-40B4-BE49-F238E27FC236}">
                <a16:creationId xmlns:a16="http://schemas.microsoft.com/office/drawing/2014/main" id="{B673859F-A905-4CB4-98D1-74B757973340}"/>
              </a:ext>
            </a:extLst>
          </p:cNvPr>
          <p:cNvSpPr>
            <a:spLocks noGrp="1"/>
          </p:cNvSpPr>
          <p:nvPr>
            <p:ph type="sldNum" sz="quarter" idx="12"/>
          </p:nvPr>
        </p:nvSpPr>
        <p:spPr>
          <a:xfrm>
            <a:off x="10620124" y="6421403"/>
            <a:ext cx="1312025" cy="365125"/>
          </a:xfrm>
        </p:spPr>
        <p:txBody>
          <a:bodyPr/>
          <a:lstStyle/>
          <a:p>
            <a:r>
              <a:rPr lang="en-US" sz="2400">
                <a:solidFill>
                  <a:schemeClr val="tx1"/>
                </a:solidFill>
              </a:rPr>
              <a:t>32</a:t>
            </a:r>
          </a:p>
        </p:txBody>
      </p:sp>
    </p:spTree>
    <p:extLst>
      <p:ext uri="{BB962C8B-B14F-4D97-AF65-F5344CB8AC3E}">
        <p14:creationId xmlns:p14="http://schemas.microsoft.com/office/powerpoint/2010/main" val="264128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43" y="419818"/>
            <a:ext cx="10058400" cy="1103746"/>
          </a:xfrm>
        </p:spPr>
        <p:txBody>
          <a:bodyPr>
            <a:normAutofit/>
          </a:bodyPr>
          <a:lstStyle/>
          <a:p>
            <a:r>
              <a:rPr lang="en-US" sz="4000" b="1" err="1"/>
              <a:t>CalAPA</a:t>
            </a:r>
            <a:r>
              <a:rPr lang="en-US" sz="4000" b="1"/>
              <a:t> Leadership Cycles</a:t>
            </a:r>
          </a:p>
        </p:txBody>
      </p:sp>
      <p:graphicFrame>
        <p:nvGraphicFramePr>
          <p:cNvPr id="5" name="Diagram 4"/>
          <p:cNvGraphicFramePr/>
          <p:nvPr/>
        </p:nvGraphicFramePr>
        <p:xfrm>
          <a:off x="1414710" y="3320716"/>
          <a:ext cx="3794760" cy="3030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Picture Placeholder 6"/>
          <p:cNvGraphicFramePr>
            <a:graphicFrameLocks/>
          </p:cNvGraphicFramePr>
          <p:nvPr/>
        </p:nvGraphicFramePr>
        <p:xfrm>
          <a:off x="6878472" y="1721087"/>
          <a:ext cx="4872250" cy="42308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2"/>
          <p:cNvSpPr txBox="1">
            <a:spLocks/>
          </p:cNvSpPr>
          <p:nvPr/>
        </p:nvSpPr>
        <p:spPr>
          <a:xfrm>
            <a:off x="830443" y="1721087"/>
            <a:ext cx="6048029" cy="4161098"/>
          </a:xfrm>
          <a:prstGeom prst="rect">
            <a:avLst/>
          </a:prstGeom>
        </p:spPr>
        <p:txBody>
          <a:bodyPr vert="horz" lIns="0" tIns="0" rIns="0" bIns="0" rtlCol="0" anchor="t">
            <a:noAutofit/>
          </a:bodyPr>
          <a:lstStyle/>
          <a:p>
            <a:pPr marL="396875" marR="0" lvl="0" indent="-396875" algn="ctr" defTabSz="914363" rtl="0" eaLnBrk="1" fontAlgn="auto" latinLnBrk="0" hangingPunct="1">
              <a:lnSpc>
                <a:spcPct val="90000"/>
              </a:lnSpc>
              <a:spcBef>
                <a:spcPct val="20000"/>
              </a:spcBef>
              <a:spcAft>
                <a:spcPts val="0"/>
              </a:spcAft>
              <a:buClr>
                <a:schemeClr val="tx2"/>
              </a:buClr>
              <a:buSzTx/>
              <a:tabLst/>
              <a:defRPr/>
            </a:pPr>
            <a:endParaRPr kumimoji="0" lang="en-US" sz="1600" b="1" i="0" u="none" strike="noStrike" kern="1200" cap="none" spc="0" normalizeH="0" baseline="0" noProof="0">
              <a:ln>
                <a:noFill/>
              </a:ln>
              <a:solidFill>
                <a:schemeClr val="tx1"/>
              </a:solidFill>
              <a:effectLst/>
              <a:uLnTx/>
              <a:uFillTx/>
            </a:endParaRPr>
          </a:p>
          <a:p>
            <a:pPr marR="0" lvl="0" algn="l" defTabSz="914363" rtl="0" eaLnBrk="1" fontAlgn="auto" latinLnBrk="0" hangingPunct="1">
              <a:lnSpc>
                <a:spcPct val="90000"/>
              </a:lnSpc>
              <a:spcAft>
                <a:spcPts val="200"/>
              </a:spcAft>
              <a:buClr>
                <a:schemeClr val="tx2"/>
              </a:buClr>
              <a:buSzTx/>
              <a:tabLst/>
              <a:defRPr/>
            </a:pPr>
            <a:r>
              <a:rPr kumimoji="0" lang="en-US" sz="2800" b="0" i="0" u="none" strike="noStrike" kern="1200" cap="none" spc="0" normalizeH="0" baseline="0" noProof="0">
                <a:ln>
                  <a:noFill/>
                </a:ln>
                <a:effectLst/>
                <a:uLnTx/>
                <a:uFillTx/>
              </a:rPr>
              <a:t>Leadership Cycle 1: </a:t>
            </a:r>
          </a:p>
          <a:p>
            <a:pPr marR="0" lvl="0" algn="l" defTabSz="914363" rtl="0" eaLnBrk="1" fontAlgn="auto" latinLnBrk="0" hangingPunct="1">
              <a:lnSpc>
                <a:spcPct val="90000"/>
              </a:lnSpc>
              <a:spcAft>
                <a:spcPts val="200"/>
              </a:spcAft>
              <a:buClr>
                <a:schemeClr val="tx2"/>
              </a:buClr>
              <a:buSzTx/>
              <a:tabLst/>
              <a:defRPr/>
            </a:pPr>
            <a:r>
              <a:rPr kumimoji="0" lang="en-US" sz="2800" b="0" i="0" u="none" strike="noStrike" kern="1200" cap="none" spc="0" normalizeH="0" baseline="0" noProof="0">
                <a:ln>
                  <a:noFill/>
                </a:ln>
                <a:effectLst/>
                <a:uLnTx/>
                <a:uFillTx/>
              </a:rPr>
              <a:t>Analyzing </a:t>
            </a:r>
            <a:r>
              <a:rPr kumimoji="0" lang="en-US" sz="2800" b="1" i="0" u="none" strike="noStrike" kern="1200" cap="none" spc="0" normalizeH="0" baseline="0" noProof="0">
                <a:ln>
                  <a:noFill/>
                </a:ln>
                <a:effectLst/>
                <a:uLnTx/>
                <a:uFillTx/>
              </a:rPr>
              <a:t>Data</a:t>
            </a:r>
            <a:r>
              <a:rPr kumimoji="0" lang="en-US" sz="2800" b="0" i="0" u="none" strike="noStrike" kern="1200" cap="none" spc="0" normalizeH="0" baseline="0" noProof="0">
                <a:ln>
                  <a:noFill/>
                </a:ln>
                <a:effectLst/>
                <a:uLnTx/>
                <a:uFillTx/>
              </a:rPr>
              <a:t> to Inform School Improvement</a:t>
            </a:r>
          </a:p>
          <a:p>
            <a:pPr marR="0" lvl="0" algn="l" defTabSz="914363" rtl="0" eaLnBrk="1" fontAlgn="auto" latinLnBrk="0" hangingPunct="1">
              <a:lnSpc>
                <a:spcPct val="90000"/>
              </a:lnSpc>
              <a:spcAft>
                <a:spcPts val="200"/>
              </a:spcAft>
              <a:buClr>
                <a:schemeClr val="tx2"/>
              </a:buClr>
              <a:buSzTx/>
              <a:tabLst/>
              <a:defRPr/>
            </a:pPr>
            <a:r>
              <a:rPr kumimoji="0" lang="en-US" sz="2800" b="0" i="0" u="none" strike="noStrike" kern="1200" cap="none" spc="0" normalizeH="0" baseline="0" noProof="0">
                <a:ln>
                  <a:noFill/>
                </a:ln>
                <a:effectLst/>
                <a:uLnTx/>
                <a:uFillTx/>
              </a:rPr>
              <a:t> </a:t>
            </a:r>
          </a:p>
          <a:p>
            <a:pPr marR="0" lvl="0" algn="l" defTabSz="914363" rtl="0" eaLnBrk="1" fontAlgn="auto" latinLnBrk="0" hangingPunct="1">
              <a:lnSpc>
                <a:spcPct val="90000"/>
              </a:lnSpc>
              <a:spcAft>
                <a:spcPts val="200"/>
              </a:spcAft>
              <a:buClr>
                <a:schemeClr val="tx2"/>
              </a:buClr>
              <a:buSzTx/>
              <a:tabLst/>
              <a:defRPr/>
            </a:pPr>
            <a:r>
              <a:rPr kumimoji="0" lang="en-US" sz="2800" b="0" i="0" u="none" strike="noStrike" kern="1200" cap="none" spc="0" normalizeH="0" baseline="0" noProof="0">
                <a:ln>
                  <a:noFill/>
                </a:ln>
                <a:effectLst/>
                <a:uLnTx/>
                <a:uFillTx/>
              </a:rPr>
              <a:t>Leadership Cycle 2: </a:t>
            </a:r>
          </a:p>
          <a:p>
            <a:pPr marR="0" lvl="0" algn="l" defTabSz="914363" rtl="0" eaLnBrk="1" fontAlgn="auto" latinLnBrk="0" hangingPunct="1">
              <a:lnSpc>
                <a:spcPct val="90000"/>
              </a:lnSpc>
              <a:spcAft>
                <a:spcPts val="200"/>
              </a:spcAft>
              <a:buClr>
                <a:schemeClr val="tx2"/>
              </a:buClr>
              <a:buSzTx/>
              <a:tabLst/>
              <a:defRPr/>
            </a:pPr>
            <a:r>
              <a:rPr kumimoji="0" lang="en-US" sz="2800" b="0" i="0" u="none" strike="noStrike" kern="1200" cap="none" spc="0" normalizeH="0" baseline="0" noProof="0">
                <a:ln>
                  <a:noFill/>
                </a:ln>
                <a:effectLst/>
                <a:uLnTx/>
                <a:uFillTx/>
              </a:rPr>
              <a:t>Facilitating </a:t>
            </a:r>
            <a:r>
              <a:rPr kumimoji="0" lang="en-US" sz="2800" b="1" i="0" u="none" strike="noStrike" kern="1200" cap="none" spc="0" normalizeH="0" baseline="0" noProof="0">
                <a:ln>
                  <a:noFill/>
                </a:ln>
                <a:effectLst/>
                <a:uLnTx/>
                <a:uFillTx/>
              </a:rPr>
              <a:t>Communities of Practice</a:t>
            </a:r>
          </a:p>
          <a:p>
            <a:pPr marR="0" lvl="0" algn="l" defTabSz="914363" rtl="0" eaLnBrk="1" fontAlgn="auto" latinLnBrk="0" hangingPunct="1">
              <a:lnSpc>
                <a:spcPct val="90000"/>
              </a:lnSpc>
              <a:spcAft>
                <a:spcPts val="200"/>
              </a:spcAft>
              <a:buClr>
                <a:schemeClr val="tx2"/>
              </a:buClr>
              <a:buSzTx/>
              <a:tabLst/>
              <a:defRPr/>
            </a:pPr>
            <a:endParaRPr kumimoji="0" lang="en-US" sz="2800" b="0" i="0" u="none" strike="noStrike" kern="1200" cap="none" spc="0" normalizeH="0" baseline="0" noProof="0">
              <a:ln>
                <a:noFill/>
              </a:ln>
              <a:effectLst/>
              <a:uLnTx/>
              <a:uFillTx/>
            </a:endParaRPr>
          </a:p>
          <a:p>
            <a:pPr marR="0" lvl="0" algn="l" defTabSz="914363" rtl="0" eaLnBrk="1" fontAlgn="auto" latinLnBrk="0" hangingPunct="1">
              <a:lnSpc>
                <a:spcPct val="90000"/>
              </a:lnSpc>
              <a:spcAft>
                <a:spcPts val="200"/>
              </a:spcAft>
              <a:buClr>
                <a:schemeClr val="tx2"/>
              </a:buClr>
              <a:buSzTx/>
              <a:tabLst/>
              <a:defRPr/>
            </a:pPr>
            <a:r>
              <a:rPr lang="en-US" sz="2800"/>
              <a:t>Leadership Cycle 3: </a:t>
            </a:r>
          </a:p>
          <a:p>
            <a:pPr marR="0" lvl="0" algn="l" defTabSz="914363" rtl="0" eaLnBrk="1" fontAlgn="auto" latinLnBrk="0" hangingPunct="1">
              <a:lnSpc>
                <a:spcPct val="90000"/>
              </a:lnSpc>
              <a:spcAft>
                <a:spcPts val="200"/>
              </a:spcAft>
              <a:buClr>
                <a:schemeClr val="tx2"/>
              </a:buClr>
              <a:buSzTx/>
              <a:tabLst/>
              <a:defRPr/>
            </a:pPr>
            <a:r>
              <a:rPr lang="en-US" sz="2800"/>
              <a:t>Supporting </a:t>
            </a:r>
            <a:r>
              <a:rPr lang="en-US" sz="2800" b="1"/>
              <a:t>Teacher Growth</a:t>
            </a:r>
            <a:endParaRPr kumimoji="0" lang="en-US" sz="2800" b="1" i="0" u="none" strike="noStrike" kern="1200" cap="none" spc="0" normalizeH="0" baseline="0" noProof="0">
              <a:ln>
                <a:noFill/>
              </a:ln>
              <a:effectLst/>
              <a:uLnTx/>
              <a:uFillTx/>
            </a:endParaRPr>
          </a:p>
          <a:p>
            <a:pPr marL="396875" marR="0" lvl="0" indent="-396875" algn="l" defTabSz="914363" rtl="0" eaLnBrk="1" fontAlgn="auto" latinLnBrk="0" hangingPunct="1">
              <a:lnSpc>
                <a:spcPct val="90000"/>
              </a:lnSpc>
              <a:spcBef>
                <a:spcPts val="600"/>
              </a:spcBef>
              <a:spcAft>
                <a:spcPts val="0"/>
              </a:spcAft>
              <a:buClr>
                <a:srgbClr val="FFC000"/>
              </a:buClr>
              <a:buSzTx/>
              <a:buFont typeface="Wingdings" panose="05000000000000000000" pitchFamily="2" charset="2"/>
              <a:buChar char="§"/>
              <a:tabLst/>
              <a:defRPr/>
            </a:pPr>
            <a:endParaRPr kumimoji="0" lang="en-US"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EA60D653-31F0-8947-9968-12BC658EFF43}"/>
              </a:ext>
            </a:extLst>
          </p:cNvPr>
          <p:cNvPicPr>
            <a:picLocks noChangeAspect="1"/>
          </p:cNvPicPr>
          <p:nvPr/>
        </p:nvPicPr>
        <p:blipFill>
          <a:blip r:embed="rId12"/>
          <a:stretch>
            <a:fillRect/>
          </a:stretch>
        </p:blipFill>
        <p:spPr>
          <a:xfrm>
            <a:off x="8573330" y="547634"/>
            <a:ext cx="2997540" cy="951600"/>
          </a:xfrm>
          <a:prstGeom prst="rect">
            <a:avLst/>
          </a:prstGeom>
        </p:spPr>
      </p:pic>
      <p:sp>
        <p:nvSpPr>
          <p:cNvPr id="9" name="Slide Number Placeholder 3">
            <a:extLst>
              <a:ext uri="{FF2B5EF4-FFF2-40B4-BE49-F238E27FC236}">
                <a16:creationId xmlns:a16="http://schemas.microsoft.com/office/drawing/2014/main" id="{9C5DCFF4-9A2E-40DB-8619-E73C5898B3FB}"/>
              </a:ext>
            </a:extLst>
          </p:cNvPr>
          <p:cNvSpPr>
            <a:spLocks noGrp="1"/>
          </p:cNvSpPr>
          <p:nvPr>
            <p:ph type="sldNum" sz="quarter" idx="12"/>
          </p:nvPr>
        </p:nvSpPr>
        <p:spPr>
          <a:xfrm>
            <a:off x="10620124" y="6421403"/>
            <a:ext cx="1312025" cy="365125"/>
          </a:xfrm>
        </p:spPr>
        <p:txBody>
          <a:bodyPr/>
          <a:lstStyle/>
          <a:p>
            <a:r>
              <a:rPr lang="en-US" sz="2400">
                <a:solidFill>
                  <a:schemeClr val="tx1"/>
                </a:solidFill>
              </a:rPr>
              <a:t>33</a:t>
            </a:r>
          </a:p>
        </p:txBody>
      </p:sp>
    </p:spTree>
    <p:extLst>
      <p:ext uri="{BB962C8B-B14F-4D97-AF65-F5344CB8AC3E}">
        <p14:creationId xmlns:p14="http://schemas.microsoft.com/office/powerpoint/2010/main" val="1833146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F34F-81DA-4E56-940F-5D9CA08747FA}"/>
              </a:ext>
            </a:extLst>
          </p:cNvPr>
          <p:cNvSpPr>
            <a:spLocks noGrp="1"/>
          </p:cNvSpPr>
          <p:nvPr>
            <p:ph type="title"/>
          </p:nvPr>
        </p:nvSpPr>
        <p:spPr>
          <a:xfrm>
            <a:off x="551712" y="262440"/>
            <a:ext cx="7127282" cy="1434415"/>
          </a:xfrm>
        </p:spPr>
        <p:txBody>
          <a:bodyPr anchor="b">
            <a:noAutofit/>
          </a:bodyPr>
          <a:lstStyle/>
          <a:p>
            <a:r>
              <a:rPr lang="en-US" sz="4000"/>
              <a:t>Early Childhood Education CalTPA: </a:t>
            </a:r>
            <a:br>
              <a:rPr lang="en-US" sz="4000"/>
            </a:br>
            <a:r>
              <a:rPr lang="en-US" sz="4000"/>
              <a:t>3 Learning Cycles</a:t>
            </a:r>
            <a:endParaRPr lang="en-US" sz="4000" i="1">
              <a:latin typeface="+mn-lt"/>
              <a:cs typeface="Calibri" panose="020F0502020204030204"/>
            </a:endParaRPr>
          </a:p>
        </p:txBody>
      </p:sp>
      <p:sp>
        <p:nvSpPr>
          <p:cNvPr id="3" name="Content Placeholder 2">
            <a:extLst>
              <a:ext uri="{FF2B5EF4-FFF2-40B4-BE49-F238E27FC236}">
                <a16:creationId xmlns:a16="http://schemas.microsoft.com/office/drawing/2014/main" id="{BD4FC96A-FB69-4E4C-B13B-CA5EB6B45665}"/>
              </a:ext>
            </a:extLst>
          </p:cNvPr>
          <p:cNvSpPr>
            <a:spLocks noGrp="1"/>
          </p:cNvSpPr>
          <p:nvPr>
            <p:ph idx="1"/>
          </p:nvPr>
        </p:nvSpPr>
        <p:spPr>
          <a:xfrm>
            <a:off x="551712" y="1873831"/>
            <a:ext cx="7366000" cy="4353773"/>
          </a:xfrm>
        </p:spPr>
        <p:txBody>
          <a:bodyPr anchor="t">
            <a:noAutofit/>
          </a:bodyPr>
          <a:lstStyle/>
          <a:p>
            <a:pPr marL="457200" lvl="1" indent="0">
              <a:spcAft>
                <a:spcPts val="1800"/>
              </a:spcAft>
              <a:buNone/>
            </a:pPr>
            <a:r>
              <a:rPr lang="en-US" sz="2400" i="1"/>
              <a:t>Formative, Locally Administered</a:t>
            </a:r>
            <a:endParaRPr lang="en-US" sz="2400"/>
          </a:p>
          <a:p>
            <a:pPr marL="457200" lvl="1" indent="0">
              <a:spcBef>
                <a:spcPts val="0"/>
              </a:spcBef>
              <a:spcAft>
                <a:spcPts val="0"/>
              </a:spcAft>
              <a:buNone/>
            </a:pPr>
            <a:r>
              <a:rPr lang="en-US" sz="3200"/>
              <a:t>Learning Cycle 1: </a:t>
            </a:r>
          </a:p>
          <a:p>
            <a:pPr marL="457200" lvl="1" indent="0">
              <a:spcBef>
                <a:spcPts val="0"/>
              </a:spcBef>
              <a:spcAft>
                <a:spcPts val="0"/>
              </a:spcAft>
              <a:buNone/>
            </a:pPr>
            <a:r>
              <a:rPr lang="en-US" sz="3200"/>
              <a:t>Observing Young Children</a:t>
            </a:r>
          </a:p>
          <a:p>
            <a:pPr marL="457200" lvl="1" indent="0">
              <a:spcBef>
                <a:spcPts val="0"/>
              </a:spcBef>
              <a:spcAft>
                <a:spcPts val="0"/>
              </a:spcAft>
              <a:buNone/>
            </a:pPr>
            <a:endParaRPr lang="en-US" sz="3200"/>
          </a:p>
          <a:p>
            <a:pPr marL="457200" lvl="1" indent="0">
              <a:spcBef>
                <a:spcPts val="0"/>
              </a:spcBef>
              <a:spcAft>
                <a:spcPts val="0"/>
              </a:spcAft>
              <a:buNone/>
            </a:pPr>
            <a:r>
              <a:rPr lang="en-US" sz="3200"/>
              <a:t>Learning Cycle 2: </a:t>
            </a:r>
          </a:p>
          <a:p>
            <a:pPr marL="457200" lvl="1" indent="0">
              <a:spcBef>
                <a:spcPts val="0"/>
              </a:spcBef>
              <a:spcAft>
                <a:spcPts val="0"/>
              </a:spcAft>
              <a:buNone/>
            </a:pPr>
            <a:r>
              <a:rPr lang="en-US" sz="3200"/>
              <a:t>Interactive Learning </a:t>
            </a:r>
            <a:endParaRPr lang="en-US" sz="3200">
              <a:cs typeface="Calibri"/>
            </a:endParaRPr>
          </a:p>
          <a:p>
            <a:pPr marL="457200" lvl="1" indent="0">
              <a:spcBef>
                <a:spcPts val="0"/>
              </a:spcBef>
              <a:spcAft>
                <a:spcPts val="0"/>
              </a:spcAft>
              <a:buNone/>
            </a:pPr>
            <a:endParaRPr lang="en-US" sz="3200"/>
          </a:p>
          <a:p>
            <a:pPr marL="457200" lvl="1" indent="0">
              <a:spcBef>
                <a:spcPts val="0"/>
              </a:spcBef>
              <a:spcAft>
                <a:spcPts val="0"/>
              </a:spcAft>
              <a:buNone/>
            </a:pPr>
            <a:r>
              <a:rPr lang="en-US" sz="3200"/>
              <a:t>Learning Cycle 3: </a:t>
            </a:r>
          </a:p>
          <a:p>
            <a:pPr marL="457200" lvl="1" indent="0">
              <a:spcBef>
                <a:spcPts val="0"/>
              </a:spcBef>
              <a:spcAft>
                <a:spcPts val="0"/>
              </a:spcAft>
              <a:buNone/>
            </a:pPr>
            <a:r>
              <a:rPr lang="en-US" sz="3200"/>
              <a:t>Families as Partners</a:t>
            </a:r>
          </a:p>
          <a:p>
            <a:pPr marL="1917700" lvl="2" indent="0">
              <a:buNone/>
            </a:pPr>
            <a:endParaRPr lang="en-US" i="1"/>
          </a:p>
        </p:txBody>
      </p:sp>
      <p:graphicFrame>
        <p:nvGraphicFramePr>
          <p:cNvPr id="6" name="Picture Placeholder 6">
            <a:extLst>
              <a:ext uri="{FF2B5EF4-FFF2-40B4-BE49-F238E27FC236}">
                <a16:creationId xmlns:a16="http://schemas.microsoft.com/office/drawing/2014/main" id="{97D17D7E-0B4C-4A43-961F-5A8E1F072E0D}"/>
              </a:ext>
            </a:extLst>
          </p:cNvPr>
          <p:cNvGraphicFramePr>
            <a:graphicFrameLocks/>
          </p:cNvGraphicFramePr>
          <p:nvPr>
            <p:extLst>
              <p:ext uri="{D42A27DB-BD31-4B8C-83A1-F6EECF244321}">
                <p14:modId xmlns:p14="http://schemas.microsoft.com/office/powerpoint/2010/main" val="2473885820"/>
              </p:ext>
            </p:extLst>
          </p:nvPr>
        </p:nvGraphicFramePr>
        <p:xfrm>
          <a:off x="6436252" y="1875211"/>
          <a:ext cx="5128219" cy="4360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545CB80-E09A-CB40-88B9-ACE8F5CC1D44}"/>
              </a:ext>
            </a:extLst>
          </p:cNvPr>
          <p:cNvPicPr>
            <a:picLocks noChangeAspect="1"/>
          </p:cNvPicPr>
          <p:nvPr/>
        </p:nvPicPr>
        <p:blipFill>
          <a:blip r:embed="rId8"/>
          <a:stretch>
            <a:fillRect/>
          </a:stretch>
        </p:blipFill>
        <p:spPr>
          <a:xfrm>
            <a:off x="7932537" y="438521"/>
            <a:ext cx="4026245" cy="1056391"/>
          </a:xfrm>
          <a:prstGeom prst="rect">
            <a:avLst/>
          </a:prstGeom>
        </p:spPr>
      </p:pic>
      <p:sp>
        <p:nvSpPr>
          <p:cNvPr id="7" name="Slide Number Placeholder 3">
            <a:extLst>
              <a:ext uri="{FF2B5EF4-FFF2-40B4-BE49-F238E27FC236}">
                <a16:creationId xmlns:a16="http://schemas.microsoft.com/office/drawing/2014/main" id="{7F1C73FD-2C9C-478F-8290-06FB477C38D9}"/>
              </a:ext>
            </a:extLst>
          </p:cNvPr>
          <p:cNvSpPr>
            <a:spLocks noGrp="1"/>
          </p:cNvSpPr>
          <p:nvPr>
            <p:ph type="sldNum" sz="quarter" idx="12"/>
          </p:nvPr>
        </p:nvSpPr>
        <p:spPr>
          <a:xfrm>
            <a:off x="10620124" y="6421403"/>
            <a:ext cx="1312025" cy="365125"/>
          </a:xfrm>
        </p:spPr>
        <p:txBody>
          <a:bodyPr/>
          <a:lstStyle/>
          <a:p>
            <a:r>
              <a:rPr lang="en-US" sz="2400">
                <a:solidFill>
                  <a:schemeClr val="tx1"/>
                </a:solidFill>
              </a:rPr>
              <a:t>34</a:t>
            </a:r>
          </a:p>
        </p:txBody>
      </p:sp>
    </p:spTree>
    <p:extLst>
      <p:ext uri="{BB962C8B-B14F-4D97-AF65-F5344CB8AC3E}">
        <p14:creationId xmlns:p14="http://schemas.microsoft.com/office/powerpoint/2010/main" val="1547700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F34F-81DA-4E56-940F-5D9CA08747FA}"/>
              </a:ext>
            </a:extLst>
          </p:cNvPr>
          <p:cNvSpPr>
            <a:spLocks noGrp="1"/>
          </p:cNvSpPr>
          <p:nvPr>
            <p:ph type="title"/>
          </p:nvPr>
        </p:nvSpPr>
        <p:spPr>
          <a:xfrm>
            <a:off x="551711" y="527904"/>
            <a:ext cx="7628727" cy="1056875"/>
          </a:xfrm>
        </p:spPr>
        <p:txBody>
          <a:bodyPr anchor="b">
            <a:noAutofit/>
          </a:bodyPr>
          <a:lstStyle/>
          <a:p>
            <a:r>
              <a:rPr lang="en-US" sz="4000"/>
              <a:t>Early Childhood Education CalTPA: </a:t>
            </a:r>
            <a:br>
              <a:rPr lang="en-US" sz="4000"/>
            </a:br>
            <a:r>
              <a:rPr lang="en-US" sz="4000"/>
              <a:t>Timeline of Development</a:t>
            </a:r>
            <a:endParaRPr lang="en-US" sz="4000" i="1">
              <a:latin typeface="+mn-lt"/>
              <a:cs typeface="Calibri" panose="020F0502020204030204"/>
            </a:endParaRPr>
          </a:p>
        </p:txBody>
      </p:sp>
      <p:graphicFrame>
        <p:nvGraphicFramePr>
          <p:cNvPr id="4" name="Content Placeholder 3">
            <a:extLst>
              <a:ext uri="{FF2B5EF4-FFF2-40B4-BE49-F238E27FC236}">
                <a16:creationId xmlns:a16="http://schemas.microsoft.com/office/drawing/2014/main" id="{509BDDD5-1960-DC46-BC05-97C434A75FE4}"/>
              </a:ext>
            </a:extLst>
          </p:cNvPr>
          <p:cNvGraphicFramePr>
            <a:graphicFrameLocks noGrp="1"/>
          </p:cNvGraphicFramePr>
          <p:nvPr>
            <p:ph idx="1"/>
            <p:extLst>
              <p:ext uri="{D42A27DB-BD31-4B8C-83A1-F6EECF244321}">
                <p14:modId xmlns:p14="http://schemas.microsoft.com/office/powerpoint/2010/main" val="3008362078"/>
              </p:ext>
            </p:extLst>
          </p:nvPr>
        </p:nvGraphicFramePr>
        <p:xfrm>
          <a:off x="424584" y="1858530"/>
          <a:ext cx="10481796" cy="4040005"/>
        </p:xfrm>
        <a:graphic>
          <a:graphicData uri="http://schemas.openxmlformats.org/drawingml/2006/table">
            <a:tbl>
              <a:tblPr firstRow="1" bandRow="1">
                <a:tableStyleId>{5940675A-B579-460E-94D1-54222C63F5DA}</a:tableStyleId>
              </a:tblPr>
              <a:tblGrid>
                <a:gridCol w="3219161">
                  <a:extLst>
                    <a:ext uri="{9D8B030D-6E8A-4147-A177-3AD203B41FA5}">
                      <a16:colId xmlns:a16="http://schemas.microsoft.com/office/drawing/2014/main" val="2057489079"/>
                    </a:ext>
                  </a:extLst>
                </a:gridCol>
                <a:gridCol w="7262635">
                  <a:extLst>
                    <a:ext uri="{9D8B030D-6E8A-4147-A177-3AD203B41FA5}">
                      <a16:colId xmlns:a16="http://schemas.microsoft.com/office/drawing/2014/main" val="2168023713"/>
                    </a:ext>
                  </a:extLst>
                </a:gridCol>
              </a:tblGrid>
              <a:tr h="370840">
                <a:tc>
                  <a:txBody>
                    <a:bodyPr/>
                    <a:lstStyle/>
                    <a:p>
                      <a:r>
                        <a:rPr lang="en-US"/>
                        <a:t>Fall 2016 – February 2021</a:t>
                      </a:r>
                    </a:p>
                  </a:txBody>
                  <a:tcPr/>
                </a:tc>
                <a:tc>
                  <a:txBody>
                    <a:bodyPr/>
                    <a:lstStyle/>
                    <a:p>
                      <a:r>
                        <a:rPr lang="en-US"/>
                        <a:t>CTC Orientation on Performance Assessment via webinar</a:t>
                      </a:r>
                    </a:p>
                    <a:p>
                      <a:r>
                        <a:rPr lang="en-US"/>
                        <a:t>ECE Design Team Appointed by CTC Executive Director</a:t>
                      </a:r>
                    </a:p>
                  </a:txBody>
                  <a:tcPr/>
                </a:tc>
                <a:extLst>
                  <a:ext uri="{0D108BD9-81ED-4DB2-BD59-A6C34878D82A}">
                    <a16:rowId xmlns:a16="http://schemas.microsoft.com/office/drawing/2014/main" val="955411730"/>
                  </a:ext>
                </a:extLst>
              </a:tr>
              <a:tr h="370840">
                <a:tc>
                  <a:txBody>
                    <a:bodyPr/>
                    <a:lstStyle/>
                    <a:p>
                      <a:r>
                        <a:rPr lang="en-US"/>
                        <a:t>March – May 2021</a:t>
                      </a:r>
                    </a:p>
                  </a:txBody>
                  <a:tcPr>
                    <a:solidFill>
                      <a:srgbClr val="DAC4EF"/>
                    </a:solidFill>
                  </a:tcPr>
                </a:tc>
                <a:tc>
                  <a:txBody>
                    <a:bodyPr/>
                    <a:lstStyle/>
                    <a:p>
                      <a:r>
                        <a:rPr lang="en-US"/>
                        <a:t>ECE Design Team, CTC, and Evaluation Services Develop Formative Cycles and Rubrics</a:t>
                      </a:r>
                    </a:p>
                  </a:txBody>
                  <a:tcPr>
                    <a:solidFill>
                      <a:srgbClr val="DAC4EF"/>
                    </a:solidFill>
                  </a:tcPr>
                </a:tc>
                <a:extLst>
                  <a:ext uri="{0D108BD9-81ED-4DB2-BD59-A6C34878D82A}">
                    <a16:rowId xmlns:a16="http://schemas.microsoft.com/office/drawing/2014/main" val="742740811"/>
                  </a:ext>
                </a:extLst>
              </a:tr>
              <a:tr h="370840">
                <a:tc>
                  <a:txBody>
                    <a:bodyPr/>
                    <a:lstStyle/>
                    <a:p>
                      <a:r>
                        <a:rPr lang="en-US"/>
                        <a:t>June 2021- August 2021</a:t>
                      </a:r>
                    </a:p>
                  </a:txBody>
                  <a:tcPr/>
                </a:tc>
                <a:tc>
                  <a:txBody>
                    <a:bodyPr/>
                    <a:lstStyle/>
                    <a:p>
                      <a:r>
                        <a:rPr lang="en-US"/>
                        <a:t>Pilot Study Programs and Candidates</a:t>
                      </a:r>
                    </a:p>
                  </a:txBody>
                  <a:tcPr/>
                </a:tc>
                <a:extLst>
                  <a:ext uri="{0D108BD9-81ED-4DB2-BD59-A6C34878D82A}">
                    <a16:rowId xmlns:a16="http://schemas.microsoft.com/office/drawing/2014/main" val="4149879370"/>
                  </a:ext>
                </a:extLst>
              </a:tr>
              <a:tr h="370840">
                <a:tc>
                  <a:txBody>
                    <a:bodyPr/>
                    <a:lstStyle/>
                    <a:p>
                      <a:r>
                        <a:rPr lang="en-US"/>
                        <a:t>October 2021 - June 2022</a:t>
                      </a:r>
                    </a:p>
                  </a:txBody>
                  <a:tcPr>
                    <a:solidFill>
                      <a:srgbClr val="DAC4EF"/>
                    </a:solidFill>
                  </a:tcPr>
                </a:tc>
                <a:tc>
                  <a:txBody>
                    <a:bodyPr/>
                    <a:lstStyle/>
                    <a:p>
                      <a:r>
                        <a:rPr lang="en-US"/>
                        <a:t>Pilot Study, Develop Local Scoring Training Process conducted</a:t>
                      </a:r>
                    </a:p>
                  </a:txBody>
                  <a:tcPr>
                    <a:solidFill>
                      <a:srgbClr val="DAC4EF"/>
                    </a:solidFill>
                  </a:tcPr>
                </a:tc>
                <a:extLst>
                  <a:ext uri="{0D108BD9-81ED-4DB2-BD59-A6C34878D82A}">
                    <a16:rowId xmlns:a16="http://schemas.microsoft.com/office/drawing/2014/main" val="2637988271"/>
                  </a:ext>
                </a:extLst>
              </a:tr>
              <a:tr h="367165">
                <a:tc>
                  <a:txBody>
                    <a:bodyPr/>
                    <a:lstStyle/>
                    <a:p>
                      <a:r>
                        <a:rPr lang="en-US"/>
                        <a:t>August 2022 – December 2022</a:t>
                      </a:r>
                    </a:p>
                  </a:txBody>
                  <a:tcPr/>
                </a:tc>
                <a:tc>
                  <a:txBody>
                    <a:bodyPr/>
                    <a:lstStyle/>
                    <a:p>
                      <a:r>
                        <a:rPr lang="en-US"/>
                        <a:t>Preparation for Field Test, revise Pilot Study materials</a:t>
                      </a:r>
                    </a:p>
                  </a:txBody>
                  <a:tcPr/>
                </a:tc>
                <a:extLst>
                  <a:ext uri="{0D108BD9-81ED-4DB2-BD59-A6C34878D82A}">
                    <a16:rowId xmlns:a16="http://schemas.microsoft.com/office/drawing/2014/main" val="950907401"/>
                  </a:ext>
                </a:extLst>
              </a:tr>
              <a:tr h="370840">
                <a:tc>
                  <a:txBody>
                    <a:bodyPr/>
                    <a:lstStyle/>
                    <a:p>
                      <a:r>
                        <a:rPr lang="en-US"/>
                        <a:t>January 2023 – June 2023</a:t>
                      </a:r>
                    </a:p>
                  </a:txBody>
                  <a:tcPr>
                    <a:solidFill>
                      <a:srgbClr val="DAC4EF"/>
                    </a:solidFill>
                  </a:tcPr>
                </a:tc>
                <a:tc>
                  <a:txBody>
                    <a:bodyPr/>
                    <a:lstStyle/>
                    <a:p>
                      <a:r>
                        <a:rPr lang="en-US"/>
                        <a:t>Field Test conducted</a:t>
                      </a:r>
                    </a:p>
                  </a:txBody>
                  <a:tcPr>
                    <a:solidFill>
                      <a:srgbClr val="DAC4EF"/>
                    </a:solidFill>
                  </a:tcPr>
                </a:tc>
                <a:extLst>
                  <a:ext uri="{0D108BD9-81ED-4DB2-BD59-A6C34878D82A}">
                    <a16:rowId xmlns:a16="http://schemas.microsoft.com/office/drawing/2014/main" val="1290990466"/>
                  </a:ext>
                </a:extLst>
              </a:tr>
              <a:tr h="370840">
                <a:tc>
                  <a:txBody>
                    <a:bodyPr/>
                    <a:lstStyle/>
                    <a:p>
                      <a:r>
                        <a:rPr lang="en-US"/>
                        <a:t>Summer 2023</a:t>
                      </a:r>
                    </a:p>
                  </a:txBody>
                  <a:tcPr/>
                </a:tc>
                <a:tc>
                  <a:txBody>
                    <a:bodyPr/>
                    <a:lstStyle/>
                    <a:p>
                      <a:r>
                        <a:rPr lang="en-US"/>
                        <a:t>Train &amp; Calibrate Local Assessor Trainers</a:t>
                      </a:r>
                    </a:p>
                    <a:p>
                      <a:r>
                        <a:rPr lang="en-US"/>
                        <a:t>Complete Final Revisions to Cycles and Rubrics, Program Guide</a:t>
                      </a:r>
                    </a:p>
                  </a:txBody>
                  <a:tcPr/>
                </a:tc>
                <a:extLst>
                  <a:ext uri="{0D108BD9-81ED-4DB2-BD59-A6C34878D82A}">
                    <a16:rowId xmlns:a16="http://schemas.microsoft.com/office/drawing/2014/main" val="2636332902"/>
                  </a:ext>
                </a:extLst>
              </a:tr>
              <a:tr h="370840">
                <a:tc>
                  <a:txBody>
                    <a:bodyPr/>
                    <a:lstStyle/>
                    <a:p>
                      <a:r>
                        <a:rPr lang="en-US"/>
                        <a:t>Fall 2023– Spring 2024</a:t>
                      </a:r>
                    </a:p>
                  </a:txBody>
                  <a:tcPr>
                    <a:solidFill>
                      <a:srgbClr val="DAC4EF"/>
                    </a:solidFill>
                  </a:tcPr>
                </a:tc>
                <a:tc>
                  <a:txBody>
                    <a:bodyPr/>
                    <a:lstStyle/>
                    <a:p>
                      <a:r>
                        <a:rPr lang="en-US"/>
                        <a:t>Local Implementation of Formative ECE Performance Assessment and local scoring</a:t>
                      </a:r>
                    </a:p>
                  </a:txBody>
                  <a:tcPr>
                    <a:solidFill>
                      <a:srgbClr val="DAC4EF"/>
                    </a:solidFill>
                  </a:tcPr>
                </a:tc>
                <a:extLst>
                  <a:ext uri="{0D108BD9-81ED-4DB2-BD59-A6C34878D82A}">
                    <a16:rowId xmlns:a16="http://schemas.microsoft.com/office/drawing/2014/main" val="3135894809"/>
                  </a:ext>
                </a:extLst>
              </a:tr>
            </a:tbl>
          </a:graphicData>
        </a:graphic>
      </p:graphicFrame>
      <p:pic>
        <p:nvPicPr>
          <p:cNvPr id="5" name="Picture 4">
            <a:extLst>
              <a:ext uri="{FF2B5EF4-FFF2-40B4-BE49-F238E27FC236}">
                <a16:creationId xmlns:a16="http://schemas.microsoft.com/office/drawing/2014/main" id="{D545CB80-E09A-CB40-88B9-ACE8F5CC1D44}"/>
              </a:ext>
            </a:extLst>
          </p:cNvPr>
          <p:cNvPicPr>
            <a:picLocks noChangeAspect="1"/>
          </p:cNvPicPr>
          <p:nvPr/>
        </p:nvPicPr>
        <p:blipFill>
          <a:blip r:embed="rId3"/>
          <a:stretch>
            <a:fillRect/>
          </a:stretch>
        </p:blipFill>
        <p:spPr>
          <a:xfrm>
            <a:off x="9163520" y="632105"/>
            <a:ext cx="2559288" cy="671496"/>
          </a:xfrm>
          <a:prstGeom prst="rect">
            <a:avLst/>
          </a:prstGeom>
        </p:spPr>
      </p:pic>
      <p:sp>
        <p:nvSpPr>
          <p:cNvPr id="6" name="Slide Number Placeholder 3">
            <a:extLst>
              <a:ext uri="{FF2B5EF4-FFF2-40B4-BE49-F238E27FC236}">
                <a16:creationId xmlns:a16="http://schemas.microsoft.com/office/drawing/2014/main" id="{A5B2E357-A3C4-4B6A-91A1-1D008201ADC4}"/>
              </a:ext>
            </a:extLst>
          </p:cNvPr>
          <p:cNvSpPr>
            <a:spLocks noGrp="1"/>
          </p:cNvSpPr>
          <p:nvPr>
            <p:ph type="sldNum" sz="quarter" idx="12"/>
          </p:nvPr>
        </p:nvSpPr>
        <p:spPr>
          <a:xfrm>
            <a:off x="10620124" y="6421403"/>
            <a:ext cx="1312025" cy="365125"/>
          </a:xfrm>
        </p:spPr>
        <p:txBody>
          <a:bodyPr/>
          <a:lstStyle/>
          <a:p>
            <a:r>
              <a:rPr lang="en-US" sz="2400">
                <a:solidFill>
                  <a:schemeClr val="tx1"/>
                </a:solidFill>
              </a:rPr>
              <a:t>35</a:t>
            </a:r>
          </a:p>
        </p:txBody>
      </p:sp>
    </p:spTree>
    <p:extLst>
      <p:ext uri="{BB962C8B-B14F-4D97-AF65-F5344CB8AC3E}">
        <p14:creationId xmlns:p14="http://schemas.microsoft.com/office/powerpoint/2010/main" val="3861067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Questions and Answers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2091558"/>
            <a:ext cx="10058400" cy="3777535"/>
          </a:xfrm>
        </p:spPr>
        <p:txBody>
          <a:bodyPr>
            <a:normAutofit/>
          </a:bodyPr>
          <a:lstStyle/>
          <a:p>
            <a:pPr marL="392113" indent="-392113">
              <a:lnSpc>
                <a:spcPct val="100000"/>
              </a:lnSpc>
              <a:spcBef>
                <a:spcPts val="1800"/>
              </a:spcBef>
              <a:spcAft>
                <a:spcPts val="1200"/>
              </a:spcAft>
              <a:buClrTx/>
              <a:buFont typeface="Arial" panose="020B0604020202020204" pitchFamily="34" charset="0"/>
              <a:buChar char="•"/>
            </a:pPr>
            <a:r>
              <a:rPr lang="en-US" sz="2800" b="0" i="0" u="none" strike="noStrike">
                <a:solidFill>
                  <a:srgbClr val="428BCA"/>
                </a:solidFill>
                <a:effectLst/>
                <a:latin typeface="Roboto"/>
                <a:hlinkClick r:id="rId3"/>
              </a:rPr>
              <a:t>Subscribe to PSD News</a:t>
            </a:r>
            <a:r>
              <a:rPr lang="en-US" sz="2800" b="0" i="0" u="none" strike="noStrike">
                <a:solidFill>
                  <a:srgbClr val="428BCA"/>
                </a:solidFill>
                <a:effectLst/>
                <a:latin typeface="Roboto"/>
              </a:rPr>
              <a:t> </a:t>
            </a:r>
            <a:r>
              <a:rPr lang="en-US" sz="2800" b="0" i="0" u="none" strike="noStrike">
                <a:solidFill>
                  <a:schemeClr val="tx1"/>
                </a:solidFill>
                <a:effectLst/>
                <a:latin typeface="Roboto"/>
              </a:rPr>
              <a:t>to stay up to date with all Commission work</a:t>
            </a:r>
          </a:p>
          <a:p>
            <a:pPr marL="392113" indent="-392113">
              <a:lnSpc>
                <a:spcPct val="100000"/>
              </a:lnSpc>
              <a:spcAft>
                <a:spcPts val="1200"/>
              </a:spcAft>
              <a:buClrTx/>
              <a:buFont typeface="Arial" panose="020B0604020202020204" pitchFamily="34" charset="0"/>
              <a:buChar char="•"/>
            </a:pPr>
            <a:r>
              <a:rPr lang="en-US" sz="2800">
                <a:solidFill>
                  <a:schemeClr val="tx1"/>
                </a:solidFill>
                <a:latin typeface="Roboto"/>
              </a:rPr>
              <a:t>Visit Commission Staff in Program Office Hours and Performance Assessment Office Hours</a:t>
            </a:r>
          </a:p>
          <a:p>
            <a:pPr marL="392113" indent="-392113">
              <a:lnSpc>
                <a:spcPct val="100000"/>
              </a:lnSpc>
              <a:spcAft>
                <a:spcPts val="1200"/>
              </a:spcAft>
              <a:buClrTx/>
              <a:buFont typeface="Arial" panose="020B0604020202020204" pitchFamily="34" charset="0"/>
              <a:buChar char="•"/>
            </a:pPr>
            <a:r>
              <a:rPr lang="en-US" sz="2800">
                <a:solidFill>
                  <a:schemeClr val="tx1"/>
                </a:solidFill>
                <a:latin typeface="Roboto"/>
              </a:rPr>
              <a:t>Contact the </a:t>
            </a:r>
            <a:r>
              <a:rPr lang="en-US" sz="2800">
                <a:solidFill>
                  <a:schemeClr val="tx1"/>
                </a:solidFill>
                <a:latin typeface="Roboto"/>
                <a:hlinkClick r:id="rId4"/>
              </a:rPr>
              <a:t>Professional Services Division</a:t>
            </a:r>
            <a:endParaRPr lang="en-US" sz="2800">
              <a:solidFill>
                <a:schemeClr val="tx1"/>
              </a:solidFill>
              <a:latin typeface="Roboto"/>
            </a:endParaRPr>
          </a:p>
          <a:p>
            <a:pPr marL="392113" indent="-392113">
              <a:lnSpc>
                <a:spcPct val="100000"/>
              </a:lnSpc>
              <a:spcAft>
                <a:spcPts val="1200"/>
              </a:spcAft>
              <a:buClrTx/>
              <a:buFont typeface="Arial" panose="020B0604020202020204" pitchFamily="34" charset="0"/>
              <a:buChar char="•"/>
            </a:pPr>
            <a:r>
              <a:rPr lang="en-US" sz="2800">
                <a:solidFill>
                  <a:schemeClr val="tx1"/>
                </a:solidFill>
                <a:latin typeface="Roboto"/>
              </a:rPr>
              <a:t>Visit the </a:t>
            </a:r>
            <a:r>
              <a:rPr lang="en-US" sz="2800">
                <a:solidFill>
                  <a:schemeClr val="tx1"/>
                </a:solidFill>
                <a:latin typeface="Roboto"/>
                <a:hlinkClick r:id="rId5"/>
              </a:rPr>
              <a:t>ECE Webpage</a:t>
            </a:r>
            <a:endParaRPr lang="en-US" sz="3200">
              <a:solidFill>
                <a:schemeClr val="tx1"/>
              </a:solidFill>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a:solidFill>
                  <a:schemeClr val="tx1"/>
                </a:solidFill>
              </a:rPr>
              <a:t>36</a:t>
            </a:r>
          </a:p>
        </p:txBody>
      </p:sp>
    </p:spTree>
    <p:extLst>
      <p:ext uri="{BB962C8B-B14F-4D97-AF65-F5344CB8AC3E}">
        <p14:creationId xmlns:p14="http://schemas.microsoft.com/office/powerpoint/2010/main" val="274229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a:xfrm>
            <a:off x="620486" y="286603"/>
            <a:ext cx="11087100" cy="1450757"/>
          </a:xfrm>
        </p:spPr>
        <p:txBody>
          <a:bodyPr/>
          <a:lstStyle/>
          <a:p>
            <a:r>
              <a:rPr lang="en-US">
                <a:solidFill>
                  <a:schemeClr val="tx1"/>
                </a:solidFill>
              </a:rPr>
              <a:t>Education Specialist Transition </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2111828"/>
            <a:ext cx="10058400" cy="3757265"/>
          </a:xfrm>
        </p:spPr>
        <p:txBody>
          <a:bodyPr vert="horz" lIns="0" tIns="45720" rIns="0" bIns="45720" rtlCol="0" anchor="t">
            <a:normAutofit/>
          </a:bodyPr>
          <a:lstStyle/>
          <a:p>
            <a:pPr>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Plans for Implementation due October 31, 2021</a:t>
            </a:r>
          </a:p>
          <a:p>
            <a:pPr>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All programs will transition to the </a:t>
            </a:r>
            <a:r>
              <a:rPr lang="en-US" sz="3200">
                <a:solidFill>
                  <a:schemeClr val="tx1"/>
                </a:solidFill>
                <a:cs typeface="Calibri"/>
                <a:hlinkClick r:id="rId3"/>
              </a:rPr>
              <a:t>new standards and TPE </a:t>
            </a:r>
            <a:r>
              <a:rPr lang="en-US" sz="3200">
                <a:solidFill>
                  <a:schemeClr val="tx1"/>
                </a:solidFill>
                <a:cs typeface="Calibri"/>
              </a:rPr>
              <a:t>at the start of the 2022-23 academic year.</a:t>
            </a:r>
          </a:p>
          <a:p>
            <a:pPr>
              <a:lnSpc>
                <a:spcPct val="100000"/>
              </a:lnSpc>
              <a:spcBef>
                <a:spcPts val="0"/>
              </a:spcBef>
              <a:spcAft>
                <a:spcPts val="1200"/>
              </a:spcAft>
              <a:buClrTx/>
              <a:buFont typeface="Arial" panose="020B0604020202020204" pitchFamily="34" charset="0"/>
              <a:buChar char="•"/>
            </a:pPr>
            <a:r>
              <a:rPr lang="en-US" sz="3200">
                <a:solidFill>
                  <a:schemeClr val="tx1"/>
                </a:solidFill>
                <a:cs typeface="Calibri"/>
                <a:hlinkClick r:id="rId4"/>
              </a:rPr>
              <a:t>Office Hours </a:t>
            </a:r>
            <a:r>
              <a:rPr lang="en-US" sz="3200">
                <a:solidFill>
                  <a:schemeClr val="tx1"/>
                </a:solidFill>
                <a:cs typeface="Calibri"/>
              </a:rPr>
              <a:t>are offered the 2nd and 4th Mondays of the month at 10am (none in December)</a:t>
            </a:r>
          </a:p>
        </p:txBody>
      </p:sp>
      <p:sp>
        <p:nvSpPr>
          <p:cNvPr id="4" name="Slide Number Placeholder 3">
            <a:extLst>
              <a:ext uri="{FF2B5EF4-FFF2-40B4-BE49-F238E27FC236}">
                <a16:creationId xmlns:a16="http://schemas.microsoft.com/office/drawing/2014/main" id="{FD11C608-AFF6-47CE-941D-81F69C32D7D3}"/>
              </a:ext>
            </a:extLst>
          </p:cNvPr>
          <p:cNvSpPr>
            <a:spLocks noGrp="1"/>
          </p:cNvSpPr>
          <p:nvPr>
            <p:ph type="sldNum" sz="quarter" idx="12"/>
          </p:nvPr>
        </p:nvSpPr>
        <p:spPr>
          <a:xfrm>
            <a:off x="10620124" y="6421403"/>
            <a:ext cx="1312025" cy="365125"/>
          </a:xfrm>
        </p:spPr>
        <p:txBody>
          <a:bodyPr/>
          <a:lstStyle/>
          <a:p>
            <a:r>
              <a:rPr lang="en-US" sz="2400">
                <a:solidFill>
                  <a:schemeClr val="tx1"/>
                </a:solidFill>
              </a:rPr>
              <a:t>3</a:t>
            </a:r>
          </a:p>
        </p:txBody>
      </p:sp>
    </p:spTree>
    <p:extLst>
      <p:ext uri="{BB962C8B-B14F-4D97-AF65-F5344CB8AC3E}">
        <p14:creationId xmlns:p14="http://schemas.microsoft.com/office/powerpoint/2010/main" val="31042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Education Specialist Transition</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1924050"/>
            <a:ext cx="10058400" cy="3945044"/>
          </a:xfrm>
        </p:spPr>
        <p:txBody>
          <a:bodyPr vert="horz" lIns="0" tIns="45720" rIns="0" bIns="45720" rtlCol="0" anchor="t">
            <a:normAutofit/>
          </a:bodyPr>
          <a:lstStyle/>
          <a:p>
            <a:pPr>
              <a:lnSpc>
                <a:spcPct val="100000"/>
              </a:lnSpc>
              <a:spcBef>
                <a:spcPts val="0"/>
              </a:spcBef>
              <a:spcAft>
                <a:spcPts val="1200"/>
              </a:spcAft>
              <a:buClrTx/>
              <a:buFont typeface="Arial" panose="020B0604020202020204" pitchFamily="34" charset="0"/>
              <a:buChar char="•"/>
            </a:pPr>
            <a:r>
              <a:rPr lang="en-US" sz="3200">
                <a:solidFill>
                  <a:schemeClr val="tx1"/>
                </a:solidFill>
                <a:cs typeface="Calibri"/>
              </a:rPr>
              <a:t>Significant changes include:</a:t>
            </a:r>
          </a:p>
          <a:p>
            <a:pPr marL="383540" lvl="1">
              <a:lnSpc>
                <a:spcPct val="100000"/>
              </a:lnSpc>
              <a:spcBef>
                <a:spcPts val="0"/>
              </a:spcBef>
              <a:spcAft>
                <a:spcPts val="1200"/>
              </a:spcAft>
              <a:buClrTx/>
              <a:buFont typeface="Arial" panose="020B0604020202020204" pitchFamily="34" charset="0"/>
              <a:buChar char="•"/>
            </a:pPr>
            <a:r>
              <a:rPr lang="en-US" sz="2400">
                <a:solidFill>
                  <a:schemeClr val="tx1"/>
                </a:solidFill>
                <a:cs typeface="Calibri"/>
              </a:rPr>
              <a:t>Education Specialist candidates must take and pass a Commission-approved Education Specialist Teaching Performance Assessment.</a:t>
            </a:r>
          </a:p>
          <a:p>
            <a:pPr marL="383540" lvl="1">
              <a:lnSpc>
                <a:spcPct val="100000"/>
              </a:lnSpc>
              <a:spcBef>
                <a:spcPts val="0"/>
              </a:spcBef>
              <a:spcAft>
                <a:spcPts val="1200"/>
              </a:spcAft>
              <a:buClrTx/>
              <a:buFont typeface="Arial" panose="020B0604020202020204" pitchFamily="34" charset="0"/>
              <a:buChar char="•"/>
            </a:pPr>
            <a:r>
              <a:rPr lang="en-US" sz="2400">
                <a:solidFill>
                  <a:schemeClr val="tx1"/>
                </a:solidFill>
                <a:cs typeface="Calibri"/>
              </a:rPr>
              <a:t>Both the MMSN and ESN credential have authorization statements that authorize the holder to provide services to students in similar disability categories which means there is new content to both programs.</a:t>
            </a:r>
          </a:p>
          <a:p>
            <a:pPr marL="383540" lvl="1">
              <a:lnSpc>
                <a:spcPct val="100000"/>
              </a:lnSpc>
              <a:spcBef>
                <a:spcPts val="0"/>
              </a:spcBef>
              <a:spcAft>
                <a:spcPts val="1200"/>
              </a:spcAft>
              <a:buClrTx/>
              <a:buFont typeface="Arial" panose="020B0604020202020204" pitchFamily="34" charset="0"/>
              <a:buChar char="•"/>
            </a:pPr>
            <a:r>
              <a:rPr lang="en-US" sz="2400">
                <a:solidFill>
                  <a:schemeClr val="tx1"/>
                </a:solidFill>
                <a:cs typeface="Calibri"/>
              </a:rPr>
              <a:t>Clinical practice now has a required number of hours – 600 including 200 hours in general and special education settings.</a:t>
            </a:r>
          </a:p>
        </p:txBody>
      </p:sp>
      <p:sp>
        <p:nvSpPr>
          <p:cNvPr id="4" name="Slide Number Placeholder 3">
            <a:extLst>
              <a:ext uri="{FF2B5EF4-FFF2-40B4-BE49-F238E27FC236}">
                <a16:creationId xmlns:a16="http://schemas.microsoft.com/office/drawing/2014/main" id="{72088218-AEF0-433B-8016-2143A7FD2B0B}"/>
              </a:ext>
            </a:extLst>
          </p:cNvPr>
          <p:cNvSpPr>
            <a:spLocks noGrp="1"/>
          </p:cNvSpPr>
          <p:nvPr>
            <p:ph type="sldNum" sz="quarter" idx="12"/>
          </p:nvPr>
        </p:nvSpPr>
        <p:spPr>
          <a:xfrm>
            <a:off x="10620124" y="6421403"/>
            <a:ext cx="1312025" cy="365125"/>
          </a:xfrm>
        </p:spPr>
        <p:txBody>
          <a:bodyPr/>
          <a:lstStyle/>
          <a:p>
            <a:r>
              <a:rPr lang="en-US" sz="2400">
                <a:solidFill>
                  <a:schemeClr val="tx1"/>
                </a:solidFill>
              </a:rPr>
              <a:t>4</a:t>
            </a:r>
          </a:p>
        </p:txBody>
      </p:sp>
    </p:spTree>
    <p:extLst>
      <p:ext uri="{BB962C8B-B14F-4D97-AF65-F5344CB8AC3E}">
        <p14:creationId xmlns:p14="http://schemas.microsoft.com/office/powerpoint/2010/main" val="95079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1"/>
                </a:solidFill>
              </a:rPr>
              <a:t>Future Authorization Statements (summer/fall 2022)</a:t>
            </a:r>
          </a:p>
        </p:txBody>
      </p:sp>
      <p:sp>
        <p:nvSpPr>
          <p:cNvPr id="3" name="Content Placeholder 2"/>
          <p:cNvSpPr>
            <a:spLocks noGrp="1"/>
          </p:cNvSpPr>
          <p:nvPr>
            <p:ph sz="half" idx="1"/>
          </p:nvPr>
        </p:nvSpPr>
        <p:spPr/>
        <p:txBody>
          <a:bodyPr/>
          <a:lstStyle/>
          <a:p>
            <a:r>
              <a:rPr lang="en-US">
                <a:solidFill>
                  <a:schemeClr val="tx1"/>
                </a:solidFill>
              </a:rPr>
              <a:t>New authorization statements focus on student needs in addition to the disability categories.</a:t>
            </a:r>
          </a:p>
          <a:p>
            <a:endParaRPr lang="en-US">
              <a:solidFill>
                <a:schemeClr val="tx1"/>
              </a:solidFill>
            </a:endParaRPr>
          </a:p>
          <a:p>
            <a:pPr marL="251460" marR="0" indent="-34290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MMD = Mild/Moderate Disabilities</a:t>
            </a:r>
            <a:endParaRPr lang="en-US" sz="2400">
              <a:solidFill>
                <a:schemeClr val="tx1"/>
              </a:solidFill>
              <a:latin typeface="Times New Roman" panose="02020603050405020304" pitchFamily="18" charset="0"/>
              <a:ea typeface="Times New Roman" panose="02020603050405020304" pitchFamily="18" charset="0"/>
            </a:endParaRPr>
          </a:p>
          <a:p>
            <a:pPr marL="251460" marR="0" indent="-34290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MMSN = Mild to Moderate Support Needs</a:t>
            </a:r>
            <a:endParaRPr lang="en-US" sz="2400">
              <a:solidFill>
                <a:schemeClr val="tx1"/>
              </a:solidFill>
              <a:latin typeface="Times New Roman" panose="02020603050405020304" pitchFamily="18" charset="0"/>
              <a:ea typeface="Times New Roman" panose="02020603050405020304" pitchFamily="18" charset="0"/>
            </a:endParaRPr>
          </a:p>
          <a:p>
            <a:pPr marL="251460" marR="0" indent="-34290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MSD = Moderate/Severe Disabilities</a:t>
            </a:r>
            <a:endParaRPr lang="en-US" sz="2400">
              <a:solidFill>
                <a:schemeClr val="tx1"/>
              </a:solidFill>
              <a:latin typeface="Times New Roman" panose="02020603050405020304" pitchFamily="18" charset="0"/>
              <a:ea typeface="Times New Roman" panose="02020603050405020304" pitchFamily="18" charset="0"/>
            </a:endParaRPr>
          </a:p>
          <a:p>
            <a:pPr marL="251460" marR="0" indent="-34290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ESN = Extensive Support Needs</a:t>
            </a:r>
            <a:endParaRPr lang="en-US" sz="2400">
              <a:solidFill>
                <a:schemeClr val="tx1"/>
              </a:solidFill>
              <a:latin typeface="Times New Roman" panose="02020603050405020304" pitchFamily="18" charset="0"/>
              <a:ea typeface="Times New Roman" panose="02020603050405020304" pitchFamily="18" charset="0"/>
            </a:endParaRPr>
          </a:p>
          <a:p>
            <a:pPr marL="251460" marR="0" indent="-34290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ECSE = Early Childhood Special Education</a:t>
            </a:r>
            <a:endParaRPr lang="en-US" sz="2400">
              <a:solidFill>
                <a:schemeClr val="tx1"/>
              </a:solidFill>
              <a:latin typeface="Times New Roman" panose="02020603050405020304" pitchFamily="18" charset="0"/>
              <a:ea typeface="Times New Roman" panose="02020603050405020304" pitchFamily="18" charset="0"/>
            </a:endParaRPr>
          </a:p>
          <a:p>
            <a:pPr marL="251460" marR="0" indent="-34290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DHH = Deaf and Hard of Hearing</a:t>
            </a:r>
            <a:endParaRPr lang="en-US" sz="2400">
              <a:solidFill>
                <a:schemeClr val="tx1"/>
              </a:solidFill>
              <a:latin typeface="Times New Roman" panose="02020603050405020304" pitchFamily="18" charset="0"/>
              <a:ea typeface="Times New Roman" panose="02020603050405020304" pitchFamily="18" charset="0"/>
            </a:endParaRPr>
          </a:p>
          <a:p>
            <a:pPr marL="251460" marR="0" indent="-34290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ea typeface="Times New Roman" panose="02020603050405020304" pitchFamily="18" charset="0"/>
                <a:cs typeface="Times New Roman" panose="02020603050405020304" pitchFamily="18" charset="0"/>
              </a:rPr>
              <a:t>VI = Visual Impairments</a:t>
            </a:r>
            <a:endParaRPr lang="en-US" sz="2400">
              <a:solidFill>
                <a:schemeClr val="tx1"/>
              </a:solidFill>
              <a:latin typeface="Times New Roman" panose="02020603050405020304" pitchFamily="18" charset="0"/>
              <a:ea typeface="Times New Roman" panose="02020603050405020304" pitchFamily="18" charset="0"/>
            </a:endParaRPr>
          </a:p>
          <a:p>
            <a:endParaRPr lang="en-US"/>
          </a:p>
        </p:txBody>
      </p:sp>
      <p:graphicFrame>
        <p:nvGraphicFramePr>
          <p:cNvPr id="6" name="Content Placeholder 5"/>
          <p:cNvGraphicFramePr>
            <a:graphicFrameLocks noGrp="1"/>
          </p:cNvGraphicFramePr>
          <p:nvPr>
            <p:ph sz="half" idx="2"/>
          </p:nvPr>
        </p:nvGraphicFramePr>
        <p:xfrm>
          <a:off x="6218554" y="1887766"/>
          <a:ext cx="4937126" cy="3681812"/>
        </p:xfrm>
        <a:graphic>
          <a:graphicData uri="http://schemas.openxmlformats.org/drawingml/2006/table">
            <a:tbl>
              <a:tblPr firstRow="1" firstCol="1" bandRow="1"/>
              <a:tblGrid>
                <a:gridCol w="770959">
                  <a:extLst>
                    <a:ext uri="{9D8B030D-6E8A-4147-A177-3AD203B41FA5}">
                      <a16:colId xmlns:a16="http://schemas.microsoft.com/office/drawing/2014/main" val="1058793847"/>
                    </a:ext>
                  </a:extLst>
                </a:gridCol>
                <a:gridCol w="484713">
                  <a:extLst>
                    <a:ext uri="{9D8B030D-6E8A-4147-A177-3AD203B41FA5}">
                      <a16:colId xmlns:a16="http://schemas.microsoft.com/office/drawing/2014/main" val="922249861"/>
                    </a:ext>
                  </a:extLst>
                </a:gridCol>
                <a:gridCol w="522986">
                  <a:extLst>
                    <a:ext uri="{9D8B030D-6E8A-4147-A177-3AD203B41FA5}">
                      <a16:colId xmlns:a16="http://schemas.microsoft.com/office/drawing/2014/main" val="3403735681"/>
                    </a:ext>
                  </a:extLst>
                </a:gridCol>
                <a:gridCol w="484711">
                  <a:extLst>
                    <a:ext uri="{9D8B030D-6E8A-4147-A177-3AD203B41FA5}">
                      <a16:colId xmlns:a16="http://schemas.microsoft.com/office/drawing/2014/main" val="2013775641"/>
                    </a:ext>
                  </a:extLst>
                </a:gridCol>
                <a:gridCol w="563188">
                  <a:extLst>
                    <a:ext uri="{9D8B030D-6E8A-4147-A177-3AD203B41FA5}">
                      <a16:colId xmlns:a16="http://schemas.microsoft.com/office/drawing/2014/main" val="2187135602"/>
                    </a:ext>
                  </a:extLst>
                </a:gridCol>
                <a:gridCol w="484711">
                  <a:extLst>
                    <a:ext uri="{9D8B030D-6E8A-4147-A177-3AD203B41FA5}">
                      <a16:colId xmlns:a16="http://schemas.microsoft.com/office/drawing/2014/main" val="592640055"/>
                    </a:ext>
                  </a:extLst>
                </a:gridCol>
                <a:gridCol w="563188">
                  <a:extLst>
                    <a:ext uri="{9D8B030D-6E8A-4147-A177-3AD203B41FA5}">
                      <a16:colId xmlns:a16="http://schemas.microsoft.com/office/drawing/2014/main" val="30191925"/>
                    </a:ext>
                  </a:extLst>
                </a:gridCol>
                <a:gridCol w="531335">
                  <a:extLst>
                    <a:ext uri="{9D8B030D-6E8A-4147-A177-3AD203B41FA5}">
                      <a16:colId xmlns:a16="http://schemas.microsoft.com/office/drawing/2014/main" val="298503655"/>
                    </a:ext>
                  </a:extLst>
                </a:gridCol>
                <a:gridCol w="531335">
                  <a:extLst>
                    <a:ext uri="{9D8B030D-6E8A-4147-A177-3AD203B41FA5}">
                      <a16:colId xmlns:a16="http://schemas.microsoft.com/office/drawing/2014/main" val="613646737"/>
                    </a:ext>
                  </a:extLst>
                </a:gridCol>
              </a:tblGrid>
              <a:tr h="446534">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Federal Disability Category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MMD (Current)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MMSN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MSD (Current)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ESN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ECSE (Current)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ECSE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DHH (Current &amp;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VI</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(Current &amp; Future)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185566"/>
                  </a:ext>
                </a:extLst>
              </a:tr>
              <a:tr h="111634">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Autism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449980"/>
                  </a:ext>
                </a:extLst>
              </a:tr>
              <a:tr h="111634">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Deaf-blindness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831928"/>
                  </a:ext>
                </a:extLst>
              </a:tr>
              <a:tr h="111634">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Deafness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463514"/>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Developmental Delay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24633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Emotional Disturbance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94407"/>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Hearing Impairment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26127"/>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Intellectual Disability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891359"/>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Multiple Disabilities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443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Orthopedic Impairment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49727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Other Health Impairment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98414"/>
                  </a:ext>
                </a:extLst>
              </a:tr>
              <a:tr h="334901">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Specific Learning Disability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953161"/>
                  </a:ext>
                </a:extLst>
              </a:tr>
              <a:tr h="223267">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Traumatic Brain Injury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01652"/>
                  </a:ext>
                </a:extLst>
              </a:tr>
              <a:tr h="553038">
                <a:tc>
                  <a:txBody>
                    <a:bodyPr/>
                    <a:lstStyle/>
                    <a:p>
                      <a:pPr marL="0" marR="0" algn="l">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Visual impairment, including blindness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56" marR="4985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663038"/>
                  </a:ext>
                </a:extLst>
              </a:tr>
            </a:tbl>
          </a:graphicData>
        </a:graphic>
      </p:graphicFrame>
      <p:sp>
        <p:nvSpPr>
          <p:cNvPr id="5" name="Slide Number Placeholder 4"/>
          <p:cNvSpPr>
            <a:spLocks noGrp="1"/>
          </p:cNvSpPr>
          <p:nvPr>
            <p:ph type="sldNum" sz="quarter" idx="12"/>
          </p:nvPr>
        </p:nvSpPr>
        <p:spPr>
          <a:xfrm>
            <a:off x="11155680" y="6459785"/>
            <a:ext cx="767031" cy="365125"/>
          </a:xfrm>
        </p:spPr>
        <p:txBody>
          <a:bodyPr/>
          <a:lstStyle/>
          <a:p>
            <a:r>
              <a:rPr lang="en-US" sz="2000">
                <a:solidFill>
                  <a:schemeClr val="tx1"/>
                </a:solidFill>
              </a:rPr>
              <a:t>5</a:t>
            </a:r>
          </a:p>
        </p:txBody>
      </p:sp>
    </p:spTree>
    <p:extLst>
      <p:ext uri="{BB962C8B-B14F-4D97-AF65-F5344CB8AC3E}">
        <p14:creationId xmlns:p14="http://schemas.microsoft.com/office/powerpoint/2010/main" val="102944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E79242-F410-4139-B471-1448810D40AC}"/>
              </a:ext>
            </a:extLst>
          </p:cNvPr>
          <p:cNvSpPr txBox="1">
            <a:spLocks/>
          </p:cNvSpPr>
          <p:nvPr/>
        </p:nvSpPr>
        <p:spPr>
          <a:xfrm>
            <a:off x="393290" y="446331"/>
            <a:ext cx="6963474" cy="11595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Education Specialist </a:t>
            </a:r>
            <a:r>
              <a:rPr lang="en-US" err="1"/>
              <a:t>CalTPA</a:t>
            </a:r>
            <a:r>
              <a:rPr lang="en-US"/>
              <a:t>: </a:t>
            </a:r>
            <a:br>
              <a:rPr lang="en-US"/>
            </a:br>
            <a:r>
              <a:rPr lang="en-US"/>
              <a:t>Two Instructional Cycles</a:t>
            </a:r>
          </a:p>
        </p:txBody>
      </p:sp>
      <p:pic>
        <p:nvPicPr>
          <p:cNvPr id="6" name="Picture 5">
            <a:extLst>
              <a:ext uri="{FF2B5EF4-FFF2-40B4-BE49-F238E27FC236}">
                <a16:creationId xmlns:a16="http://schemas.microsoft.com/office/drawing/2014/main" id="{9C3B0465-201A-4D1D-9595-56F6962E1843}"/>
              </a:ext>
            </a:extLst>
          </p:cNvPr>
          <p:cNvPicPr>
            <a:picLocks noChangeAspect="1"/>
          </p:cNvPicPr>
          <p:nvPr/>
        </p:nvPicPr>
        <p:blipFill>
          <a:blip r:embed="rId2"/>
          <a:stretch>
            <a:fillRect/>
          </a:stretch>
        </p:blipFill>
        <p:spPr>
          <a:xfrm>
            <a:off x="7356764" y="337127"/>
            <a:ext cx="4267200" cy="1168400"/>
          </a:xfrm>
          <a:prstGeom prst="rect">
            <a:avLst/>
          </a:prstGeom>
        </p:spPr>
      </p:pic>
      <p:pic>
        <p:nvPicPr>
          <p:cNvPr id="7" name="Picture 6" descr="Clockwise arrows point from circles labeled Plan, Teach &amp; Assess, Reflect, and Apply, representing the instructional cycle.">
            <a:extLst>
              <a:ext uri="{FF2B5EF4-FFF2-40B4-BE49-F238E27FC236}">
                <a16:creationId xmlns:a16="http://schemas.microsoft.com/office/drawing/2014/main" id="{F6327023-F8D9-4BFD-BB39-290435677A87}"/>
              </a:ext>
            </a:extLst>
          </p:cNvPr>
          <p:cNvPicPr/>
          <p:nvPr/>
        </p:nvPicPr>
        <p:blipFill>
          <a:blip r:embed="rId3">
            <a:extLst>
              <a:ext uri="{28A0092B-C50C-407E-A947-70E740481C1C}">
                <a14:useLocalDpi xmlns:a14="http://schemas.microsoft.com/office/drawing/2010/main" val="0"/>
              </a:ext>
            </a:extLst>
          </a:blip>
          <a:stretch>
            <a:fillRect/>
          </a:stretch>
        </p:blipFill>
        <p:spPr>
          <a:xfrm>
            <a:off x="6625454" y="1806103"/>
            <a:ext cx="4552909" cy="4500283"/>
          </a:xfrm>
          <a:prstGeom prst="rect">
            <a:avLst/>
          </a:prstGeom>
        </p:spPr>
      </p:pic>
      <p:sp>
        <p:nvSpPr>
          <p:cNvPr id="8" name="Content Placeholder 2">
            <a:extLst>
              <a:ext uri="{FF2B5EF4-FFF2-40B4-BE49-F238E27FC236}">
                <a16:creationId xmlns:a16="http://schemas.microsoft.com/office/drawing/2014/main" id="{163A4A9F-7CC5-425D-814F-A3FDB26ED429}"/>
              </a:ext>
            </a:extLst>
          </p:cNvPr>
          <p:cNvSpPr txBox="1">
            <a:spLocks/>
          </p:cNvSpPr>
          <p:nvPr/>
        </p:nvSpPr>
        <p:spPr>
          <a:xfrm>
            <a:off x="831803" y="2476813"/>
            <a:ext cx="5392015" cy="314724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Instructional Cycle 1: </a:t>
            </a:r>
          </a:p>
          <a:p>
            <a:pPr marL="0" indent="0">
              <a:buFont typeface="Calibri" panose="020F0502020204030204" pitchFamily="34" charset="0"/>
              <a:buNone/>
            </a:pPr>
            <a:r>
              <a:rPr lang="en-US"/>
              <a:t>    Learning About Students with IEPs</a:t>
            </a:r>
          </a:p>
          <a:p>
            <a:pPr marL="0" indent="0">
              <a:buFont typeface="Calibri" panose="020F0502020204030204" pitchFamily="34" charset="0"/>
              <a:buNone/>
            </a:pPr>
            <a:r>
              <a:rPr lang="en-US"/>
              <a:t>     and Planning Instruction</a:t>
            </a:r>
          </a:p>
          <a:p>
            <a:pPr marL="0" indent="0">
              <a:buFont typeface="Calibri" panose="020F0502020204030204" pitchFamily="34" charset="0"/>
              <a:buNone/>
            </a:pPr>
            <a:endParaRPr lang="en-US"/>
          </a:p>
          <a:p>
            <a:r>
              <a:rPr lang="en-US"/>
              <a:t>Instructional Cycle 2: </a:t>
            </a:r>
          </a:p>
          <a:p>
            <a:pPr marL="0" indent="0">
              <a:buFont typeface="Calibri" panose="020F0502020204030204" pitchFamily="34" charset="0"/>
              <a:buNone/>
            </a:pPr>
            <a:r>
              <a:rPr lang="en-US"/>
              <a:t>   Assessment-Driven Instruction For</a:t>
            </a:r>
          </a:p>
          <a:p>
            <a:pPr marL="0" indent="0">
              <a:buFont typeface="Calibri" panose="020F0502020204030204" pitchFamily="34" charset="0"/>
              <a:buNone/>
            </a:pPr>
            <a:r>
              <a:rPr lang="en-US"/>
              <a:t>   Students with IEPs </a:t>
            </a:r>
            <a:br>
              <a:rPr lang="en-US" sz="1500"/>
            </a:br>
            <a:endParaRPr lang="en-US" sz="1500"/>
          </a:p>
        </p:txBody>
      </p:sp>
      <p:sp>
        <p:nvSpPr>
          <p:cNvPr id="11" name="Slide Number Placeholder 3">
            <a:extLst>
              <a:ext uri="{FF2B5EF4-FFF2-40B4-BE49-F238E27FC236}">
                <a16:creationId xmlns:a16="http://schemas.microsoft.com/office/drawing/2014/main" id="{3ACA1D57-9D3E-4E7B-B606-A6A76F6B6BA7}"/>
              </a:ext>
            </a:extLst>
          </p:cNvPr>
          <p:cNvSpPr>
            <a:spLocks noGrp="1"/>
          </p:cNvSpPr>
          <p:nvPr>
            <p:ph type="sldNum" sz="quarter" idx="12"/>
          </p:nvPr>
        </p:nvSpPr>
        <p:spPr>
          <a:xfrm>
            <a:off x="10620124" y="6431795"/>
            <a:ext cx="1312025" cy="365125"/>
          </a:xfrm>
        </p:spPr>
        <p:txBody>
          <a:bodyPr/>
          <a:lstStyle/>
          <a:p>
            <a:r>
              <a:rPr lang="en-US" sz="2400">
                <a:solidFill>
                  <a:schemeClr val="tx1"/>
                </a:solidFill>
              </a:rPr>
              <a:t>6</a:t>
            </a:r>
          </a:p>
        </p:txBody>
      </p:sp>
    </p:spTree>
    <p:extLst>
      <p:ext uri="{BB962C8B-B14F-4D97-AF65-F5344CB8AC3E}">
        <p14:creationId xmlns:p14="http://schemas.microsoft.com/office/powerpoint/2010/main" val="332676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E442-A975-4D02-A127-FEC24673CA8B}"/>
              </a:ext>
            </a:extLst>
          </p:cNvPr>
          <p:cNvSpPr>
            <a:spLocks noGrp="1"/>
          </p:cNvSpPr>
          <p:nvPr>
            <p:ph type="title"/>
          </p:nvPr>
        </p:nvSpPr>
        <p:spPr/>
        <p:txBody>
          <a:bodyPr/>
          <a:lstStyle/>
          <a:p>
            <a:r>
              <a:rPr lang="en-US">
                <a:solidFill>
                  <a:schemeClr val="tx1"/>
                </a:solidFill>
              </a:rPr>
              <a:t>Education Specialist TPA Development</a:t>
            </a:r>
            <a:endParaRPr lang="en-US"/>
          </a:p>
        </p:txBody>
      </p:sp>
      <p:graphicFrame>
        <p:nvGraphicFramePr>
          <p:cNvPr id="4" name="Table 4">
            <a:extLst>
              <a:ext uri="{FF2B5EF4-FFF2-40B4-BE49-F238E27FC236}">
                <a16:creationId xmlns:a16="http://schemas.microsoft.com/office/drawing/2014/main" id="{2D2328E7-9F4D-48C0-AF6D-798A14C75215}"/>
              </a:ext>
            </a:extLst>
          </p:cNvPr>
          <p:cNvGraphicFramePr>
            <a:graphicFrameLocks noGrp="1"/>
          </p:cNvGraphicFramePr>
          <p:nvPr>
            <p:ph idx="1"/>
            <p:extLst>
              <p:ext uri="{D42A27DB-BD31-4B8C-83A1-F6EECF244321}">
                <p14:modId xmlns:p14="http://schemas.microsoft.com/office/powerpoint/2010/main" val="1639034090"/>
              </p:ext>
            </p:extLst>
          </p:nvPr>
        </p:nvGraphicFramePr>
        <p:xfrm>
          <a:off x="1097280" y="2270467"/>
          <a:ext cx="10058400" cy="1483360"/>
        </p:xfrm>
        <a:graphic>
          <a:graphicData uri="http://schemas.openxmlformats.org/drawingml/2006/table">
            <a:tbl>
              <a:tblPr bandRow="1">
                <a:tableStyleId>{5C22544A-7EE6-4342-B048-85BDC9FD1C3A}</a:tableStyleId>
              </a:tblPr>
              <a:tblGrid>
                <a:gridCol w="4050072">
                  <a:extLst>
                    <a:ext uri="{9D8B030D-6E8A-4147-A177-3AD203B41FA5}">
                      <a16:colId xmlns:a16="http://schemas.microsoft.com/office/drawing/2014/main" val="3807281550"/>
                    </a:ext>
                  </a:extLst>
                </a:gridCol>
                <a:gridCol w="6008328">
                  <a:extLst>
                    <a:ext uri="{9D8B030D-6E8A-4147-A177-3AD203B41FA5}">
                      <a16:colId xmlns:a16="http://schemas.microsoft.com/office/drawing/2014/main" val="1161937654"/>
                    </a:ext>
                  </a:extLst>
                </a:gridCol>
              </a:tblGrid>
              <a:tr h="370840">
                <a:tc>
                  <a:txBody>
                    <a:bodyPr/>
                    <a:lstStyle/>
                    <a:p>
                      <a:pPr marR="108585" algn="r">
                        <a:lnSpc>
                          <a:spcPct val="100000"/>
                        </a:lnSpc>
                        <a:spcBef>
                          <a:spcPts val="360"/>
                        </a:spcBef>
                      </a:pPr>
                      <a:r>
                        <a:rPr lang="en-US" sz="1800" b="1" spc="-5"/>
                        <a:t>October</a:t>
                      </a:r>
                      <a:r>
                        <a:rPr sz="1800" b="1" spc="-5"/>
                        <a:t> 2021-</a:t>
                      </a:r>
                      <a:r>
                        <a:rPr lang="en-US" sz="1800" b="1" spc="-5"/>
                        <a:t>April</a:t>
                      </a:r>
                      <a:r>
                        <a:rPr sz="1800" b="1" spc="-40"/>
                        <a:t> </a:t>
                      </a:r>
                      <a:r>
                        <a:rPr sz="1800" b="1"/>
                        <a:t>2022</a:t>
                      </a:r>
                      <a:endParaRPr sz="1800" b="1">
                        <a:latin typeface="Calibri"/>
                        <a:cs typeface="Calibri"/>
                      </a:endParaRPr>
                    </a:p>
                  </a:txBody>
                  <a:tcPr marL="0" marR="0" marB="0"/>
                </a:tc>
                <a:tc>
                  <a:txBody>
                    <a:bodyPr/>
                    <a:lstStyle/>
                    <a:p>
                      <a:pPr marL="114935">
                        <a:lnSpc>
                          <a:spcPct val="100000"/>
                        </a:lnSpc>
                        <a:spcBef>
                          <a:spcPts val="360"/>
                        </a:spcBef>
                      </a:pPr>
                      <a:r>
                        <a:rPr lang="en-US" sz="1800" b="1" spc="-10"/>
                        <a:t>MMSN/ESN </a:t>
                      </a:r>
                      <a:r>
                        <a:rPr sz="1800" b="1" spc="-10"/>
                        <a:t>Field</a:t>
                      </a:r>
                      <a:r>
                        <a:rPr sz="1800" b="1" spc="30"/>
                        <a:t> </a:t>
                      </a:r>
                      <a:r>
                        <a:rPr sz="1800" b="1" spc="-55"/>
                        <a:t>Test</a:t>
                      </a:r>
                      <a:endParaRPr sz="1800" b="1">
                        <a:latin typeface="Calibri"/>
                        <a:cs typeface="Calibri"/>
                      </a:endParaRPr>
                    </a:p>
                  </a:txBody>
                  <a:tcPr marL="0" marR="0" marB="0"/>
                </a:tc>
                <a:extLst>
                  <a:ext uri="{0D108BD9-81ED-4DB2-BD59-A6C34878D82A}">
                    <a16:rowId xmlns:a16="http://schemas.microsoft.com/office/drawing/2014/main" val="3297470950"/>
                  </a:ext>
                </a:extLst>
              </a:tr>
              <a:tr h="370840">
                <a:tc>
                  <a:txBody>
                    <a:bodyPr/>
                    <a:lstStyle/>
                    <a:p>
                      <a:pPr marR="108585" algn="r">
                        <a:lnSpc>
                          <a:spcPct val="100000"/>
                        </a:lnSpc>
                        <a:spcBef>
                          <a:spcPts val="360"/>
                        </a:spcBef>
                      </a:pPr>
                      <a:r>
                        <a:rPr sz="1800" b="1" spc="-10"/>
                        <a:t>May</a:t>
                      </a:r>
                      <a:r>
                        <a:rPr sz="1800" b="1" spc="-100"/>
                        <a:t> </a:t>
                      </a:r>
                      <a:r>
                        <a:rPr sz="1800" b="1"/>
                        <a:t>2022</a:t>
                      </a:r>
                      <a:endParaRPr sz="1800" b="1">
                        <a:latin typeface="Calibri"/>
                        <a:cs typeface="Calibri"/>
                      </a:endParaRPr>
                    </a:p>
                  </a:txBody>
                  <a:tcPr marL="0" marR="0" marB="0"/>
                </a:tc>
                <a:tc>
                  <a:txBody>
                    <a:bodyPr/>
                    <a:lstStyle/>
                    <a:p>
                      <a:pPr marL="114935">
                        <a:lnSpc>
                          <a:spcPct val="100000"/>
                        </a:lnSpc>
                        <a:spcBef>
                          <a:spcPts val="360"/>
                        </a:spcBef>
                      </a:pPr>
                      <a:r>
                        <a:rPr sz="1800" b="1" spc="-15"/>
                        <a:t>Standard Setting</a:t>
                      </a:r>
                      <a:r>
                        <a:rPr sz="1800" b="1" spc="80"/>
                        <a:t> </a:t>
                      </a:r>
                      <a:r>
                        <a:rPr sz="1800" b="1" spc="-10"/>
                        <a:t>Study</a:t>
                      </a:r>
                      <a:endParaRPr sz="1800" b="1">
                        <a:latin typeface="Calibri"/>
                        <a:cs typeface="Calibri"/>
                      </a:endParaRPr>
                    </a:p>
                  </a:txBody>
                  <a:tcPr marL="0" marR="0" marB="0"/>
                </a:tc>
                <a:extLst>
                  <a:ext uri="{0D108BD9-81ED-4DB2-BD59-A6C34878D82A}">
                    <a16:rowId xmlns:a16="http://schemas.microsoft.com/office/drawing/2014/main" val="1906212097"/>
                  </a:ext>
                </a:extLst>
              </a:tr>
              <a:tr h="370840">
                <a:tc>
                  <a:txBody>
                    <a:bodyPr/>
                    <a:lstStyle/>
                    <a:p>
                      <a:pPr marR="108585" algn="r">
                        <a:lnSpc>
                          <a:spcPct val="100000"/>
                        </a:lnSpc>
                        <a:spcBef>
                          <a:spcPts val="360"/>
                        </a:spcBef>
                      </a:pPr>
                      <a:r>
                        <a:rPr lang="en-US" sz="1800" b="1"/>
                        <a:t>June 2022</a:t>
                      </a:r>
                      <a:endParaRPr sz="1800" b="1">
                        <a:latin typeface="Calibri"/>
                        <a:cs typeface="Calibri"/>
                      </a:endParaRPr>
                    </a:p>
                  </a:txBody>
                  <a:tcPr marL="0" marR="0" marB="0"/>
                </a:tc>
                <a:tc>
                  <a:txBody>
                    <a:bodyPr/>
                    <a:lstStyle/>
                    <a:p>
                      <a:pPr marL="114935">
                        <a:lnSpc>
                          <a:spcPct val="100000"/>
                        </a:lnSpc>
                        <a:spcBef>
                          <a:spcPts val="360"/>
                        </a:spcBef>
                      </a:pPr>
                      <a:r>
                        <a:rPr lang="en-US" sz="1800" b="1"/>
                        <a:t>Commission Adopts Passing Standard for MMSN/ESN</a:t>
                      </a:r>
                      <a:endParaRPr sz="1800" b="1">
                        <a:latin typeface="Calibri"/>
                        <a:cs typeface="Calibri"/>
                      </a:endParaRPr>
                    </a:p>
                  </a:txBody>
                  <a:tcPr marL="0" marR="0" marB="0"/>
                </a:tc>
                <a:extLst>
                  <a:ext uri="{0D108BD9-81ED-4DB2-BD59-A6C34878D82A}">
                    <a16:rowId xmlns:a16="http://schemas.microsoft.com/office/drawing/2014/main" val="584967053"/>
                  </a:ext>
                </a:extLst>
              </a:tr>
              <a:tr h="370840">
                <a:tc>
                  <a:txBody>
                    <a:bodyPr/>
                    <a:lstStyle/>
                    <a:p>
                      <a:pPr marR="108585" algn="r">
                        <a:lnSpc>
                          <a:spcPct val="100000"/>
                        </a:lnSpc>
                        <a:spcBef>
                          <a:spcPts val="360"/>
                        </a:spcBef>
                      </a:pPr>
                      <a:r>
                        <a:rPr sz="1800" b="1"/>
                        <a:t>2022</a:t>
                      </a:r>
                      <a:r>
                        <a:rPr sz="1800" b="1" spc="-5"/>
                        <a:t>-</a:t>
                      </a:r>
                      <a:r>
                        <a:rPr sz="1800" b="1"/>
                        <a:t>2023</a:t>
                      </a:r>
                      <a:endParaRPr sz="1800" b="1">
                        <a:latin typeface="Calibri"/>
                        <a:cs typeface="Calibri"/>
                      </a:endParaRPr>
                    </a:p>
                  </a:txBody>
                  <a:tcPr marL="0" marR="0" marB="0"/>
                </a:tc>
                <a:tc>
                  <a:txBody>
                    <a:bodyPr/>
                    <a:lstStyle/>
                    <a:p>
                      <a:pPr marL="114935">
                        <a:lnSpc>
                          <a:spcPct val="100000"/>
                        </a:lnSpc>
                        <a:spcBef>
                          <a:spcPts val="360"/>
                        </a:spcBef>
                      </a:pPr>
                      <a:r>
                        <a:rPr sz="1800" b="1" spc="-10"/>
                        <a:t>Operational </a:t>
                      </a:r>
                      <a:r>
                        <a:rPr sz="1800" b="1" spc="-15"/>
                        <a:t>Administration </a:t>
                      </a:r>
                      <a:r>
                        <a:rPr sz="1800" b="1"/>
                        <a:t>– </a:t>
                      </a:r>
                      <a:r>
                        <a:rPr sz="1800" b="1" spc="-30"/>
                        <a:t>Year</a:t>
                      </a:r>
                      <a:r>
                        <a:rPr sz="1800" b="1" spc="135"/>
                        <a:t> </a:t>
                      </a:r>
                      <a:r>
                        <a:rPr sz="1800" b="1"/>
                        <a:t>1</a:t>
                      </a:r>
                      <a:endParaRPr sz="1800" b="1">
                        <a:latin typeface="Calibri"/>
                        <a:cs typeface="Calibri"/>
                      </a:endParaRPr>
                    </a:p>
                  </a:txBody>
                  <a:tcPr marL="0" marR="0" marB="0"/>
                </a:tc>
                <a:extLst>
                  <a:ext uri="{0D108BD9-81ED-4DB2-BD59-A6C34878D82A}">
                    <a16:rowId xmlns:a16="http://schemas.microsoft.com/office/drawing/2014/main" val="667052204"/>
                  </a:ext>
                </a:extLst>
              </a:tr>
            </a:tbl>
          </a:graphicData>
        </a:graphic>
      </p:graphicFrame>
      <p:sp>
        <p:nvSpPr>
          <p:cNvPr id="6" name="TextBox 5">
            <a:extLst>
              <a:ext uri="{FF2B5EF4-FFF2-40B4-BE49-F238E27FC236}">
                <a16:creationId xmlns:a16="http://schemas.microsoft.com/office/drawing/2014/main" id="{22E16CBE-A44A-42EC-AECE-D172E60712E9}"/>
              </a:ext>
            </a:extLst>
          </p:cNvPr>
          <p:cNvSpPr txBox="1"/>
          <p:nvPr/>
        </p:nvSpPr>
        <p:spPr>
          <a:xfrm>
            <a:off x="1097280" y="1737360"/>
            <a:ext cx="10601384" cy="3046988"/>
          </a:xfrm>
          <a:prstGeom prst="rect">
            <a:avLst/>
          </a:prstGeom>
          <a:noFill/>
        </p:spPr>
        <p:txBody>
          <a:bodyPr wrap="square">
            <a:spAutoFit/>
          </a:bodyPr>
          <a:lstStyle/>
          <a:p>
            <a:pPr marL="0" indent="0">
              <a:lnSpc>
                <a:spcPct val="100000"/>
              </a:lnSpc>
              <a:spcBef>
                <a:spcPts val="0"/>
              </a:spcBef>
              <a:spcAft>
                <a:spcPts val="0"/>
              </a:spcAft>
              <a:buClrTx/>
              <a:buNone/>
            </a:pPr>
            <a:r>
              <a:rPr lang="en-US" sz="2400" i="1"/>
              <a:t>Mild-Moderate Special Needs &amp; Extensive Special Needs:</a:t>
            </a:r>
          </a:p>
          <a:p>
            <a:pPr marL="0" indent="0">
              <a:lnSpc>
                <a:spcPct val="100000"/>
              </a:lnSpc>
              <a:spcBef>
                <a:spcPts val="0"/>
              </a:spcBef>
              <a:spcAft>
                <a:spcPts val="0"/>
              </a:spcAft>
              <a:buClrTx/>
              <a:buNone/>
            </a:pPr>
            <a:endParaRPr lang="en-US" sz="2400" i="1"/>
          </a:p>
          <a:p>
            <a:pPr marL="0" indent="0">
              <a:lnSpc>
                <a:spcPct val="100000"/>
              </a:lnSpc>
              <a:spcBef>
                <a:spcPts val="0"/>
              </a:spcBef>
              <a:spcAft>
                <a:spcPts val="0"/>
              </a:spcAft>
              <a:buClrTx/>
              <a:buNone/>
            </a:pPr>
            <a:endParaRPr lang="en-US" sz="2400" i="1"/>
          </a:p>
          <a:p>
            <a:pPr marL="0" indent="0">
              <a:lnSpc>
                <a:spcPct val="100000"/>
              </a:lnSpc>
              <a:spcBef>
                <a:spcPts val="0"/>
              </a:spcBef>
              <a:spcAft>
                <a:spcPts val="0"/>
              </a:spcAft>
              <a:buClrTx/>
              <a:buNone/>
            </a:pPr>
            <a:endParaRPr lang="en-US" sz="2400" i="1"/>
          </a:p>
          <a:p>
            <a:pPr marL="0" indent="0">
              <a:lnSpc>
                <a:spcPct val="100000"/>
              </a:lnSpc>
              <a:spcBef>
                <a:spcPts val="0"/>
              </a:spcBef>
              <a:spcAft>
                <a:spcPts val="0"/>
              </a:spcAft>
              <a:buClrTx/>
              <a:buNone/>
            </a:pPr>
            <a:endParaRPr lang="en-US" sz="2400" i="1"/>
          </a:p>
          <a:p>
            <a:pPr marL="0" indent="0">
              <a:lnSpc>
                <a:spcPct val="100000"/>
              </a:lnSpc>
              <a:spcBef>
                <a:spcPts val="0"/>
              </a:spcBef>
              <a:spcAft>
                <a:spcPts val="0"/>
              </a:spcAft>
              <a:buClrTx/>
              <a:buNone/>
            </a:pPr>
            <a:endParaRPr lang="en-US" sz="2400" i="1"/>
          </a:p>
          <a:p>
            <a:r>
              <a:rPr lang="en-US" sz="2400" i="1"/>
              <a:t>Early Childhood Special Education, Deaf/Hard of Hearing, Visually Impaired:</a:t>
            </a:r>
          </a:p>
          <a:p>
            <a:pPr marL="0" indent="0">
              <a:lnSpc>
                <a:spcPct val="100000"/>
              </a:lnSpc>
              <a:spcBef>
                <a:spcPts val="0"/>
              </a:spcBef>
              <a:spcAft>
                <a:spcPts val="0"/>
              </a:spcAft>
              <a:buClrTx/>
              <a:buNone/>
            </a:pPr>
            <a:endParaRPr lang="en-US" sz="2400" i="1"/>
          </a:p>
        </p:txBody>
      </p:sp>
      <p:graphicFrame>
        <p:nvGraphicFramePr>
          <p:cNvPr id="7" name="Table 7">
            <a:extLst>
              <a:ext uri="{FF2B5EF4-FFF2-40B4-BE49-F238E27FC236}">
                <a16:creationId xmlns:a16="http://schemas.microsoft.com/office/drawing/2014/main" id="{04B154D8-2221-42E0-B6F2-4355CA0E363D}"/>
              </a:ext>
            </a:extLst>
          </p:cNvPr>
          <p:cNvGraphicFramePr>
            <a:graphicFrameLocks noGrp="1"/>
          </p:cNvGraphicFramePr>
          <p:nvPr>
            <p:extLst>
              <p:ext uri="{D42A27DB-BD31-4B8C-83A1-F6EECF244321}">
                <p14:modId xmlns:p14="http://schemas.microsoft.com/office/powerpoint/2010/main" val="2607599098"/>
              </p:ext>
            </p:extLst>
          </p:nvPr>
        </p:nvGraphicFramePr>
        <p:xfrm>
          <a:off x="1097280" y="4346357"/>
          <a:ext cx="10058400" cy="2225040"/>
        </p:xfrm>
        <a:graphic>
          <a:graphicData uri="http://schemas.openxmlformats.org/drawingml/2006/table">
            <a:tbl>
              <a:tblPr bandRow="1">
                <a:tableStyleId>{5C22544A-7EE6-4342-B048-85BDC9FD1C3A}</a:tableStyleId>
              </a:tblPr>
              <a:tblGrid>
                <a:gridCol w="4068609">
                  <a:extLst>
                    <a:ext uri="{9D8B030D-6E8A-4147-A177-3AD203B41FA5}">
                      <a16:colId xmlns:a16="http://schemas.microsoft.com/office/drawing/2014/main" val="1844667998"/>
                    </a:ext>
                  </a:extLst>
                </a:gridCol>
                <a:gridCol w="5989791">
                  <a:extLst>
                    <a:ext uri="{9D8B030D-6E8A-4147-A177-3AD203B41FA5}">
                      <a16:colId xmlns:a16="http://schemas.microsoft.com/office/drawing/2014/main" val="2651841235"/>
                    </a:ext>
                  </a:extLst>
                </a:gridCol>
              </a:tblGrid>
              <a:tr h="370840">
                <a:tc>
                  <a:txBody>
                    <a:bodyPr/>
                    <a:lstStyle/>
                    <a:p>
                      <a:pPr marR="109220" algn="r">
                        <a:lnSpc>
                          <a:spcPct val="100000"/>
                        </a:lnSpc>
                        <a:spcBef>
                          <a:spcPts val="360"/>
                        </a:spcBef>
                      </a:pPr>
                      <a:r>
                        <a:rPr lang="en-US" sz="1800" b="1" spc="-5"/>
                        <a:t>October</a:t>
                      </a:r>
                      <a:r>
                        <a:rPr sz="1800" b="1" spc="-5"/>
                        <a:t> 2020-</a:t>
                      </a:r>
                      <a:r>
                        <a:rPr lang="en-US" sz="1800" b="1" spc="-5"/>
                        <a:t>April</a:t>
                      </a:r>
                      <a:r>
                        <a:rPr sz="1800" b="1" spc="-40"/>
                        <a:t> </a:t>
                      </a:r>
                      <a:r>
                        <a:rPr sz="1800" b="1"/>
                        <a:t>2021</a:t>
                      </a:r>
                      <a:endParaRPr sz="1800" b="1">
                        <a:latin typeface="Calibri"/>
                        <a:cs typeface="Calibri"/>
                      </a:endParaRPr>
                    </a:p>
                  </a:txBody>
                  <a:tcPr marL="0" marR="0" marB="0"/>
                </a:tc>
                <a:tc>
                  <a:txBody>
                    <a:bodyPr/>
                    <a:lstStyle/>
                    <a:p>
                      <a:pPr marL="114935">
                        <a:lnSpc>
                          <a:spcPct val="100000"/>
                        </a:lnSpc>
                        <a:spcBef>
                          <a:spcPts val="360"/>
                        </a:spcBef>
                      </a:pPr>
                      <a:r>
                        <a:rPr sz="1800" b="1"/>
                        <a:t>Pilot</a:t>
                      </a:r>
                      <a:r>
                        <a:rPr sz="1800" b="1" spc="-10"/>
                        <a:t> </a:t>
                      </a:r>
                      <a:r>
                        <a:rPr sz="1800" b="1" spc="-55"/>
                        <a:t>Test</a:t>
                      </a:r>
                      <a:r>
                        <a:rPr lang="en-US" sz="1800" b="1" spc="-55"/>
                        <a:t> (Cycle 1)</a:t>
                      </a:r>
                      <a:endParaRPr sz="1800" b="1">
                        <a:latin typeface="Calibri"/>
                        <a:cs typeface="Calibri"/>
                      </a:endParaRPr>
                    </a:p>
                  </a:txBody>
                  <a:tcPr marL="0" marR="0" marB="0"/>
                </a:tc>
                <a:extLst>
                  <a:ext uri="{0D108BD9-81ED-4DB2-BD59-A6C34878D82A}">
                    <a16:rowId xmlns:a16="http://schemas.microsoft.com/office/drawing/2014/main" val="4124669526"/>
                  </a:ext>
                </a:extLst>
              </a:tr>
              <a:tr h="370840">
                <a:tc>
                  <a:txBody>
                    <a:bodyPr/>
                    <a:lstStyle/>
                    <a:p>
                      <a:pPr marR="108585" algn="r">
                        <a:lnSpc>
                          <a:spcPct val="100000"/>
                        </a:lnSpc>
                        <a:spcBef>
                          <a:spcPts val="360"/>
                        </a:spcBef>
                      </a:pPr>
                      <a:r>
                        <a:rPr lang="en-US" sz="1800" b="1" spc="-5"/>
                        <a:t>October</a:t>
                      </a:r>
                      <a:r>
                        <a:rPr sz="1800" b="1" spc="-5"/>
                        <a:t> 2021-</a:t>
                      </a:r>
                      <a:r>
                        <a:rPr lang="en-US" sz="1800" b="1" spc="-5"/>
                        <a:t>April</a:t>
                      </a:r>
                      <a:r>
                        <a:rPr sz="1800" b="1" spc="-40"/>
                        <a:t> </a:t>
                      </a:r>
                      <a:r>
                        <a:rPr sz="1800" b="1"/>
                        <a:t>2022</a:t>
                      </a:r>
                      <a:endParaRPr sz="1800" b="1">
                        <a:latin typeface="Calibri"/>
                        <a:cs typeface="Calibri"/>
                      </a:endParaRPr>
                    </a:p>
                  </a:txBody>
                  <a:tcPr marL="0" marR="0" marB="0"/>
                </a:tc>
                <a:tc>
                  <a:txBody>
                    <a:bodyPr/>
                    <a:lstStyle/>
                    <a:p>
                      <a:pPr marL="114935">
                        <a:lnSpc>
                          <a:spcPct val="100000"/>
                        </a:lnSpc>
                        <a:spcBef>
                          <a:spcPts val="360"/>
                        </a:spcBef>
                      </a:pPr>
                      <a:r>
                        <a:rPr lang="en-US" sz="1800" b="1" spc="-10"/>
                        <a:t>Continued Pilot Testing for Cycles 1 &amp; 2</a:t>
                      </a:r>
                      <a:endParaRPr sz="1800" b="1">
                        <a:latin typeface="Calibri"/>
                        <a:cs typeface="Calibri"/>
                      </a:endParaRPr>
                    </a:p>
                  </a:txBody>
                  <a:tcPr marL="0" marR="0" marB="0"/>
                </a:tc>
                <a:extLst>
                  <a:ext uri="{0D108BD9-81ED-4DB2-BD59-A6C34878D82A}">
                    <a16:rowId xmlns:a16="http://schemas.microsoft.com/office/drawing/2014/main" val="3265193404"/>
                  </a:ext>
                </a:extLst>
              </a:tr>
              <a:tr h="370840">
                <a:tc>
                  <a:txBody>
                    <a:bodyPr/>
                    <a:lstStyle/>
                    <a:p>
                      <a:pPr marR="108585" algn="r">
                        <a:lnSpc>
                          <a:spcPct val="100000"/>
                        </a:lnSpc>
                        <a:spcBef>
                          <a:spcPts val="360"/>
                        </a:spcBef>
                      </a:pPr>
                      <a:r>
                        <a:rPr lang="en-US" sz="1800" b="1" spc="-10"/>
                        <a:t>October 2022-April 2023</a:t>
                      </a:r>
                      <a:endParaRPr sz="1800" b="1">
                        <a:latin typeface="Calibri"/>
                        <a:cs typeface="Calibri"/>
                      </a:endParaRPr>
                    </a:p>
                  </a:txBody>
                  <a:tcPr marL="0" marR="0" marB="0"/>
                </a:tc>
                <a:tc>
                  <a:txBody>
                    <a:bodyPr/>
                    <a:lstStyle/>
                    <a:p>
                      <a:pPr marL="114935">
                        <a:lnSpc>
                          <a:spcPct val="100000"/>
                        </a:lnSpc>
                        <a:spcBef>
                          <a:spcPts val="360"/>
                        </a:spcBef>
                      </a:pPr>
                      <a:r>
                        <a:rPr lang="en-US" sz="1800" b="1" spc="-15"/>
                        <a:t>Field Test for Cycles 1 &amp; 2</a:t>
                      </a:r>
                      <a:endParaRPr sz="1800" b="1">
                        <a:latin typeface="Calibri"/>
                        <a:cs typeface="Calibri"/>
                      </a:endParaRPr>
                    </a:p>
                  </a:txBody>
                  <a:tcPr marL="0" marR="0" marB="0"/>
                </a:tc>
                <a:extLst>
                  <a:ext uri="{0D108BD9-81ED-4DB2-BD59-A6C34878D82A}">
                    <a16:rowId xmlns:a16="http://schemas.microsoft.com/office/drawing/2014/main" val="1531604888"/>
                  </a:ext>
                </a:extLst>
              </a:tr>
              <a:tr h="370840">
                <a:tc>
                  <a:txBody>
                    <a:bodyPr/>
                    <a:lstStyle/>
                    <a:p>
                      <a:pPr marR="108585" algn="r">
                        <a:lnSpc>
                          <a:spcPct val="100000"/>
                        </a:lnSpc>
                        <a:spcBef>
                          <a:spcPts val="360"/>
                        </a:spcBef>
                      </a:pPr>
                      <a:r>
                        <a:rPr lang="en-US" sz="1800" b="1"/>
                        <a:t>May 2023</a:t>
                      </a:r>
                      <a:endParaRPr sz="1800" b="1">
                        <a:latin typeface="Calibri"/>
                        <a:cs typeface="Calibri"/>
                      </a:endParaRPr>
                    </a:p>
                  </a:txBody>
                  <a:tcPr marL="0" marR="0" marB="0"/>
                </a:tc>
                <a:tc>
                  <a:txBody>
                    <a:bodyPr/>
                    <a:lstStyle/>
                    <a:p>
                      <a:pPr marL="114935">
                        <a:lnSpc>
                          <a:spcPct val="100000"/>
                        </a:lnSpc>
                        <a:spcBef>
                          <a:spcPts val="360"/>
                        </a:spcBef>
                      </a:pPr>
                      <a:r>
                        <a:rPr lang="en-US" sz="1800" b="1" spc="-10"/>
                        <a:t>Standard Setting Study</a:t>
                      </a:r>
                      <a:endParaRPr sz="1800" b="1">
                        <a:latin typeface="Calibri"/>
                        <a:cs typeface="Calibri"/>
                      </a:endParaRPr>
                    </a:p>
                  </a:txBody>
                  <a:tcPr marL="0" marR="0" marB="0"/>
                </a:tc>
                <a:extLst>
                  <a:ext uri="{0D108BD9-81ED-4DB2-BD59-A6C34878D82A}">
                    <a16:rowId xmlns:a16="http://schemas.microsoft.com/office/drawing/2014/main" val="1787058311"/>
                  </a:ext>
                </a:extLst>
              </a:tr>
              <a:tr h="370840">
                <a:tc>
                  <a:txBody>
                    <a:bodyPr/>
                    <a:lstStyle/>
                    <a:p>
                      <a:pPr marR="108585" algn="r">
                        <a:lnSpc>
                          <a:spcPct val="100000"/>
                        </a:lnSpc>
                        <a:spcBef>
                          <a:spcPts val="360"/>
                        </a:spcBef>
                      </a:pPr>
                      <a:r>
                        <a:rPr lang="en-US" sz="1800" b="1"/>
                        <a:t>June 2023</a:t>
                      </a:r>
                      <a:endParaRPr sz="1800" b="1">
                        <a:latin typeface="Calibri"/>
                        <a:cs typeface="Calibri"/>
                      </a:endParaRPr>
                    </a:p>
                  </a:txBody>
                  <a:tcPr marL="0" marR="0" marB="0"/>
                </a:tc>
                <a:tc>
                  <a:txBody>
                    <a:bodyPr/>
                    <a:lstStyle/>
                    <a:p>
                      <a:pPr marL="114935" marR="0" lvl="0" indent="0" algn="l" defTabSz="914400" rtl="0" eaLnBrk="1" fontAlgn="auto" latinLnBrk="0" hangingPunct="1">
                        <a:lnSpc>
                          <a:spcPct val="100000"/>
                        </a:lnSpc>
                        <a:spcBef>
                          <a:spcPts val="360"/>
                        </a:spcBef>
                        <a:spcAft>
                          <a:spcPts val="0"/>
                        </a:spcAft>
                        <a:buClrTx/>
                        <a:buSzTx/>
                        <a:buFontTx/>
                        <a:buNone/>
                        <a:tabLst/>
                        <a:defRPr/>
                      </a:pPr>
                      <a:r>
                        <a:rPr lang="en-US" sz="1800" b="1" spc="-5"/>
                        <a:t>Commission Adopts </a:t>
                      </a:r>
                      <a:r>
                        <a:rPr lang="en-US" sz="1800" b="1" spc="-10"/>
                        <a:t>New </a:t>
                      </a:r>
                      <a:r>
                        <a:rPr lang="en-US" sz="1800" b="1" spc="-15"/>
                        <a:t>Passing</a:t>
                      </a:r>
                      <a:r>
                        <a:rPr lang="en-US" sz="1800" b="1" spc="95"/>
                        <a:t> </a:t>
                      </a:r>
                      <a:r>
                        <a:rPr lang="en-US" sz="1800" b="1" spc="-15"/>
                        <a:t>Standard</a:t>
                      </a:r>
                      <a:endParaRPr lang="en-US" sz="1800" b="1">
                        <a:latin typeface="+mn-lt"/>
                        <a:cs typeface="Calibri"/>
                      </a:endParaRPr>
                    </a:p>
                  </a:txBody>
                  <a:tcPr marL="0" marR="0" marB="0"/>
                </a:tc>
                <a:extLst>
                  <a:ext uri="{0D108BD9-81ED-4DB2-BD59-A6C34878D82A}">
                    <a16:rowId xmlns:a16="http://schemas.microsoft.com/office/drawing/2014/main" val="4171313900"/>
                  </a:ext>
                </a:extLst>
              </a:tr>
              <a:tr h="370840">
                <a:tc>
                  <a:txBody>
                    <a:bodyPr/>
                    <a:lstStyle/>
                    <a:p>
                      <a:pPr marR="108585" algn="r">
                        <a:lnSpc>
                          <a:spcPct val="100000"/>
                        </a:lnSpc>
                        <a:spcBef>
                          <a:spcPts val="360"/>
                        </a:spcBef>
                      </a:pPr>
                      <a:r>
                        <a:rPr lang="en-US" sz="1800" b="1" spc="-15"/>
                        <a:t>2023 - 2024</a:t>
                      </a:r>
                      <a:endParaRPr sz="1800" b="1">
                        <a:latin typeface="Calibri"/>
                        <a:cs typeface="Calibri"/>
                      </a:endParaRPr>
                    </a:p>
                  </a:txBody>
                  <a:tcPr marL="0" marR="0" marB="0"/>
                </a:tc>
                <a:tc>
                  <a:txBody>
                    <a:bodyPr/>
                    <a:lstStyle/>
                    <a:p>
                      <a:pPr marL="114935">
                        <a:lnSpc>
                          <a:spcPct val="100000"/>
                        </a:lnSpc>
                        <a:spcBef>
                          <a:spcPts val="360"/>
                        </a:spcBef>
                      </a:pPr>
                      <a:r>
                        <a:rPr lang="en-US" sz="1800" b="1"/>
                        <a:t>Operational Administration – Year 1</a:t>
                      </a:r>
                      <a:endParaRPr sz="1800" b="1">
                        <a:latin typeface="Calibri"/>
                        <a:cs typeface="Calibri"/>
                      </a:endParaRPr>
                    </a:p>
                  </a:txBody>
                  <a:tcPr marL="0" marR="0" marB="0"/>
                </a:tc>
                <a:extLst>
                  <a:ext uri="{0D108BD9-81ED-4DB2-BD59-A6C34878D82A}">
                    <a16:rowId xmlns:a16="http://schemas.microsoft.com/office/drawing/2014/main" val="1090060573"/>
                  </a:ext>
                </a:extLst>
              </a:tr>
            </a:tbl>
          </a:graphicData>
        </a:graphic>
      </p:graphicFrame>
      <p:sp>
        <p:nvSpPr>
          <p:cNvPr id="8" name="Slide Number Placeholder 3">
            <a:extLst>
              <a:ext uri="{FF2B5EF4-FFF2-40B4-BE49-F238E27FC236}">
                <a16:creationId xmlns:a16="http://schemas.microsoft.com/office/drawing/2014/main" id="{A314A54C-CCBD-400E-AACA-8790491B2936}"/>
              </a:ext>
            </a:extLst>
          </p:cNvPr>
          <p:cNvSpPr>
            <a:spLocks noGrp="1"/>
          </p:cNvSpPr>
          <p:nvPr>
            <p:ph type="sldNum" sz="quarter" idx="12"/>
          </p:nvPr>
        </p:nvSpPr>
        <p:spPr>
          <a:xfrm>
            <a:off x="10620124" y="6431795"/>
            <a:ext cx="1312025" cy="365125"/>
          </a:xfrm>
        </p:spPr>
        <p:txBody>
          <a:bodyPr/>
          <a:lstStyle/>
          <a:p>
            <a:r>
              <a:rPr lang="en-US" sz="2400">
                <a:solidFill>
                  <a:schemeClr val="tx1"/>
                </a:solidFill>
              </a:rPr>
              <a:t>7</a:t>
            </a:r>
          </a:p>
        </p:txBody>
      </p:sp>
    </p:spTree>
    <p:extLst>
      <p:ext uri="{BB962C8B-B14F-4D97-AF65-F5344CB8AC3E}">
        <p14:creationId xmlns:p14="http://schemas.microsoft.com/office/powerpoint/2010/main" val="57384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a:solidFill>
                  <a:schemeClr val="tx1"/>
                </a:solidFill>
              </a:rPr>
              <a:t>Pupil Personnel Services Transition</a:t>
            </a:r>
          </a:p>
        </p:txBody>
      </p:sp>
      <p:graphicFrame>
        <p:nvGraphicFramePr>
          <p:cNvPr id="3" name="Table 5">
            <a:extLst>
              <a:ext uri="{FF2B5EF4-FFF2-40B4-BE49-F238E27FC236}">
                <a16:creationId xmlns:a16="http://schemas.microsoft.com/office/drawing/2014/main" id="{40EE6181-A901-4A41-9F57-233423D97BF7}"/>
              </a:ext>
            </a:extLst>
          </p:cNvPr>
          <p:cNvGraphicFramePr>
            <a:graphicFrameLocks noGrp="1"/>
          </p:cNvGraphicFramePr>
          <p:nvPr>
            <p:ph idx="1"/>
            <p:extLst>
              <p:ext uri="{D42A27DB-BD31-4B8C-83A1-F6EECF244321}">
                <p14:modId xmlns:p14="http://schemas.microsoft.com/office/powerpoint/2010/main" val="1907440679"/>
              </p:ext>
            </p:extLst>
          </p:nvPr>
        </p:nvGraphicFramePr>
        <p:xfrm>
          <a:off x="1096963" y="1846263"/>
          <a:ext cx="10058400" cy="3235960"/>
        </p:xfrm>
        <a:graphic>
          <a:graphicData uri="http://schemas.openxmlformats.org/drawingml/2006/table">
            <a:tbl>
              <a:tblPr firstRow="1" bandRow="1">
                <a:tableStyleId>{5C22544A-7EE6-4342-B048-85BDC9FD1C3A}</a:tableStyleId>
              </a:tblPr>
              <a:tblGrid>
                <a:gridCol w="7285037">
                  <a:extLst>
                    <a:ext uri="{9D8B030D-6E8A-4147-A177-3AD203B41FA5}">
                      <a16:colId xmlns:a16="http://schemas.microsoft.com/office/drawing/2014/main" val="3272117836"/>
                    </a:ext>
                  </a:extLst>
                </a:gridCol>
                <a:gridCol w="2773363">
                  <a:extLst>
                    <a:ext uri="{9D8B030D-6E8A-4147-A177-3AD203B41FA5}">
                      <a16:colId xmlns:a16="http://schemas.microsoft.com/office/drawing/2014/main" val="3550037183"/>
                    </a:ext>
                  </a:extLst>
                </a:gridCol>
              </a:tblGrid>
              <a:tr h="370840">
                <a:tc>
                  <a:txBody>
                    <a:bodyPr/>
                    <a:lstStyle/>
                    <a:p>
                      <a:r>
                        <a:rPr lang="en-US"/>
                        <a:t>Activity</a:t>
                      </a:r>
                    </a:p>
                  </a:txBody>
                  <a:tcPr/>
                </a:tc>
                <a:tc>
                  <a:txBody>
                    <a:bodyPr/>
                    <a:lstStyle/>
                    <a:p>
                      <a:r>
                        <a:rPr lang="en-US"/>
                        <a:t>Timeline</a:t>
                      </a:r>
                    </a:p>
                  </a:txBody>
                  <a:tcPr/>
                </a:tc>
                <a:extLst>
                  <a:ext uri="{0D108BD9-81ED-4DB2-BD59-A6C34878D82A}">
                    <a16:rowId xmlns:a16="http://schemas.microsoft.com/office/drawing/2014/main" val="2231492725"/>
                  </a:ext>
                </a:extLst>
              </a:tr>
              <a:tr h="370840">
                <a:tc>
                  <a:txBody>
                    <a:bodyPr/>
                    <a:lstStyle/>
                    <a:p>
                      <a:r>
                        <a:rPr lang="en-US"/>
                        <a:t>Commission appoints PPS Workgroup</a:t>
                      </a:r>
                    </a:p>
                  </a:txBody>
                  <a:tcPr/>
                </a:tc>
                <a:tc>
                  <a:txBody>
                    <a:bodyPr/>
                    <a:lstStyle/>
                    <a:p>
                      <a:r>
                        <a:rPr lang="en-US"/>
                        <a:t>Summer 2017</a:t>
                      </a:r>
                    </a:p>
                  </a:txBody>
                  <a:tcPr/>
                </a:tc>
                <a:extLst>
                  <a:ext uri="{0D108BD9-81ED-4DB2-BD59-A6C34878D82A}">
                    <a16:rowId xmlns:a16="http://schemas.microsoft.com/office/drawing/2014/main" val="1457556765"/>
                  </a:ext>
                </a:extLst>
              </a:tr>
              <a:tr h="370840">
                <a:tc>
                  <a:txBody>
                    <a:bodyPr/>
                    <a:lstStyle/>
                    <a:p>
                      <a:r>
                        <a:rPr lang="en-US"/>
                        <a:t>Commission adopts revised standards and new performance expectations</a:t>
                      </a:r>
                    </a:p>
                  </a:txBody>
                  <a:tcPr/>
                </a:tc>
                <a:tc>
                  <a:txBody>
                    <a:bodyPr/>
                    <a:lstStyle/>
                    <a:p>
                      <a:r>
                        <a:rPr lang="en-US"/>
                        <a:t>April 2019</a:t>
                      </a:r>
                    </a:p>
                  </a:txBody>
                  <a:tcPr/>
                </a:tc>
                <a:extLst>
                  <a:ext uri="{0D108BD9-81ED-4DB2-BD59-A6C34878D82A}">
                    <a16:rowId xmlns:a16="http://schemas.microsoft.com/office/drawing/2014/main" val="658983444"/>
                  </a:ext>
                </a:extLst>
              </a:tr>
              <a:tr h="370840">
                <a:tc>
                  <a:txBody>
                    <a:bodyPr/>
                    <a:lstStyle/>
                    <a:p>
                      <a:r>
                        <a:rPr lang="en-US"/>
                        <a:t>Technical Assistance to support programs in transitioning</a:t>
                      </a:r>
                    </a:p>
                  </a:txBody>
                  <a:tcPr/>
                </a:tc>
                <a:tc>
                  <a:txBody>
                    <a:bodyPr/>
                    <a:lstStyle/>
                    <a:p>
                      <a:r>
                        <a:rPr lang="en-US"/>
                        <a:t>Jan 2020-June 2021</a:t>
                      </a:r>
                    </a:p>
                  </a:txBody>
                  <a:tcPr/>
                </a:tc>
                <a:extLst>
                  <a:ext uri="{0D108BD9-81ED-4DB2-BD59-A6C34878D82A}">
                    <a16:rowId xmlns:a16="http://schemas.microsoft.com/office/drawing/2014/main" val="1276112153"/>
                  </a:ext>
                </a:extLst>
              </a:tr>
              <a:tr h="370840">
                <a:tc>
                  <a:txBody>
                    <a:bodyPr/>
                    <a:lstStyle/>
                    <a:p>
                      <a:r>
                        <a:rPr lang="en-US"/>
                        <a:t>Transition Plans due – Identify planned modifications necessary to meet new standards and PEs</a:t>
                      </a:r>
                    </a:p>
                  </a:txBody>
                  <a:tcPr/>
                </a:tc>
                <a:tc>
                  <a:txBody>
                    <a:bodyPr/>
                    <a:lstStyle/>
                    <a:p>
                      <a:r>
                        <a:rPr lang="en-US"/>
                        <a:t>June 2020-Jan 2021</a:t>
                      </a:r>
                    </a:p>
                  </a:txBody>
                  <a:tcPr anchor="ctr"/>
                </a:tc>
                <a:extLst>
                  <a:ext uri="{0D108BD9-81ED-4DB2-BD59-A6C34878D82A}">
                    <a16:rowId xmlns:a16="http://schemas.microsoft.com/office/drawing/2014/main" val="293190070"/>
                  </a:ext>
                </a:extLst>
              </a:tr>
              <a:tr h="370840">
                <a:tc>
                  <a:txBody>
                    <a:bodyPr/>
                    <a:lstStyle/>
                    <a:p>
                      <a:r>
                        <a:rPr lang="en-US"/>
                        <a:t>Program alignment requirement deferred due to COVID-19</a:t>
                      </a:r>
                    </a:p>
                  </a:txBody>
                  <a:tcPr/>
                </a:tc>
                <a:tc>
                  <a:txBody>
                    <a:bodyPr/>
                    <a:lstStyle/>
                    <a:p>
                      <a:r>
                        <a:rPr lang="en-US"/>
                        <a:t>April 2020</a:t>
                      </a:r>
                    </a:p>
                  </a:txBody>
                  <a:tcPr/>
                </a:tc>
                <a:extLst>
                  <a:ext uri="{0D108BD9-81ED-4DB2-BD59-A6C34878D82A}">
                    <a16:rowId xmlns:a16="http://schemas.microsoft.com/office/drawing/2014/main" val="1167833982"/>
                  </a:ext>
                </a:extLst>
              </a:tr>
              <a:tr h="370840">
                <a:tc>
                  <a:txBody>
                    <a:bodyPr/>
                    <a:lstStyle/>
                    <a:p>
                      <a:r>
                        <a:rPr lang="en-US"/>
                        <a:t>No new candidates permitted to enroll in programs aligned to old standards</a:t>
                      </a:r>
                    </a:p>
                  </a:txBody>
                  <a:tcPr/>
                </a:tc>
                <a:tc>
                  <a:txBody>
                    <a:bodyPr/>
                    <a:lstStyle/>
                    <a:p>
                      <a:r>
                        <a:rPr lang="en-US"/>
                        <a:t>July 1, 2022</a:t>
                      </a:r>
                    </a:p>
                  </a:txBody>
                  <a:tcPr/>
                </a:tc>
                <a:extLst>
                  <a:ext uri="{0D108BD9-81ED-4DB2-BD59-A6C34878D82A}">
                    <a16:rowId xmlns:a16="http://schemas.microsoft.com/office/drawing/2014/main" val="3651926672"/>
                  </a:ext>
                </a:extLst>
              </a:tr>
              <a:tr h="370840">
                <a:tc>
                  <a:txBody>
                    <a:bodyPr/>
                    <a:lstStyle/>
                    <a:p>
                      <a:r>
                        <a:rPr lang="en-US"/>
                        <a:t>All programs required to align to new standards</a:t>
                      </a:r>
                    </a:p>
                  </a:txBody>
                  <a:tcPr/>
                </a:tc>
                <a:tc>
                  <a:txBody>
                    <a:bodyPr/>
                    <a:lstStyle/>
                    <a:p>
                      <a:r>
                        <a:rPr lang="en-US" dirty="0"/>
                        <a:t>Academic Year 2022-23</a:t>
                      </a:r>
                    </a:p>
                  </a:txBody>
                  <a:tcPr/>
                </a:tc>
                <a:extLst>
                  <a:ext uri="{0D108BD9-81ED-4DB2-BD59-A6C34878D82A}">
                    <a16:rowId xmlns:a16="http://schemas.microsoft.com/office/drawing/2014/main" val="1760030359"/>
                  </a:ext>
                </a:extLst>
              </a:tr>
            </a:tbl>
          </a:graphicData>
        </a:graphic>
      </p:graphicFrame>
      <p:sp>
        <p:nvSpPr>
          <p:cNvPr id="4" name="Slide Number Placeholder 3">
            <a:extLst>
              <a:ext uri="{FF2B5EF4-FFF2-40B4-BE49-F238E27FC236}">
                <a16:creationId xmlns:a16="http://schemas.microsoft.com/office/drawing/2014/main" id="{72088218-AEF0-433B-8016-2143A7FD2B0B}"/>
              </a:ext>
            </a:extLst>
          </p:cNvPr>
          <p:cNvSpPr>
            <a:spLocks noGrp="1"/>
          </p:cNvSpPr>
          <p:nvPr>
            <p:ph type="sldNum" sz="quarter" idx="12"/>
          </p:nvPr>
        </p:nvSpPr>
        <p:spPr>
          <a:xfrm>
            <a:off x="10620124" y="6421403"/>
            <a:ext cx="1312025" cy="365125"/>
          </a:xfrm>
        </p:spPr>
        <p:txBody>
          <a:bodyPr/>
          <a:lstStyle/>
          <a:p>
            <a:r>
              <a:rPr lang="en-US" sz="2400">
                <a:solidFill>
                  <a:schemeClr val="tx1"/>
                </a:solidFill>
              </a:rPr>
              <a:t>8</a:t>
            </a:r>
          </a:p>
        </p:txBody>
      </p:sp>
    </p:spTree>
    <p:extLst>
      <p:ext uri="{BB962C8B-B14F-4D97-AF65-F5344CB8AC3E}">
        <p14:creationId xmlns:p14="http://schemas.microsoft.com/office/powerpoint/2010/main" val="261096459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c3acd45-541a-447d-b100-853e2f4c1c0f">
      <UserInfo>
        <DisplayName>DeGuire, David</DisplayName>
        <AccountId>173</AccountId>
        <AccountType/>
      </UserInfo>
      <UserInfo>
        <DisplayName>Sullivan, Erin</DisplayName>
        <AccountId>16</AccountId>
        <AccountType/>
      </UserInfo>
      <UserInfo>
        <DisplayName>Webb, James</DisplayName>
        <AccountId>111</AccountId>
        <AccountType/>
      </UserInfo>
      <UserInfo>
        <DisplayName>Reising, Amy</DisplayName>
        <AccountId>112</AccountId>
        <AccountType/>
      </UserInfo>
      <UserInfo>
        <DisplayName>Mendoza, Cara</DisplayName>
        <AccountId>38</AccountId>
        <AccountType/>
      </UserInfo>
      <UserInfo>
        <DisplayName>Hatrick, William</DisplayName>
        <AccountId>44</AccountId>
        <AccountType/>
      </UserInfo>
      <UserInfo>
        <DisplayName>Gutierrez, Miranda</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00C9505E3AF44BEE2BA095A360824" ma:contentTypeVersion="11" ma:contentTypeDescription="Create a new document." ma:contentTypeScope="" ma:versionID="f81468c2bff6de8366187a2bb6fc6774">
  <xsd:schema xmlns:xsd="http://www.w3.org/2001/XMLSchema" xmlns:xs="http://www.w3.org/2001/XMLSchema" xmlns:p="http://schemas.microsoft.com/office/2006/metadata/properties" xmlns:ns2="9803f46a-11bf-48f7-81fb-4a99cde79948" xmlns:ns3="4c3acd45-541a-447d-b100-853e2f4c1c0f" targetNamespace="http://schemas.microsoft.com/office/2006/metadata/properties" ma:root="true" ma:fieldsID="d8a44b4719eb1e8702ba67ed82051da6" ns2:_="" ns3:_="">
    <xsd:import namespace="9803f46a-11bf-48f7-81fb-4a99cde79948"/>
    <xsd:import namespace="4c3acd45-541a-447d-b100-853e2f4c1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3f46a-11bf-48f7-81fb-4a99cde799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3acd45-541a-447d-b100-853e2f4c1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D0786A-76BC-4E36-9411-0A2944A92B17}">
  <ds:schemaRefs>
    <ds:schemaRef ds:uri="http://schemas.microsoft.com/sharepoint/v3/contenttype/forms"/>
  </ds:schemaRefs>
</ds:datastoreItem>
</file>

<file path=customXml/itemProps2.xml><?xml version="1.0" encoding="utf-8"?>
<ds:datastoreItem xmlns:ds="http://schemas.openxmlformats.org/officeDocument/2006/customXml" ds:itemID="{9719BA00-B0F2-4A94-80B9-C9E601DAABCB}">
  <ds:schemaRefs>
    <ds:schemaRef ds:uri="4c3acd45-541a-447d-b100-853e2f4c1c0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6683472-7E8F-4D16-B588-0F2469A8D2C5}">
  <ds:schemaRefs>
    <ds:schemaRef ds:uri="4c3acd45-541a-447d-b100-853e2f4c1c0f"/>
    <ds:schemaRef ds:uri="9803f46a-11bf-48f7-81fb-4a99cde799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3196</Words>
  <Application>Microsoft Office PowerPoint</Application>
  <PresentationFormat>Widescreen</PresentationFormat>
  <Paragraphs>555</Paragraphs>
  <Slides>37</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Courier New</vt:lpstr>
      <vt:lpstr>Roboto</vt:lpstr>
      <vt:lpstr>Symbol</vt:lpstr>
      <vt:lpstr>Times New Roman</vt:lpstr>
      <vt:lpstr>Wingdings</vt:lpstr>
      <vt:lpstr>Retrospect</vt:lpstr>
      <vt:lpstr>CCTE Policy Session  </vt:lpstr>
      <vt:lpstr>Agenda</vt:lpstr>
      <vt:lpstr>Education Specialist Transition</vt:lpstr>
      <vt:lpstr>Education Specialist Transition </vt:lpstr>
      <vt:lpstr>Education Specialist Transition</vt:lpstr>
      <vt:lpstr>Future Authorization Statements (summer/fall 2022)</vt:lpstr>
      <vt:lpstr>PowerPoint Presentation</vt:lpstr>
      <vt:lpstr>Education Specialist TPA Development</vt:lpstr>
      <vt:lpstr>Pupil Personnel Services Transition</vt:lpstr>
      <vt:lpstr>Pupil Personnel Services Transition – Accreditation Implications</vt:lpstr>
      <vt:lpstr>Reading Instruction Competence Assessment (RICA) Updates</vt:lpstr>
      <vt:lpstr>Early Childhood Education/TK</vt:lpstr>
      <vt:lpstr>Early Childhood Education/TK</vt:lpstr>
      <vt:lpstr>Bilingual Standards and Transition</vt:lpstr>
      <vt:lpstr>Bilingual Standards and Transition</vt:lpstr>
      <vt:lpstr>Grant Opportunities</vt:lpstr>
      <vt:lpstr>Grant Opportunities, continued</vt:lpstr>
      <vt:lpstr>Grant Opportunities, continued</vt:lpstr>
      <vt:lpstr>Grant Opportunities Timelines</vt:lpstr>
      <vt:lpstr>Updates to CBEST &amp; CSET Examinations Administration</vt:lpstr>
      <vt:lpstr>COVID Flexibilities: AB 130</vt:lpstr>
      <vt:lpstr>Preliminary Teacher and Administrative Services Candidates &amp; Completion of Performance Assessment </vt:lpstr>
      <vt:lpstr>COVID Flexibilities</vt:lpstr>
      <vt:lpstr>Basic Skills Requirement (BSR) Options</vt:lpstr>
      <vt:lpstr>Basic Skills Requirement Options</vt:lpstr>
      <vt:lpstr>Subject Matter Requirements Options</vt:lpstr>
      <vt:lpstr>Subject Matter Options</vt:lpstr>
      <vt:lpstr>Subject Matter Requirements Options: Degree Option</vt:lpstr>
      <vt:lpstr>Subject Matter Requirements Options: Coursework aligned to SMRs</vt:lpstr>
      <vt:lpstr>Candidates in Induction Needing to Complete Preliminary Credential Requirements</vt:lpstr>
      <vt:lpstr>Family and Community Engagement</vt:lpstr>
      <vt:lpstr>California’s Performance Assessments (4th year operational)</vt:lpstr>
      <vt:lpstr>CalTPA Structure:   Two Instructional Cycles</vt:lpstr>
      <vt:lpstr>CalAPA Leadership Cycles</vt:lpstr>
      <vt:lpstr>Early Childhood Education CalTPA:  3 Learning Cycles</vt:lpstr>
      <vt:lpstr>Early Childhood Education CalTPA:  Timeline of Development</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this default PPT Title</dc:title>
  <dc:creator>Bedi, Poonam</dc:creator>
  <cp:lastModifiedBy>Sullivan, Erin</cp:lastModifiedBy>
  <cp:revision>1</cp:revision>
  <dcterms:created xsi:type="dcterms:W3CDTF">2020-10-07T23:57:30Z</dcterms:created>
  <dcterms:modified xsi:type="dcterms:W3CDTF">2021-10-22T17:03:20Z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0x010100B8A00C9505E3AF44BEE2BA095A360824</vt:lpwstr>
  </property>
</Properties>
</file>