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Kulim Park"/>
      <p:regular r:id="rId24"/>
      <p:bold r:id="rId25"/>
      <p:italic r:id="rId26"/>
      <p:boldItalic r:id="rId27"/>
    </p:embeddedFont>
    <p:embeddedFont>
      <p:font typeface="Manrope"/>
      <p:regular r:id="rId28"/>
      <p:bold r:id="rId29"/>
    </p:embeddedFont>
    <p:embeddedFont>
      <p:font typeface="PT Sans"/>
      <p:regular r:id="rId30"/>
      <p:bold r:id="rId31"/>
      <p:italic r:id="rId32"/>
      <p:boldItalic r:id="rId33"/>
    </p:embeddedFont>
    <p:embeddedFont>
      <p:font typeface="Kulim Park SemiBold"/>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TSans-bold.fntdata"/><Relationship Id="rId30" Type="http://schemas.openxmlformats.org/officeDocument/2006/relationships/font" Target="fonts/PTSans-regular.fntdata"/><Relationship Id="rId33" Type="http://schemas.openxmlformats.org/officeDocument/2006/relationships/font" Target="fonts/PTSans-boldItalic.fntdata"/><Relationship Id="rId32" Type="http://schemas.openxmlformats.org/officeDocument/2006/relationships/font" Target="fonts/PTSans-italic.fntdata"/><Relationship Id="rId35" Type="http://schemas.openxmlformats.org/officeDocument/2006/relationships/font" Target="fonts/KulimParkSemiBold-bold.fntdata"/><Relationship Id="rId34" Type="http://schemas.openxmlformats.org/officeDocument/2006/relationships/font" Target="fonts/KulimParkSemiBold-regular.fntdata"/><Relationship Id="rId37" Type="http://schemas.openxmlformats.org/officeDocument/2006/relationships/font" Target="fonts/KulimParkSemiBold-boldItalic.fntdata"/><Relationship Id="rId36" Type="http://schemas.openxmlformats.org/officeDocument/2006/relationships/font" Target="fonts/KulimParkSemi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KulimPark-regular.fntdata"/><Relationship Id="rId23" Type="http://schemas.openxmlformats.org/officeDocument/2006/relationships/slide" Target="slides/slide19.xml"/><Relationship Id="rId26" Type="http://schemas.openxmlformats.org/officeDocument/2006/relationships/font" Target="fonts/KulimPark-italic.fntdata"/><Relationship Id="rId25" Type="http://schemas.openxmlformats.org/officeDocument/2006/relationships/font" Target="fonts/KulimPark-bold.fntdata"/><Relationship Id="rId28" Type="http://schemas.openxmlformats.org/officeDocument/2006/relationships/font" Target="fonts/Manrope-regular.fntdata"/><Relationship Id="rId27" Type="http://schemas.openxmlformats.org/officeDocument/2006/relationships/font" Target="fonts/KulimPark-boldItalic.fntdata"/><Relationship Id="rId29" Type="http://schemas.openxmlformats.org/officeDocument/2006/relationships/font" Target="fonts/Manrope-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394dfd7a05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394dfd7a05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1E1E1E"/>
                </a:solidFill>
                <a:latin typeface="Manrope"/>
                <a:ea typeface="Manrope"/>
                <a:cs typeface="Manrope"/>
                <a:sym typeface="Manrope"/>
              </a:rPr>
              <a:t>Teacher Educators operate within systems and must consider: </a:t>
            </a:r>
            <a:endParaRPr sz="1200">
              <a:solidFill>
                <a:srgbClr val="1E1E1E"/>
              </a:solidFill>
              <a:latin typeface="Manrope"/>
              <a:ea typeface="Manrope"/>
              <a:cs typeface="Manrope"/>
              <a:sym typeface="Manrope"/>
            </a:endParaRPr>
          </a:p>
          <a:p>
            <a:pPr indent="-304800" lvl="0" marL="457200" rtl="0" algn="l">
              <a:spcBef>
                <a:spcPts val="0"/>
              </a:spcBef>
              <a:spcAft>
                <a:spcPts val="0"/>
              </a:spcAft>
              <a:buClr>
                <a:srgbClr val="1E1E1E"/>
              </a:buClr>
              <a:buSzPts val="1200"/>
              <a:buFont typeface="Manrope"/>
              <a:buChar char="●"/>
            </a:pPr>
            <a:r>
              <a:rPr lang="en" sz="1200">
                <a:solidFill>
                  <a:srgbClr val="1E1E1E"/>
                </a:solidFill>
                <a:latin typeface="Manrope"/>
                <a:ea typeface="Manrope"/>
                <a:cs typeface="Manrope"/>
                <a:sym typeface="Manrope"/>
              </a:rPr>
              <a:t>Institutional, District, Local/Regional, State, National contexts</a:t>
            </a:r>
            <a:endParaRPr sz="1200">
              <a:solidFill>
                <a:srgbClr val="1E1E1E"/>
              </a:solidFill>
              <a:latin typeface="Manrope"/>
              <a:ea typeface="Manrope"/>
              <a:cs typeface="Manrope"/>
              <a:sym typeface="Manrope"/>
            </a:endParaRPr>
          </a:p>
          <a:p>
            <a:pPr indent="-304800" lvl="0" marL="457200" rtl="0" algn="l">
              <a:spcBef>
                <a:spcPts val="0"/>
              </a:spcBef>
              <a:spcAft>
                <a:spcPts val="0"/>
              </a:spcAft>
              <a:buClr>
                <a:srgbClr val="1E1E1E"/>
              </a:buClr>
              <a:buSzPts val="1200"/>
              <a:buFont typeface="Manrope"/>
              <a:buChar char="●"/>
            </a:pPr>
            <a:r>
              <a:rPr lang="en" sz="1200">
                <a:solidFill>
                  <a:srgbClr val="1E1E1E"/>
                </a:solidFill>
                <a:latin typeface="Manrope"/>
                <a:ea typeface="Manrope"/>
                <a:cs typeface="Manrope"/>
                <a:sym typeface="Manrope"/>
              </a:rPr>
              <a:t>Policy &amp; socio-political contexts</a:t>
            </a:r>
            <a:endParaRPr sz="1200">
              <a:solidFill>
                <a:srgbClr val="1E1E1E"/>
              </a:solidFill>
              <a:latin typeface="Manrope"/>
              <a:ea typeface="Manrope"/>
              <a:cs typeface="Manrope"/>
              <a:sym typeface="Manrope"/>
            </a:endParaRPr>
          </a:p>
          <a:p>
            <a:pPr indent="0" lvl="0" marL="457200" rtl="0" algn="l">
              <a:spcBef>
                <a:spcPts val="0"/>
              </a:spcBef>
              <a:spcAft>
                <a:spcPts val="0"/>
              </a:spcAft>
              <a:buClr>
                <a:schemeClr val="dk1"/>
              </a:buClr>
              <a:buSzPts val="1100"/>
              <a:buFont typeface="Arial"/>
              <a:buNone/>
            </a:pPr>
            <a:r>
              <a:t/>
            </a:r>
            <a:endParaRPr sz="1200">
              <a:solidFill>
                <a:srgbClr val="1E1E1E"/>
              </a:solidFill>
              <a:latin typeface="Manrope"/>
              <a:ea typeface="Manrope"/>
              <a:cs typeface="Manrope"/>
              <a:sym typeface="Manrope"/>
            </a:endParaRPr>
          </a:p>
          <a:p>
            <a:pPr indent="0" lvl="0" marL="0" rtl="0" algn="l">
              <a:spcBef>
                <a:spcPts val="0"/>
              </a:spcBef>
              <a:spcAft>
                <a:spcPts val="0"/>
              </a:spcAft>
              <a:buClr>
                <a:schemeClr val="dk1"/>
              </a:buClr>
              <a:buSzPts val="1100"/>
              <a:buFont typeface="Arial"/>
              <a:buNone/>
            </a:pPr>
            <a:r>
              <a:rPr lang="en" sz="1200">
                <a:solidFill>
                  <a:srgbClr val="1E1E1E"/>
                </a:solidFill>
                <a:latin typeface="Manrope"/>
                <a:ea typeface="Manrope"/>
                <a:cs typeface="Manrope"/>
                <a:sym typeface="Manrope"/>
              </a:rPr>
              <a:t>Leveraging our professional identities &amp; professional expertise, how can we adapt our visions and advocacy in these current contexts? </a:t>
            </a:r>
            <a:endParaRPr sz="1200">
              <a:solidFill>
                <a:srgbClr val="1E1E1E"/>
              </a:solidFill>
              <a:latin typeface="Manrope"/>
              <a:ea typeface="Manrope"/>
              <a:cs typeface="Manrope"/>
              <a:sym typeface="Manrope"/>
            </a:endParaRPr>
          </a:p>
          <a:p>
            <a:pPr indent="0" lvl="0" marL="0" rtl="0" algn="l">
              <a:spcBef>
                <a:spcPts val="0"/>
              </a:spcBef>
              <a:spcAft>
                <a:spcPts val="0"/>
              </a:spcAft>
              <a:buClr>
                <a:schemeClr val="dk1"/>
              </a:buClr>
              <a:buSzPts val="1100"/>
              <a:buFont typeface="Arial"/>
              <a:buNone/>
            </a:pPr>
            <a:r>
              <a:t/>
            </a:r>
            <a:endParaRPr sz="1200">
              <a:solidFill>
                <a:srgbClr val="1E1E1E"/>
              </a:solidFill>
              <a:latin typeface="Manrope"/>
              <a:ea typeface="Manrope"/>
              <a:cs typeface="Manrope"/>
              <a:sym typeface="Manrope"/>
            </a:endParaRPr>
          </a:p>
          <a:p>
            <a:pPr indent="0" lvl="0" marL="0" rtl="0" algn="l">
              <a:spcBef>
                <a:spcPts val="0"/>
              </a:spcBef>
              <a:spcAft>
                <a:spcPts val="0"/>
              </a:spcAft>
              <a:buClr>
                <a:schemeClr val="dk1"/>
              </a:buClr>
              <a:buSzPts val="1100"/>
              <a:buFont typeface="Arial"/>
              <a:buNone/>
            </a:pPr>
            <a:r>
              <a:rPr lang="en" sz="1200">
                <a:solidFill>
                  <a:srgbClr val="1E1E1E"/>
                </a:solidFill>
                <a:latin typeface="Manrope"/>
                <a:ea typeface="Manrope"/>
                <a:cs typeface="Manrope"/>
                <a:sym typeface="Manrope"/>
              </a:rPr>
              <a:t>What are possible futures you can imagine that you feel compelled to advocate for?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394dfd7a0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394dfd7a0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85e9e03f68_0_8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385e9e03f68_0_8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394dfd7a05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394dfd7a05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385e9e03f68_0_8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385e9e03f68_0_8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394dfd7a05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394dfd7a05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next steps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394dfd7a05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394dfd7a05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next steps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385e9e03f68_0_88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385e9e03f68_0_8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next </a:t>
            </a:r>
            <a:r>
              <a:rPr lang="en"/>
              <a:t>steps</a:t>
            </a:r>
            <a:r>
              <a:rPr lang="en"/>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ead6129809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ead6129809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385e9e03f68_0_8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385e9e03f68_0_8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85e9e03f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385e9e03f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ead612980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ead612980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Initial research on Teacher professional identity – talked about orientations </a:t>
            </a:r>
            <a:r>
              <a:rPr lang="en"/>
              <a:t>towards three areas of influences which affected the ways that they approached teaching, particularly in terms of pedagogically</a:t>
            </a:r>
            <a:endParaRPr/>
          </a:p>
          <a:p>
            <a:pPr indent="0" lvl="0" marL="0" rtl="0" algn="l">
              <a:spcBef>
                <a:spcPts val="0"/>
              </a:spcBef>
              <a:spcAft>
                <a:spcPts val="0"/>
              </a:spcAft>
              <a:buNone/>
            </a:pPr>
            <a:r>
              <a:rPr lang="en"/>
              <a:t>Later research focused on our personal identities across intersectional lenses and opportunities for identity informed mentoring and the ways that these shaped the enactment of our values, beliefs &amp; commitments in practice and beyond the classroom</a:t>
            </a:r>
            <a:endParaRPr/>
          </a:p>
          <a:p>
            <a:pPr indent="0" lvl="0" marL="0" rtl="0" algn="l">
              <a:spcBef>
                <a:spcPts val="0"/>
              </a:spcBef>
              <a:spcAft>
                <a:spcPts val="0"/>
              </a:spcAft>
              <a:buNone/>
            </a:pPr>
            <a:r>
              <a:rPr lang="en"/>
              <a:t>Newer research that I’m currently engaged in focuses on teacher educators themselves and the ways that the identity categories that shape teacher professional identity also shape teacher educator identities in addition to experiences they’ve had in teacher education, particularly in relation to context similarity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394dfd7a05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394dfd7a05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85e9e03f68_0_87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385e9e03f68_0_8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385e9e03f68_0_8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385e9e03f68_0_8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94dfd7a05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394dfd7a05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1E1E1E"/>
                </a:solidFill>
                <a:latin typeface="Manrope"/>
                <a:ea typeface="Manrope"/>
                <a:cs typeface="Manrope"/>
                <a:sym typeface="Manrope"/>
              </a:rPr>
              <a:t>If I were to be asked by someone outside of education,I would describe : </a:t>
            </a:r>
            <a:endParaRPr sz="1200">
              <a:solidFill>
                <a:srgbClr val="1E1E1E"/>
              </a:solidFill>
              <a:latin typeface="Manrope"/>
              <a:ea typeface="Manrope"/>
              <a:cs typeface="Manrope"/>
              <a:sym typeface="Manrope"/>
            </a:endParaRPr>
          </a:p>
          <a:p>
            <a:pPr indent="-304800" lvl="0" marL="457200" rtl="0" algn="l">
              <a:spcBef>
                <a:spcPts val="0"/>
              </a:spcBef>
              <a:spcAft>
                <a:spcPts val="0"/>
              </a:spcAft>
              <a:buClr>
                <a:srgbClr val="1E1E1E"/>
              </a:buClr>
              <a:buSzPts val="1200"/>
              <a:buFont typeface="Manrope"/>
              <a:buChar char="●"/>
            </a:pPr>
            <a:r>
              <a:rPr lang="en" sz="1200">
                <a:solidFill>
                  <a:srgbClr val="1E1E1E"/>
                </a:solidFill>
                <a:latin typeface="Manrope"/>
                <a:ea typeface="Manrope"/>
                <a:cs typeface="Manrope"/>
                <a:sym typeface="Manrope"/>
              </a:rPr>
              <a:t>Your area(s) of expertise </a:t>
            </a:r>
            <a:endParaRPr sz="1200">
              <a:solidFill>
                <a:srgbClr val="1E1E1E"/>
              </a:solidFill>
              <a:latin typeface="Manrope"/>
              <a:ea typeface="Manrope"/>
              <a:cs typeface="Manrope"/>
              <a:sym typeface="Manrope"/>
            </a:endParaRPr>
          </a:p>
          <a:p>
            <a:pPr indent="-304800" lvl="0" marL="457200" rtl="0" algn="l">
              <a:spcBef>
                <a:spcPts val="0"/>
              </a:spcBef>
              <a:spcAft>
                <a:spcPts val="0"/>
              </a:spcAft>
              <a:buClr>
                <a:srgbClr val="1E1E1E"/>
              </a:buClr>
              <a:buSzPts val="1200"/>
              <a:buFont typeface="Manrope"/>
              <a:buChar char="●"/>
            </a:pPr>
            <a:r>
              <a:rPr lang="en" sz="1200">
                <a:solidFill>
                  <a:srgbClr val="1E1E1E"/>
                </a:solidFill>
                <a:latin typeface="Manrope"/>
                <a:ea typeface="Manrope"/>
                <a:cs typeface="Manrope"/>
                <a:sym typeface="Manrope"/>
              </a:rPr>
              <a:t>How you developed that expertise</a:t>
            </a:r>
            <a:endParaRPr sz="1200">
              <a:solidFill>
                <a:srgbClr val="1E1E1E"/>
              </a:solidFill>
              <a:latin typeface="Manrope"/>
              <a:ea typeface="Manrope"/>
              <a:cs typeface="Manrope"/>
              <a:sym typeface="Manrope"/>
            </a:endParaRPr>
          </a:p>
          <a:p>
            <a:pPr indent="-304800" lvl="0" marL="457200" rtl="0" algn="l">
              <a:spcBef>
                <a:spcPts val="0"/>
              </a:spcBef>
              <a:spcAft>
                <a:spcPts val="0"/>
              </a:spcAft>
              <a:buClr>
                <a:srgbClr val="1E1E1E"/>
              </a:buClr>
              <a:buSzPts val="1200"/>
              <a:buFont typeface="Manrope"/>
              <a:buChar char="●"/>
            </a:pPr>
            <a:r>
              <a:rPr lang="en" sz="1200">
                <a:solidFill>
                  <a:srgbClr val="1E1E1E"/>
                </a:solidFill>
                <a:latin typeface="Manrope"/>
                <a:ea typeface="Manrope"/>
                <a:cs typeface="Manrope"/>
                <a:sym typeface="Manrope"/>
              </a:rPr>
              <a:t>Why your expertise is important</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ead9bfe9e5_0_69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ead9bfe9e5_0_69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394dfd7a05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394dfd7a05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tBDfr"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rot="813319">
            <a:off x="-1616877" y="-342427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flipH="1" rot="-649785">
            <a:off x="6475477" y="-738425"/>
            <a:ext cx="4558897" cy="1365861"/>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125387" y="2238100"/>
            <a:ext cx="7471673" cy="477180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8823147">
            <a:off x="-2265377" y="2808773"/>
            <a:ext cx="5990392" cy="5613180"/>
          </a:xfrm>
          <a:custGeom>
            <a:rect b="b" l="l" r="r" t="t"/>
            <a:pathLst>
              <a:path extrusionOk="0" h="87424" w="93299">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33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536238" y="-142500"/>
            <a:ext cx="4935815" cy="3769836"/>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649785">
            <a:off x="716152" y="4401125"/>
            <a:ext cx="4558897" cy="1365861"/>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244193">
            <a:off x="4086917" y="-777268"/>
            <a:ext cx="7826096" cy="2877857"/>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rot="-9555807">
            <a:off x="-6119383" y="2297294"/>
            <a:ext cx="7826096" cy="2877857"/>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txBox="1"/>
          <p:nvPr>
            <p:ph type="ctrTitle"/>
          </p:nvPr>
        </p:nvSpPr>
        <p:spPr>
          <a:xfrm>
            <a:off x="723150" y="1494200"/>
            <a:ext cx="7697700" cy="1598100"/>
          </a:xfrm>
          <a:prstGeom prst="rect">
            <a:avLst/>
          </a:prstGeom>
        </p:spPr>
        <p:txBody>
          <a:bodyPr anchorCtr="0" anchor="ctr" bIns="91425" lIns="91425" spcFirstLastPara="1" rIns="91425" wrap="square" tIns="91425">
            <a:noAutofit/>
          </a:bodyPr>
          <a:lstStyle>
            <a:lvl1pPr lvl="0" rtl="0">
              <a:lnSpc>
                <a:spcPct val="90000"/>
              </a:lnSpc>
              <a:spcBef>
                <a:spcPts val="0"/>
              </a:spcBef>
              <a:spcAft>
                <a:spcPts val="0"/>
              </a:spcAft>
              <a:buSzPts val="5200"/>
              <a:buNone/>
              <a:defRPr sz="6600">
                <a:latin typeface="Kulim Park SemiBold"/>
                <a:ea typeface="Kulim Park SemiBold"/>
                <a:cs typeface="Kulim Park SemiBold"/>
                <a:sym typeface="Kulim Park Semi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 name="Google Shape;18;p2"/>
          <p:cNvSpPr txBox="1"/>
          <p:nvPr>
            <p:ph idx="1" type="subTitle"/>
          </p:nvPr>
        </p:nvSpPr>
        <p:spPr>
          <a:xfrm>
            <a:off x="1962550" y="3100575"/>
            <a:ext cx="5218500" cy="5487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atin typeface="Manrope"/>
                <a:ea typeface="Manrope"/>
                <a:cs typeface="Manrope"/>
                <a:sym typeface="Manrop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6" name="Shape 86"/>
        <p:cNvGrpSpPr/>
        <p:nvPr/>
      </p:nvGrpSpPr>
      <p:grpSpPr>
        <a:xfrm>
          <a:off x="0" y="0"/>
          <a:ext cx="0" cy="0"/>
          <a:chOff x="0" y="0"/>
          <a:chExt cx="0" cy="0"/>
        </a:xfrm>
      </p:grpSpPr>
      <p:sp>
        <p:nvSpPr>
          <p:cNvPr id="87" name="Google Shape;87;p11"/>
          <p:cNvSpPr/>
          <p:nvPr/>
        </p:nvSpPr>
        <p:spPr>
          <a:xfrm rot="-10285629">
            <a:off x="5066449" y="-2124373"/>
            <a:ext cx="9471588" cy="6049060"/>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1"/>
          <p:cNvSpPr/>
          <p:nvPr/>
        </p:nvSpPr>
        <p:spPr>
          <a:xfrm flipH="1">
            <a:off x="7942003" y="1004988"/>
            <a:ext cx="5766771" cy="368296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1"/>
          <p:cNvSpPr/>
          <p:nvPr/>
        </p:nvSpPr>
        <p:spPr>
          <a:xfrm rot="2839443">
            <a:off x="-308418" y="2442034"/>
            <a:ext cx="6402141" cy="5689181"/>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1"/>
          <p:cNvSpPr/>
          <p:nvPr/>
        </p:nvSpPr>
        <p:spPr>
          <a:xfrm rot="9405665">
            <a:off x="-4305365" y="1281181"/>
            <a:ext cx="7310152" cy="6849835"/>
          </a:xfrm>
          <a:custGeom>
            <a:rect b="b" l="l" r="r" t="t"/>
            <a:pathLst>
              <a:path extrusionOk="0" h="87424" w="93299">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33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1"/>
          <p:cNvSpPr/>
          <p:nvPr/>
        </p:nvSpPr>
        <p:spPr>
          <a:xfrm rot="-1478505">
            <a:off x="-2334601" y="-1000036"/>
            <a:ext cx="7826136" cy="2877871"/>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1"/>
          <p:cNvSpPr/>
          <p:nvPr/>
        </p:nvSpPr>
        <p:spPr>
          <a:xfrm flipH="1" rot="9555841">
            <a:off x="7023452" y="1808506"/>
            <a:ext cx="8200942" cy="3015697"/>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txBox="1"/>
          <p:nvPr>
            <p:ph hasCustomPrompt="1" type="title"/>
          </p:nvPr>
        </p:nvSpPr>
        <p:spPr>
          <a:xfrm>
            <a:off x="1248600" y="1528200"/>
            <a:ext cx="6646800" cy="153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600"/>
              <a:buNone/>
              <a:defRPr sz="11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94" name="Google Shape;94;p11"/>
          <p:cNvSpPr txBox="1"/>
          <p:nvPr>
            <p:ph idx="1" type="subTitle"/>
          </p:nvPr>
        </p:nvSpPr>
        <p:spPr>
          <a:xfrm>
            <a:off x="1248450" y="3114175"/>
            <a:ext cx="66468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6"/>
        </a:solidFill>
      </p:bgPr>
    </p:bg>
    <p:spTree>
      <p:nvGrpSpPr>
        <p:cNvPr id="95" name="Shape 9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0">
    <p:spTree>
      <p:nvGrpSpPr>
        <p:cNvPr id="96" name="Shape 96"/>
        <p:cNvGrpSpPr/>
        <p:nvPr/>
      </p:nvGrpSpPr>
      <p:grpSpPr>
        <a:xfrm>
          <a:off x="0" y="0"/>
          <a:ext cx="0" cy="0"/>
          <a:chOff x="0" y="0"/>
          <a:chExt cx="0" cy="0"/>
        </a:xfrm>
      </p:grpSpPr>
      <p:sp>
        <p:nvSpPr>
          <p:cNvPr id="97" name="Google Shape;97;p13"/>
          <p:cNvSpPr/>
          <p:nvPr/>
        </p:nvSpPr>
        <p:spPr>
          <a:xfrm flipH="1" rot="-514371">
            <a:off x="4546199" y="581678"/>
            <a:ext cx="9471588" cy="6049060"/>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rot="10800000">
            <a:off x="6590028" y="-1830528"/>
            <a:ext cx="5766771" cy="368296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rot="1051413">
            <a:off x="5372927" y="-597860"/>
            <a:ext cx="8200944" cy="301569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rot="6697654">
            <a:off x="-3373442" y="-4867145"/>
            <a:ext cx="9416338" cy="601377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flipH="1" rot="9986681">
            <a:off x="-4180552" y="1043048"/>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ph type="title"/>
          </p:nvPr>
        </p:nvSpPr>
        <p:spPr>
          <a:xfrm>
            <a:off x="3394963" y="1596925"/>
            <a:ext cx="3855600" cy="16101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3" name="Google Shape;103;p13"/>
          <p:cNvSpPr txBox="1"/>
          <p:nvPr>
            <p:ph hasCustomPrompt="1" idx="2" type="title"/>
          </p:nvPr>
        </p:nvSpPr>
        <p:spPr>
          <a:xfrm>
            <a:off x="1893438" y="1677639"/>
            <a:ext cx="1498200" cy="11235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6000"/>
              <a:buNone/>
              <a:defRPr sz="7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4" name="Google Shape;104;p13"/>
          <p:cNvSpPr txBox="1"/>
          <p:nvPr>
            <p:ph idx="1" type="subTitle"/>
          </p:nvPr>
        </p:nvSpPr>
        <p:spPr>
          <a:xfrm>
            <a:off x="3394963" y="3246489"/>
            <a:ext cx="2752500" cy="7194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05" name="Google Shape;105;p13"/>
          <p:cNvSpPr/>
          <p:nvPr/>
        </p:nvSpPr>
        <p:spPr>
          <a:xfrm flipH="1" rot="10800000">
            <a:off x="779327" y="3478782"/>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21">
    <p:spTree>
      <p:nvGrpSpPr>
        <p:cNvPr id="106" name="Shape 106"/>
        <p:cNvGrpSpPr/>
        <p:nvPr/>
      </p:nvGrpSpPr>
      <p:grpSpPr>
        <a:xfrm>
          <a:off x="0" y="0"/>
          <a:ext cx="0" cy="0"/>
          <a:chOff x="0" y="0"/>
          <a:chExt cx="0" cy="0"/>
        </a:xfrm>
      </p:grpSpPr>
      <p:sp>
        <p:nvSpPr>
          <p:cNvPr id="107" name="Google Shape;107;p14"/>
          <p:cNvSpPr/>
          <p:nvPr/>
        </p:nvSpPr>
        <p:spPr>
          <a:xfrm rot="-10285629">
            <a:off x="4140874" y="-2015123"/>
            <a:ext cx="9471588" cy="6049060"/>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flipH="1">
            <a:off x="6818628" y="2586663"/>
            <a:ext cx="5766771" cy="368296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flipH="1" rot="9748587">
            <a:off x="5601527" y="2021265"/>
            <a:ext cx="8200944" cy="301569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flipH="1" rot="4102346">
            <a:off x="-2270967" y="3805847"/>
            <a:ext cx="9416338" cy="601377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p:nvPr/>
        </p:nvSpPr>
        <p:spPr>
          <a:xfrm rot="813319">
            <a:off x="-3580677" y="-14257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txBox="1"/>
          <p:nvPr>
            <p:ph type="title"/>
          </p:nvPr>
        </p:nvSpPr>
        <p:spPr>
          <a:xfrm>
            <a:off x="1549950" y="1929275"/>
            <a:ext cx="6044100" cy="16101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3" name="Google Shape;113;p14"/>
          <p:cNvSpPr txBox="1"/>
          <p:nvPr>
            <p:ph hasCustomPrompt="1" idx="2" type="title"/>
          </p:nvPr>
        </p:nvSpPr>
        <p:spPr>
          <a:xfrm>
            <a:off x="3822900" y="845239"/>
            <a:ext cx="1498200" cy="1123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6000"/>
              <a:buNone/>
              <a:defRPr sz="7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14" name="Google Shape;114;p14"/>
          <p:cNvSpPr txBox="1"/>
          <p:nvPr>
            <p:ph idx="1" type="subTitle"/>
          </p:nvPr>
        </p:nvSpPr>
        <p:spPr>
          <a:xfrm>
            <a:off x="2414570" y="3578849"/>
            <a:ext cx="4314900" cy="7194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15" name="Google Shape;115;p14"/>
          <p:cNvSpPr/>
          <p:nvPr/>
        </p:nvSpPr>
        <p:spPr>
          <a:xfrm>
            <a:off x="3065327" y="-4200997"/>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35">
    <p:spTree>
      <p:nvGrpSpPr>
        <p:cNvPr id="116" name="Shape 116"/>
        <p:cNvGrpSpPr/>
        <p:nvPr/>
      </p:nvGrpSpPr>
      <p:grpSpPr>
        <a:xfrm>
          <a:off x="0" y="0"/>
          <a:ext cx="0" cy="0"/>
          <a:chOff x="0" y="0"/>
          <a:chExt cx="0" cy="0"/>
        </a:xfrm>
      </p:grpSpPr>
      <p:sp>
        <p:nvSpPr>
          <p:cNvPr id="117" name="Google Shape;117;p15"/>
          <p:cNvSpPr/>
          <p:nvPr/>
        </p:nvSpPr>
        <p:spPr>
          <a:xfrm rot="-10285629">
            <a:off x="4140874" y="-2015123"/>
            <a:ext cx="9471588" cy="6049060"/>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flipH="1">
            <a:off x="6818628" y="2586663"/>
            <a:ext cx="5766771" cy="368296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flipH="1" rot="9748587">
            <a:off x="5601527" y="2021265"/>
            <a:ext cx="8200944" cy="301569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flipH="1" rot="4102346">
            <a:off x="-2270967" y="3805847"/>
            <a:ext cx="9416338" cy="601377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p:nvPr/>
        </p:nvSpPr>
        <p:spPr>
          <a:xfrm rot="813319">
            <a:off x="-3580677" y="-14257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txBox="1"/>
          <p:nvPr>
            <p:ph type="title"/>
          </p:nvPr>
        </p:nvSpPr>
        <p:spPr>
          <a:xfrm>
            <a:off x="1309450" y="2081675"/>
            <a:ext cx="6746400" cy="16101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3" name="Google Shape;123;p15"/>
          <p:cNvSpPr txBox="1"/>
          <p:nvPr>
            <p:ph hasCustomPrompt="1" idx="2" type="title"/>
          </p:nvPr>
        </p:nvSpPr>
        <p:spPr>
          <a:xfrm>
            <a:off x="6066050" y="691889"/>
            <a:ext cx="1498200" cy="1123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6000"/>
              <a:buNone/>
              <a:defRPr sz="7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24" name="Google Shape;124;p15"/>
          <p:cNvSpPr txBox="1"/>
          <p:nvPr>
            <p:ph idx="1" type="subTitle"/>
          </p:nvPr>
        </p:nvSpPr>
        <p:spPr>
          <a:xfrm>
            <a:off x="1309450" y="3731250"/>
            <a:ext cx="6746400" cy="7194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25" name="Google Shape;125;p15"/>
          <p:cNvSpPr/>
          <p:nvPr/>
        </p:nvSpPr>
        <p:spPr>
          <a:xfrm>
            <a:off x="3065327" y="-4200997"/>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26" name="Shape 126"/>
        <p:cNvGrpSpPr/>
        <p:nvPr/>
      </p:nvGrpSpPr>
      <p:grpSpPr>
        <a:xfrm>
          <a:off x="0" y="0"/>
          <a:ext cx="0" cy="0"/>
          <a:chOff x="0" y="0"/>
          <a:chExt cx="0" cy="0"/>
        </a:xfrm>
      </p:grpSpPr>
      <p:sp>
        <p:nvSpPr>
          <p:cNvPr id="127" name="Google Shape;127;p16"/>
          <p:cNvSpPr/>
          <p:nvPr/>
        </p:nvSpPr>
        <p:spPr>
          <a:xfrm flipH="1" rot="9339447">
            <a:off x="-5157706" y="2195120"/>
            <a:ext cx="7471555" cy="4771732"/>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a:off x="1118566" y="1549193"/>
            <a:ext cx="1350837" cy="973145"/>
          </a:xfrm>
          <a:custGeom>
            <a:rect b="b" l="l" r="r" t="t"/>
            <a:pathLst>
              <a:path extrusionOk="0" h="13563" w="18827">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flipH="1">
            <a:off x="4816263" y="1549200"/>
            <a:ext cx="1350837" cy="973145"/>
          </a:xfrm>
          <a:custGeom>
            <a:rect b="b" l="l" r="r" t="t"/>
            <a:pathLst>
              <a:path extrusionOk="0" h="13563" w="18827">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dk2">
              <a:alpha val="128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p:nvPr/>
        </p:nvSpPr>
        <p:spPr>
          <a:xfrm flipH="1">
            <a:off x="6912085" y="1489537"/>
            <a:ext cx="1162249" cy="1032817"/>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AC9078">
              <a:alpha val="7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3050700" y="1519363"/>
            <a:ext cx="1095097" cy="973144"/>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3">
              <a:alpha val="258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rot="-10285603">
            <a:off x="7150321" y="-2266383"/>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rot="649785">
            <a:off x="6848027" y="-244025"/>
            <a:ext cx="4558897" cy="1365861"/>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rot="813319">
            <a:off x="-4299402" y="-47175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rot="9089871">
            <a:off x="7049951" y="1893780"/>
            <a:ext cx="7826200" cy="2877895"/>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p:nvPr/>
        </p:nvSpPr>
        <p:spPr>
          <a:xfrm rot="-576017">
            <a:off x="-4825529" y="-672274"/>
            <a:ext cx="7826074" cy="287784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txBox="1"/>
          <p:nvPr>
            <p:ph type="title"/>
          </p:nvPr>
        </p:nvSpPr>
        <p:spPr>
          <a:xfrm>
            <a:off x="732775" y="2632300"/>
            <a:ext cx="1836000" cy="8373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8" name="Google Shape;138;p16"/>
          <p:cNvSpPr txBox="1"/>
          <p:nvPr>
            <p:ph idx="1" type="subTitle"/>
          </p:nvPr>
        </p:nvSpPr>
        <p:spPr>
          <a:xfrm>
            <a:off x="732787" y="3511716"/>
            <a:ext cx="1836000" cy="83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39" name="Google Shape;139;p16"/>
          <p:cNvSpPr txBox="1"/>
          <p:nvPr>
            <p:ph hasCustomPrompt="1" idx="2" type="title"/>
          </p:nvPr>
        </p:nvSpPr>
        <p:spPr>
          <a:xfrm>
            <a:off x="732776" y="1811839"/>
            <a:ext cx="18360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0" name="Google Shape;140;p16"/>
          <p:cNvSpPr txBox="1"/>
          <p:nvPr>
            <p:ph idx="3" type="title"/>
          </p:nvPr>
        </p:nvSpPr>
        <p:spPr>
          <a:xfrm>
            <a:off x="2680250" y="2632300"/>
            <a:ext cx="1836000" cy="8373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1" name="Google Shape;141;p16"/>
          <p:cNvSpPr txBox="1"/>
          <p:nvPr>
            <p:ph idx="4" type="subTitle"/>
          </p:nvPr>
        </p:nvSpPr>
        <p:spPr>
          <a:xfrm>
            <a:off x="2680262" y="3511716"/>
            <a:ext cx="1836000" cy="83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42" name="Google Shape;142;p16"/>
          <p:cNvSpPr txBox="1"/>
          <p:nvPr>
            <p:ph idx="5" type="title"/>
          </p:nvPr>
        </p:nvSpPr>
        <p:spPr>
          <a:xfrm>
            <a:off x="4627725" y="2632300"/>
            <a:ext cx="1836000" cy="8373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3" name="Google Shape;143;p16"/>
          <p:cNvSpPr txBox="1"/>
          <p:nvPr>
            <p:ph idx="6" type="subTitle"/>
          </p:nvPr>
        </p:nvSpPr>
        <p:spPr>
          <a:xfrm>
            <a:off x="4627737" y="3511716"/>
            <a:ext cx="1836000" cy="83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44" name="Google Shape;144;p16"/>
          <p:cNvSpPr txBox="1"/>
          <p:nvPr>
            <p:ph idx="7" type="title"/>
          </p:nvPr>
        </p:nvSpPr>
        <p:spPr>
          <a:xfrm>
            <a:off x="6575200" y="2632300"/>
            <a:ext cx="1836000" cy="8373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5" name="Google Shape;145;p16"/>
          <p:cNvSpPr txBox="1"/>
          <p:nvPr>
            <p:ph idx="8" type="subTitle"/>
          </p:nvPr>
        </p:nvSpPr>
        <p:spPr>
          <a:xfrm>
            <a:off x="6575212" y="3511716"/>
            <a:ext cx="1836000" cy="83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46" name="Google Shape;146;p16"/>
          <p:cNvSpPr txBox="1"/>
          <p:nvPr>
            <p:ph hasCustomPrompt="1" idx="9" type="title"/>
          </p:nvPr>
        </p:nvSpPr>
        <p:spPr>
          <a:xfrm>
            <a:off x="2680246" y="1811839"/>
            <a:ext cx="18360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 name="Google Shape;147;p16"/>
          <p:cNvSpPr txBox="1"/>
          <p:nvPr>
            <p:ph hasCustomPrompt="1" idx="13" type="title"/>
          </p:nvPr>
        </p:nvSpPr>
        <p:spPr>
          <a:xfrm>
            <a:off x="4627721" y="1811839"/>
            <a:ext cx="18360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8" name="Google Shape;148;p16"/>
          <p:cNvSpPr txBox="1"/>
          <p:nvPr>
            <p:ph hasCustomPrompt="1" idx="14" type="title"/>
          </p:nvPr>
        </p:nvSpPr>
        <p:spPr>
          <a:xfrm>
            <a:off x="6575196" y="1811839"/>
            <a:ext cx="18360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9" name="Google Shape;149;p16"/>
          <p:cNvSpPr txBox="1"/>
          <p:nvPr>
            <p:ph idx="15" type="title"/>
          </p:nvPr>
        </p:nvSpPr>
        <p:spPr>
          <a:xfrm flipH="1">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7">
    <p:spTree>
      <p:nvGrpSpPr>
        <p:cNvPr id="150" name="Shape 150"/>
        <p:cNvGrpSpPr/>
        <p:nvPr/>
      </p:nvGrpSpPr>
      <p:grpSpPr>
        <a:xfrm>
          <a:off x="0" y="0"/>
          <a:ext cx="0" cy="0"/>
          <a:chOff x="0" y="0"/>
          <a:chExt cx="0" cy="0"/>
        </a:xfrm>
      </p:grpSpPr>
      <p:sp>
        <p:nvSpPr>
          <p:cNvPr id="151" name="Google Shape;151;p17"/>
          <p:cNvSpPr/>
          <p:nvPr/>
        </p:nvSpPr>
        <p:spPr>
          <a:xfrm rot="-9339447">
            <a:off x="7118442" y="3216520"/>
            <a:ext cx="7471555" cy="4771732"/>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p:nvPr/>
        </p:nvSpPr>
        <p:spPr>
          <a:xfrm flipH="1" rot="10285603">
            <a:off x="-6088365" y="-1617883"/>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p:nvPr/>
        </p:nvSpPr>
        <p:spPr>
          <a:xfrm flipH="1" rot="-649785">
            <a:off x="-1251909" y="-487200"/>
            <a:ext cx="4558897" cy="1365861"/>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p:nvPr/>
        </p:nvSpPr>
        <p:spPr>
          <a:xfrm flipH="1" rot="-813319">
            <a:off x="7653159" y="-3566398"/>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p:nvPr/>
        </p:nvSpPr>
        <p:spPr>
          <a:xfrm flipH="1" rot="-9989847">
            <a:off x="-4910832" y="2960605"/>
            <a:ext cx="7826215" cy="2877900"/>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flipH="1" rot="-323977">
            <a:off x="6050295" y="-977077"/>
            <a:ext cx="7826148" cy="2877876"/>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7"/>
          <p:cNvSpPr txBox="1"/>
          <p:nvPr>
            <p:ph type="title"/>
          </p:nvPr>
        </p:nvSpPr>
        <p:spPr>
          <a:xfrm>
            <a:off x="1987675" y="1412700"/>
            <a:ext cx="2430000" cy="8373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8" name="Google Shape;158;p17"/>
          <p:cNvSpPr txBox="1"/>
          <p:nvPr>
            <p:ph idx="1" type="subTitle"/>
          </p:nvPr>
        </p:nvSpPr>
        <p:spPr>
          <a:xfrm>
            <a:off x="1987700" y="2292125"/>
            <a:ext cx="2430000" cy="61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59" name="Google Shape;159;p17"/>
          <p:cNvSpPr txBox="1"/>
          <p:nvPr>
            <p:ph hasCustomPrompt="1" idx="2" type="title"/>
          </p:nvPr>
        </p:nvSpPr>
        <p:spPr>
          <a:xfrm>
            <a:off x="845800" y="1888050"/>
            <a:ext cx="812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0" name="Google Shape;160;p17"/>
          <p:cNvSpPr txBox="1"/>
          <p:nvPr>
            <p:ph idx="3" type="title"/>
          </p:nvPr>
        </p:nvSpPr>
        <p:spPr>
          <a:xfrm>
            <a:off x="1928100" y="3162748"/>
            <a:ext cx="2430000" cy="8373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1" name="Google Shape;161;p17"/>
          <p:cNvSpPr txBox="1"/>
          <p:nvPr>
            <p:ph idx="4" type="subTitle"/>
          </p:nvPr>
        </p:nvSpPr>
        <p:spPr>
          <a:xfrm>
            <a:off x="1928125" y="4042172"/>
            <a:ext cx="2430000" cy="61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62" name="Google Shape;162;p17"/>
          <p:cNvSpPr txBox="1"/>
          <p:nvPr>
            <p:ph idx="5" type="title"/>
          </p:nvPr>
        </p:nvSpPr>
        <p:spPr>
          <a:xfrm>
            <a:off x="6000750" y="1412688"/>
            <a:ext cx="2430000" cy="8373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3" name="Google Shape;163;p17"/>
          <p:cNvSpPr txBox="1"/>
          <p:nvPr>
            <p:ph idx="6" type="subTitle"/>
          </p:nvPr>
        </p:nvSpPr>
        <p:spPr>
          <a:xfrm>
            <a:off x="6000775" y="2292102"/>
            <a:ext cx="2430000" cy="61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64" name="Google Shape;164;p17"/>
          <p:cNvSpPr txBox="1"/>
          <p:nvPr>
            <p:ph idx="7" type="title"/>
          </p:nvPr>
        </p:nvSpPr>
        <p:spPr>
          <a:xfrm>
            <a:off x="5981196" y="3162738"/>
            <a:ext cx="2430000" cy="8373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5" name="Google Shape;165;p17"/>
          <p:cNvSpPr txBox="1"/>
          <p:nvPr>
            <p:ph idx="8" type="subTitle"/>
          </p:nvPr>
        </p:nvSpPr>
        <p:spPr>
          <a:xfrm>
            <a:off x="5981200" y="4042161"/>
            <a:ext cx="2430000" cy="61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66" name="Google Shape;166;p17"/>
          <p:cNvSpPr txBox="1"/>
          <p:nvPr>
            <p:ph hasCustomPrompt="1" idx="9" type="title"/>
          </p:nvPr>
        </p:nvSpPr>
        <p:spPr>
          <a:xfrm>
            <a:off x="845798" y="3644250"/>
            <a:ext cx="812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7" name="Google Shape;167;p17"/>
          <p:cNvSpPr txBox="1"/>
          <p:nvPr>
            <p:ph hasCustomPrompt="1" idx="13" type="title"/>
          </p:nvPr>
        </p:nvSpPr>
        <p:spPr>
          <a:xfrm>
            <a:off x="4895098" y="1888050"/>
            <a:ext cx="812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8" name="Google Shape;168;p17"/>
          <p:cNvSpPr txBox="1"/>
          <p:nvPr>
            <p:ph hasCustomPrompt="1" idx="14" type="title"/>
          </p:nvPr>
        </p:nvSpPr>
        <p:spPr>
          <a:xfrm>
            <a:off x="4895098" y="3644250"/>
            <a:ext cx="812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9" name="Google Shape;169;p17"/>
          <p:cNvSpPr txBox="1"/>
          <p:nvPr>
            <p:ph idx="15" type="title"/>
          </p:nvPr>
        </p:nvSpPr>
        <p:spPr>
          <a:xfrm flipH="1">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70" name="Shape 170"/>
        <p:cNvGrpSpPr/>
        <p:nvPr/>
      </p:nvGrpSpPr>
      <p:grpSpPr>
        <a:xfrm>
          <a:off x="0" y="0"/>
          <a:ext cx="0" cy="0"/>
          <a:chOff x="0" y="0"/>
          <a:chExt cx="0" cy="0"/>
        </a:xfrm>
      </p:grpSpPr>
      <p:sp>
        <p:nvSpPr>
          <p:cNvPr id="171" name="Google Shape;171;p18"/>
          <p:cNvSpPr txBox="1"/>
          <p:nvPr>
            <p:ph type="title"/>
          </p:nvPr>
        </p:nvSpPr>
        <p:spPr>
          <a:xfrm>
            <a:off x="723300" y="3402013"/>
            <a:ext cx="3848700" cy="5319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sz="25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72" name="Google Shape;172;p18"/>
          <p:cNvSpPr txBox="1"/>
          <p:nvPr>
            <p:ph idx="1" type="subTitle"/>
          </p:nvPr>
        </p:nvSpPr>
        <p:spPr>
          <a:xfrm>
            <a:off x="723350" y="822500"/>
            <a:ext cx="4902000" cy="2078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25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32">
    <p:spTree>
      <p:nvGrpSpPr>
        <p:cNvPr id="173" name="Shape 173"/>
        <p:cNvGrpSpPr/>
        <p:nvPr/>
      </p:nvGrpSpPr>
      <p:grpSpPr>
        <a:xfrm>
          <a:off x="0" y="0"/>
          <a:ext cx="0" cy="0"/>
          <a:chOff x="0" y="0"/>
          <a:chExt cx="0" cy="0"/>
        </a:xfrm>
      </p:grpSpPr>
      <p:sp>
        <p:nvSpPr>
          <p:cNvPr id="174" name="Google Shape;174;p19"/>
          <p:cNvSpPr/>
          <p:nvPr/>
        </p:nvSpPr>
        <p:spPr>
          <a:xfrm flipH="1" rot="-7269862">
            <a:off x="1986429" y="-4605738"/>
            <a:ext cx="7471639" cy="4771786"/>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9"/>
          <p:cNvSpPr/>
          <p:nvPr/>
        </p:nvSpPr>
        <p:spPr>
          <a:xfrm rot="-10558870">
            <a:off x="5522782" y="-185325"/>
            <a:ext cx="6402110" cy="5689154"/>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66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9"/>
          <p:cNvSpPr/>
          <p:nvPr/>
        </p:nvSpPr>
        <p:spPr>
          <a:xfrm rot="6189239">
            <a:off x="4325710" y="1085979"/>
            <a:ext cx="7825966" cy="2877809"/>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9"/>
          <p:cNvSpPr/>
          <p:nvPr/>
        </p:nvSpPr>
        <p:spPr>
          <a:xfrm rot="514371">
            <a:off x="-5180633" y="-979678"/>
            <a:ext cx="9471588" cy="6049060"/>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rot="2141143">
            <a:off x="-1290068" y="-2916503"/>
            <a:ext cx="5766686" cy="3682912"/>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9"/>
          <p:cNvSpPr/>
          <p:nvPr/>
        </p:nvSpPr>
        <p:spPr>
          <a:xfrm rot="10800000">
            <a:off x="-126965" y="3402013"/>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p:nvPr/>
        </p:nvSpPr>
        <p:spPr>
          <a:xfrm rot="-7948588">
            <a:off x="-5205140" y="1519073"/>
            <a:ext cx="8200910" cy="3015686"/>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txBox="1"/>
          <p:nvPr>
            <p:ph type="title"/>
          </p:nvPr>
        </p:nvSpPr>
        <p:spPr>
          <a:xfrm>
            <a:off x="2064826" y="3261285"/>
            <a:ext cx="5014500" cy="531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5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82" name="Google Shape;182;p19"/>
          <p:cNvSpPr txBox="1"/>
          <p:nvPr>
            <p:ph idx="1" type="subTitle"/>
          </p:nvPr>
        </p:nvSpPr>
        <p:spPr>
          <a:xfrm>
            <a:off x="1378650" y="1348062"/>
            <a:ext cx="6386700" cy="141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3000"/>
              <a:buNone/>
              <a:defRPr sz="25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6">
    <p:spTree>
      <p:nvGrpSpPr>
        <p:cNvPr id="183" name="Shape 183"/>
        <p:cNvGrpSpPr/>
        <p:nvPr/>
      </p:nvGrpSpPr>
      <p:grpSpPr>
        <a:xfrm>
          <a:off x="0" y="0"/>
          <a:ext cx="0" cy="0"/>
          <a:chOff x="0" y="0"/>
          <a:chExt cx="0" cy="0"/>
        </a:xfrm>
      </p:grpSpPr>
      <p:sp>
        <p:nvSpPr>
          <p:cNvPr id="184" name="Google Shape;184;p20"/>
          <p:cNvSpPr/>
          <p:nvPr/>
        </p:nvSpPr>
        <p:spPr>
          <a:xfrm rot="-3394465">
            <a:off x="-2929870" y="3433218"/>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0"/>
          <p:cNvSpPr/>
          <p:nvPr/>
        </p:nvSpPr>
        <p:spPr>
          <a:xfrm flipH="1">
            <a:off x="-4081962" y="-1243497"/>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0"/>
          <p:cNvSpPr/>
          <p:nvPr/>
        </p:nvSpPr>
        <p:spPr>
          <a:xfrm flipH="1" rot="-3952094">
            <a:off x="-3954406" y="-32116"/>
            <a:ext cx="7826127" cy="287786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0"/>
          <p:cNvSpPr/>
          <p:nvPr/>
        </p:nvSpPr>
        <p:spPr>
          <a:xfrm rot="649760">
            <a:off x="-3199069" y="-713258"/>
            <a:ext cx="4974484" cy="1490372"/>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0"/>
          <p:cNvSpPr/>
          <p:nvPr/>
        </p:nvSpPr>
        <p:spPr>
          <a:xfrm flipH="1" rot="-813319">
            <a:off x="4926200" y="-30743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0"/>
          <p:cNvSpPr/>
          <p:nvPr/>
        </p:nvSpPr>
        <p:spPr>
          <a:xfrm flipH="1" rot="10285603">
            <a:off x="6080701" y="3752842"/>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0"/>
          <p:cNvSpPr/>
          <p:nvPr/>
        </p:nvSpPr>
        <p:spPr>
          <a:xfrm flipH="1" rot="7426355">
            <a:off x="6582052" y="1132830"/>
            <a:ext cx="7826046" cy="287783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0"/>
          <p:cNvSpPr txBox="1"/>
          <p:nvPr>
            <p:ph type="title"/>
          </p:nvPr>
        </p:nvSpPr>
        <p:spPr>
          <a:xfrm flipH="1">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
          <p:cNvSpPr/>
          <p:nvPr/>
        </p:nvSpPr>
        <p:spPr>
          <a:xfrm rot="-10285629">
            <a:off x="4140874" y="-2015123"/>
            <a:ext cx="9471588" cy="6049060"/>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flipH="1">
            <a:off x="6818628" y="2586663"/>
            <a:ext cx="5766771" cy="368296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rot="9748587">
            <a:off x="5601527" y="2021265"/>
            <a:ext cx="8200944" cy="301569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4102346">
            <a:off x="-2270967" y="3805847"/>
            <a:ext cx="9416338" cy="601377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813319">
            <a:off x="-3580677" y="-14257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txBox="1"/>
          <p:nvPr>
            <p:ph type="title"/>
          </p:nvPr>
        </p:nvSpPr>
        <p:spPr>
          <a:xfrm>
            <a:off x="716550" y="1929275"/>
            <a:ext cx="7410900" cy="16101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6" name="Google Shape;26;p3"/>
          <p:cNvSpPr txBox="1"/>
          <p:nvPr>
            <p:ph hasCustomPrompt="1" idx="2" type="title"/>
          </p:nvPr>
        </p:nvSpPr>
        <p:spPr>
          <a:xfrm>
            <a:off x="723300" y="845239"/>
            <a:ext cx="1498200" cy="11235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6000"/>
              <a:buNone/>
              <a:defRPr sz="7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7" name="Google Shape;27;p3"/>
          <p:cNvSpPr txBox="1"/>
          <p:nvPr>
            <p:ph idx="1" type="subTitle"/>
          </p:nvPr>
        </p:nvSpPr>
        <p:spPr>
          <a:xfrm>
            <a:off x="716550" y="3578850"/>
            <a:ext cx="7410900" cy="7194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8" name="Google Shape;28;p3"/>
          <p:cNvSpPr/>
          <p:nvPr/>
        </p:nvSpPr>
        <p:spPr>
          <a:xfrm>
            <a:off x="3065327" y="-4200997"/>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6">
    <p:spTree>
      <p:nvGrpSpPr>
        <p:cNvPr id="192" name="Shape 192"/>
        <p:cNvGrpSpPr/>
        <p:nvPr/>
      </p:nvGrpSpPr>
      <p:grpSpPr>
        <a:xfrm>
          <a:off x="0" y="0"/>
          <a:ext cx="0" cy="0"/>
          <a:chOff x="0" y="0"/>
          <a:chExt cx="0" cy="0"/>
        </a:xfrm>
      </p:grpSpPr>
      <p:sp>
        <p:nvSpPr>
          <p:cNvPr id="193" name="Google Shape;193;p21"/>
          <p:cNvSpPr/>
          <p:nvPr/>
        </p:nvSpPr>
        <p:spPr>
          <a:xfrm rot="-3394465">
            <a:off x="-3638445" y="4611893"/>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flipH="1">
            <a:off x="-5015862" y="-405297"/>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
          <p:cNvSpPr/>
          <p:nvPr/>
        </p:nvSpPr>
        <p:spPr>
          <a:xfrm flipH="1" rot="-3052073">
            <a:off x="-4888312" y="1110880"/>
            <a:ext cx="7826119" cy="2877865"/>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1"/>
          <p:cNvSpPr/>
          <p:nvPr/>
        </p:nvSpPr>
        <p:spPr>
          <a:xfrm rot="649760">
            <a:off x="-4262669" y="1892117"/>
            <a:ext cx="4974484" cy="1490372"/>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
          <p:cNvSpPr/>
          <p:nvPr/>
        </p:nvSpPr>
        <p:spPr>
          <a:xfrm flipH="1" rot="-813319">
            <a:off x="4754300" y="-2305086"/>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p:nvPr/>
        </p:nvSpPr>
        <p:spPr>
          <a:xfrm flipH="1" rot="10285603">
            <a:off x="4790126" y="3666917"/>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p:nvPr/>
        </p:nvSpPr>
        <p:spPr>
          <a:xfrm flipH="1" rot="4726292">
            <a:off x="5414633" y="2626082"/>
            <a:ext cx="7826019" cy="287782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1"/>
          <p:cNvSpPr txBox="1"/>
          <p:nvPr>
            <p:ph type="title"/>
          </p:nvPr>
        </p:nvSpPr>
        <p:spPr>
          <a:xfrm flipH="1">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33">
    <p:spTree>
      <p:nvGrpSpPr>
        <p:cNvPr id="201" name="Shape 201"/>
        <p:cNvGrpSpPr/>
        <p:nvPr/>
      </p:nvGrpSpPr>
      <p:grpSpPr>
        <a:xfrm>
          <a:off x="0" y="0"/>
          <a:ext cx="0" cy="0"/>
          <a:chOff x="0" y="0"/>
          <a:chExt cx="0" cy="0"/>
        </a:xfrm>
      </p:grpSpPr>
      <p:sp>
        <p:nvSpPr>
          <p:cNvPr id="202" name="Google Shape;202;p22"/>
          <p:cNvSpPr txBox="1"/>
          <p:nvPr>
            <p:ph type="title"/>
          </p:nvPr>
        </p:nvSpPr>
        <p:spPr>
          <a:xfrm flipH="1">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5">
    <p:spTree>
      <p:nvGrpSpPr>
        <p:cNvPr id="203" name="Shape 203"/>
        <p:cNvGrpSpPr/>
        <p:nvPr/>
      </p:nvGrpSpPr>
      <p:grpSpPr>
        <a:xfrm>
          <a:off x="0" y="0"/>
          <a:ext cx="0" cy="0"/>
          <a:chOff x="0" y="0"/>
          <a:chExt cx="0" cy="0"/>
        </a:xfrm>
      </p:grpSpPr>
      <p:sp>
        <p:nvSpPr>
          <p:cNvPr id="204" name="Google Shape;204;p23"/>
          <p:cNvSpPr/>
          <p:nvPr/>
        </p:nvSpPr>
        <p:spPr>
          <a:xfrm rot="-10285629">
            <a:off x="5828449" y="-2657773"/>
            <a:ext cx="9471588" cy="6049060"/>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p:nvPr/>
        </p:nvSpPr>
        <p:spPr>
          <a:xfrm flipH="1">
            <a:off x="7942003" y="1004988"/>
            <a:ext cx="5766771" cy="368296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p:nvPr/>
        </p:nvSpPr>
        <p:spPr>
          <a:xfrm rot="2839443">
            <a:off x="-308418" y="2442034"/>
            <a:ext cx="6402141" cy="5689181"/>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3"/>
          <p:cNvSpPr/>
          <p:nvPr/>
        </p:nvSpPr>
        <p:spPr>
          <a:xfrm rot="9405665">
            <a:off x="-4305365" y="1281181"/>
            <a:ext cx="7310152" cy="6849835"/>
          </a:xfrm>
          <a:custGeom>
            <a:rect b="b" l="l" r="r" t="t"/>
            <a:pathLst>
              <a:path extrusionOk="0" h="87424" w="93299">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33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3"/>
          <p:cNvSpPr/>
          <p:nvPr/>
        </p:nvSpPr>
        <p:spPr>
          <a:xfrm rot="-1478505">
            <a:off x="-2334601" y="-1000036"/>
            <a:ext cx="7826136" cy="2877871"/>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3"/>
          <p:cNvSpPr/>
          <p:nvPr/>
        </p:nvSpPr>
        <p:spPr>
          <a:xfrm flipH="1" rot="9555841">
            <a:off x="7023452" y="1808506"/>
            <a:ext cx="8200942" cy="3015697"/>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txBox="1"/>
          <p:nvPr>
            <p:ph type="title"/>
          </p:nvPr>
        </p:nvSpPr>
        <p:spPr>
          <a:xfrm>
            <a:off x="897750" y="951837"/>
            <a:ext cx="7348500" cy="1532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800"/>
              <a:buNone/>
              <a:defRPr sz="6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211" name="Google Shape;211;p23"/>
          <p:cNvSpPr txBox="1"/>
          <p:nvPr>
            <p:ph idx="1" type="subTitle"/>
          </p:nvPr>
        </p:nvSpPr>
        <p:spPr>
          <a:xfrm>
            <a:off x="1732950" y="2483763"/>
            <a:ext cx="5678100" cy="170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3">
    <p:spTree>
      <p:nvGrpSpPr>
        <p:cNvPr id="212" name="Shape 212"/>
        <p:cNvGrpSpPr/>
        <p:nvPr/>
      </p:nvGrpSpPr>
      <p:grpSpPr>
        <a:xfrm>
          <a:off x="0" y="0"/>
          <a:ext cx="0" cy="0"/>
          <a:chOff x="0" y="0"/>
          <a:chExt cx="0" cy="0"/>
        </a:xfrm>
      </p:grpSpPr>
      <p:sp>
        <p:nvSpPr>
          <p:cNvPr id="213" name="Google Shape;213;p24"/>
          <p:cNvSpPr/>
          <p:nvPr/>
        </p:nvSpPr>
        <p:spPr>
          <a:xfrm flipH="1" rot="4102360">
            <a:off x="-2758583" y="4129685"/>
            <a:ext cx="7471578" cy="477174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4"/>
          <p:cNvSpPr/>
          <p:nvPr/>
        </p:nvSpPr>
        <p:spPr>
          <a:xfrm rot="813319">
            <a:off x="-4313552" y="-17370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4"/>
          <p:cNvSpPr txBox="1"/>
          <p:nvPr>
            <p:ph idx="1" type="subTitle"/>
          </p:nvPr>
        </p:nvSpPr>
        <p:spPr>
          <a:xfrm>
            <a:off x="723300" y="3021075"/>
            <a:ext cx="3394200" cy="113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16" name="Google Shape;216;p24"/>
          <p:cNvSpPr txBox="1"/>
          <p:nvPr>
            <p:ph type="title"/>
          </p:nvPr>
        </p:nvSpPr>
        <p:spPr>
          <a:xfrm flipH="1">
            <a:off x="719825" y="986925"/>
            <a:ext cx="2888400" cy="19173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7" name="Google Shape;217;p24"/>
          <p:cNvSpPr/>
          <p:nvPr>
            <p:ph idx="2" type="pic"/>
          </p:nvPr>
        </p:nvSpPr>
        <p:spPr>
          <a:xfrm>
            <a:off x="4411375" y="-75"/>
            <a:ext cx="4732800" cy="51435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
    <p:spTree>
      <p:nvGrpSpPr>
        <p:cNvPr id="218" name="Shape 218"/>
        <p:cNvGrpSpPr/>
        <p:nvPr/>
      </p:nvGrpSpPr>
      <p:grpSpPr>
        <a:xfrm>
          <a:off x="0" y="0"/>
          <a:ext cx="0" cy="0"/>
          <a:chOff x="0" y="0"/>
          <a:chExt cx="0" cy="0"/>
        </a:xfrm>
      </p:grpSpPr>
      <p:sp>
        <p:nvSpPr>
          <p:cNvPr id="219" name="Google Shape;219;p25"/>
          <p:cNvSpPr/>
          <p:nvPr/>
        </p:nvSpPr>
        <p:spPr>
          <a:xfrm rot="-10285629">
            <a:off x="4140874" y="-2015123"/>
            <a:ext cx="9471588" cy="6049060"/>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p:nvPr/>
        </p:nvSpPr>
        <p:spPr>
          <a:xfrm flipH="1" rot="4102346">
            <a:off x="-2270967" y="3805847"/>
            <a:ext cx="9416338" cy="601377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p:nvPr/>
        </p:nvSpPr>
        <p:spPr>
          <a:xfrm rot="813319">
            <a:off x="-3580677" y="-14257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p:nvPr/>
        </p:nvSpPr>
        <p:spPr>
          <a:xfrm>
            <a:off x="3065327" y="-4200997"/>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txBox="1"/>
          <p:nvPr>
            <p:ph idx="1" type="subTitle"/>
          </p:nvPr>
        </p:nvSpPr>
        <p:spPr>
          <a:xfrm>
            <a:off x="723300" y="2291463"/>
            <a:ext cx="3035100" cy="138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24" name="Google Shape;224;p25"/>
          <p:cNvSpPr txBox="1"/>
          <p:nvPr>
            <p:ph type="title"/>
          </p:nvPr>
        </p:nvSpPr>
        <p:spPr>
          <a:xfrm flipH="1">
            <a:off x="719825" y="1463638"/>
            <a:ext cx="3035100" cy="7110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5" name="Google Shape;225;p25"/>
          <p:cNvSpPr/>
          <p:nvPr/>
        </p:nvSpPr>
        <p:spPr>
          <a:xfrm flipH="1" rot="-649760">
            <a:off x="-3395808" y="4514617"/>
            <a:ext cx="4974484" cy="1490372"/>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8">
    <p:spTree>
      <p:nvGrpSpPr>
        <p:cNvPr id="226" name="Shape 226"/>
        <p:cNvGrpSpPr/>
        <p:nvPr/>
      </p:nvGrpSpPr>
      <p:grpSpPr>
        <a:xfrm>
          <a:off x="0" y="0"/>
          <a:ext cx="0" cy="0"/>
          <a:chOff x="0" y="0"/>
          <a:chExt cx="0" cy="0"/>
        </a:xfrm>
      </p:grpSpPr>
      <p:sp>
        <p:nvSpPr>
          <p:cNvPr id="227" name="Google Shape;227;p26"/>
          <p:cNvSpPr/>
          <p:nvPr/>
        </p:nvSpPr>
        <p:spPr>
          <a:xfrm rot="-3394465">
            <a:off x="-4398774" y="4211443"/>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6"/>
          <p:cNvSpPr/>
          <p:nvPr/>
        </p:nvSpPr>
        <p:spPr>
          <a:xfrm flipH="1">
            <a:off x="-5777841" y="-1243497"/>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6"/>
          <p:cNvSpPr/>
          <p:nvPr/>
        </p:nvSpPr>
        <p:spPr>
          <a:xfrm flipH="1" rot="-3952094">
            <a:off x="-4776410" y="665034"/>
            <a:ext cx="7826127" cy="287786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p:nvPr/>
        </p:nvSpPr>
        <p:spPr>
          <a:xfrm rot="649760">
            <a:off x="-4213998" y="535117"/>
            <a:ext cx="4974484" cy="1490372"/>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6"/>
          <p:cNvSpPr/>
          <p:nvPr/>
        </p:nvSpPr>
        <p:spPr>
          <a:xfrm flipH="1" rot="-813319">
            <a:off x="4527346" y="-3414798"/>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6"/>
          <p:cNvSpPr/>
          <p:nvPr/>
        </p:nvSpPr>
        <p:spPr>
          <a:xfrm flipH="1" rot="10285603">
            <a:off x="4806347" y="3363742"/>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
          <p:cNvSpPr/>
          <p:nvPr/>
        </p:nvSpPr>
        <p:spPr>
          <a:xfrm flipH="1" rot="5626330">
            <a:off x="3918525" y="675664"/>
            <a:ext cx="7826010" cy="2877825"/>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
          <p:cNvSpPr txBox="1"/>
          <p:nvPr>
            <p:ph idx="1" type="body"/>
          </p:nvPr>
        </p:nvSpPr>
        <p:spPr>
          <a:xfrm>
            <a:off x="1133900" y="1868725"/>
            <a:ext cx="6223800" cy="2352600"/>
          </a:xfrm>
          <a:prstGeom prst="rect">
            <a:avLst/>
          </a:prstGeom>
        </p:spPr>
        <p:txBody>
          <a:bodyPr anchorCtr="0" anchor="ctr" bIns="91425" lIns="91425" spcFirstLastPara="1" rIns="91425" wrap="square" tIns="91425">
            <a:noAutofit/>
          </a:bodyPr>
          <a:lstStyle>
            <a:lvl1pPr indent="-330200" lvl="0" marL="457200" rtl="0">
              <a:lnSpc>
                <a:spcPct val="100000"/>
              </a:lnSpc>
              <a:spcBef>
                <a:spcPts val="0"/>
              </a:spcBef>
              <a:spcAft>
                <a:spcPts val="0"/>
              </a:spcAft>
              <a:buSzPts val="1600"/>
              <a:buFont typeface="Nunito Light"/>
              <a:buChar char="●"/>
              <a:defRPr sz="1400"/>
            </a:lvl1pPr>
            <a:lvl2pPr indent="-330200" lvl="1" marL="914400" rtl="0">
              <a:lnSpc>
                <a:spcPct val="100000"/>
              </a:lnSpc>
              <a:spcBef>
                <a:spcPts val="0"/>
              </a:spcBef>
              <a:spcAft>
                <a:spcPts val="0"/>
              </a:spcAft>
              <a:buSzPts val="1600"/>
              <a:buFont typeface="Nunito Light"/>
              <a:buChar char="○"/>
              <a:defRPr/>
            </a:lvl2pPr>
            <a:lvl3pPr indent="-323850" lvl="2" marL="1371600" rtl="0">
              <a:lnSpc>
                <a:spcPct val="100000"/>
              </a:lnSpc>
              <a:spcBef>
                <a:spcPts val="1600"/>
              </a:spcBef>
              <a:spcAft>
                <a:spcPts val="0"/>
              </a:spcAft>
              <a:buSzPts val="1500"/>
              <a:buFont typeface="Nunito Light"/>
              <a:buChar char="■"/>
              <a:defRPr/>
            </a:lvl3pPr>
            <a:lvl4pPr indent="-323850" lvl="3" marL="1828800" rtl="0">
              <a:lnSpc>
                <a:spcPct val="100000"/>
              </a:lnSpc>
              <a:spcBef>
                <a:spcPts val="1600"/>
              </a:spcBef>
              <a:spcAft>
                <a:spcPts val="0"/>
              </a:spcAft>
              <a:buSzPts val="1500"/>
              <a:buFont typeface="Nunito Light"/>
              <a:buChar char="●"/>
              <a:defRPr/>
            </a:lvl4pPr>
            <a:lvl5pPr indent="-330200" lvl="4" marL="2286000" rtl="0">
              <a:lnSpc>
                <a:spcPct val="100000"/>
              </a:lnSpc>
              <a:spcBef>
                <a:spcPts val="1600"/>
              </a:spcBef>
              <a:spcAft>
                <a:spcPts val="0"/>
              </a:spcAft>
              <a:buSzPts val="1600"/>
              <a:buFont typeface="Nunito Light"/>
              <a:buChar char="○"/>
              <a:defRPr/>
            </a:lvl5pPr>
            <a:lvl6pPr indent="-330200" lvl="5" marL="2743200" rtl="0">
              <a:lnSpc>
                <a:spcPct val="100000"/>
              </a:lnSpc>
              <a:spcBef>
                <a:spcPts val="1600"/>
              </a:spcBef>
              <a:spcAft>
                <a:spcPts val="0"/>
              </a:spcAft>
              <a:buSzPts val="1600"/>
              <a:buFont typeface="Nunito Light"/>
              <a:buChar char="■"/>
              <a:defRPr/>
            </a:lvl6pPr>
            <a:lvl7pPr indent="-311150" lvl="6" marL="3200400" rtl="0">
              <a:lnSpc>
                <a:spcPct val="100000"/>
              </a:lnSpc>
              <a:spcBef>
                <a:spcPts val="1600"/>
              </a:spcBef>
              <a:spcAft>
                <a:spcPts val="0"/>
              </a:spcAft>
              <a:buSzPts val="1300"/>
              <a:buFont typeface="Nunito Light"/>
              <a:buChar char="●"/>
              <a:defRPr/>
            </a:lvl7pPr>
            <a:lvl8pPr indent="-311150" lvl="7" marL="3657600" rtl="0">
              <a:lnSpc>
                <a:spcPct val="100000"/>
              </a:lnSpc>
              <a:spcBef>
                <a:spcPts val="1600"/>
              </a:spcBef>
              <a:spcAft>
                <a:spcPts val="0"/>
              </a:spcAft>
              <a:buSzPts val="1300"/>
              <a:buFont typeface="Nunito Light"/>
              <a:buChar char="○"/>
              <a:defRPr/>
            </a:lvl8pPr>
            <a:lvl9pPr indent="-330200" lvl="8" marL="4114800" rtl="0">
              <a:lnSpc>
                <a:spcPct val="100000"/>
              </a:lnSpc>
              <a:spcBef>
                <a:spcPts val="1600"/>
              </a:spcBef>
              <a:spcAft>
                <a:spcPts val="1600"/>
              </a:spcAft>
              <a:buSzPts val="1600"/>
              <a:buFont typeface="Nunito Light"/>
              <a:buChar char="■"/>
              <a:defRPr/>
            </a:lvl9pPr>
          </a:lstStyle>
          <a:p/>
        </p:txBody>
      </p:sp>
      <p:sp>
        <p:nvSpPr>
          <p:cNvPr id="235" name="Google Shape;235;p26"/>
          <p:cNvSpPr txBox="1"/>
          <p:nvPr>
            <p:ph type="title"/>
          </p:nvPr>
        </p:nvSpPr>
        <p:spPr>
          <a:xfrm>
            <a:off x="1133900" y="922175"/>
            <a:ext cx="6363600" cy="9003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2800"/>
              <a:buNone/>
              <a:defRPr sz="4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3">
    <p:spTree>
      <p:nvGrpSpPr>
        <p:cNvPr id="236" name="Shape 236"/>
        <p:cNvGrpSpPr/>
        <p:nvPr/>
      </p:nvGrpSpPr>
      <p:grpSpPr>
        <a:xfrm>
          <a:off x="0" y="0"/>
          <a:ext cx="0" cy="0"/>
          <a:chOff x="0" y="0"/>
          <a:chExt cx="0" cy="0"/>
        </a:xfrm>
      </p:grpSpPr>
      <p:sp>
        <p:nvSpPr>
          <p:cNvPr id="237" name="Google Shape;237;p27"/>
          <p:cNvSpPr/>
          <p:nvPr/>
        </p:nvSpPr>
        <p:spPr>
          <a:xfrm flipH="1" rot="7585667">
            <a:off x="-5466599" y="794591"/>
            <a:ext cx="9471614" cy="6049076"/>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7"/>
          <p:cNvSpPr/>
          <p:nvPr/>
        </p:nvSpPr>
        <p:spPr>
          <a:xfrm rot="-5902333">
            <a:off x="3975367" y="2957142"/>
            <a:ext cx="9416513" cy="6013886"/>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7"/>
          <p:cNvSpPr/>
          <p:nvPr/>
        </p:nvSpPr>
        <p:spPr>
          <a:xfrm flipH="1" rot="-2613329">
            <a:off x="5160201" y="-3949042"/>
            <a:ext cx="6402056" cy="5689105"/>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7"/>
          <p:cNvSpPr/>
          <p:nvPr/>
        </p:nvSpPr>
        <p:spPr>
          <a:xfrm flipH="1" rot="-2700000">
            <a:off x="-4428810" y="-2266646"/>
            <a:ext cx="7065482" cy="539636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7"/>
          <p:cNvSpPr txBox="1"/>
          <p:nvPr>
            <p:ph idx="1" type="subTitle"/>
          </p:nvPr>
        </p:nvSpPr>
        <p:spPr>
          <a:xfrm>
            <a:off x="4959025" y="2291463"/>
            <a:ext cx="3035100" cy="138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42" name="Google Shape;242;p27"/>
          <p:cNvSpPr txBox="1"/>
          <p:nvPr>
            <p:ph type="title"/>
          </p:nvPr>
        </p:nvSpPr>
        <p:spPr>
          <a:xfrm flipH="1">
            <a:off x="4955550" y="1463638"/>
            <a:ext cx="3035100" cy="7110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3" name="Google Shape;243;p27"/>
          <p:cNvSpPr/>
          <p:nvPr/>
        </p:nvSpPr>
        <p:spPr>
          <a:xfrm rot="-1150203">
            <a:off x="7474328" y="896864"/>
            <a:ext cx="4974547" cy="1490391"/>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25">
    <p:spTree>
      <p:nvGrpSpPr>
        <p:cNvPr id="244" name="Shape 244"/>
        <p:cNvGrpSpPr/>
        <p:nvPr/>
      </p:nvGrpSpPr>
      <p:grpSpPr>
        <a:xfrm>
          <a:off x="0" y="0"/>
          <a:ext cx="0" cy="0"/>
          <a:chOff x="0" y="0"/>
          <a:chExt cx="0" cy="0"/>
        </a:xfrm>
      </p:grpSpPr>
      <p:sp>
        <p:nvSpPr>
          <p:cNvPr id="245" name="Google Shape;245;p28"/>
          <p:cNvSpPr txBox="1"/>
          <p:nvPr>
            <p:ph idx="1" type="subTitle"/>
          </p:nvPr>
        </p:nvSpPr>
        <p:spPr>
          <a:xfrm>
            <a:off x="4349577" y="2925675"/>
            <a:ext cx="4081200" cy="113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46" name="Google Shape;246;p28"/>
          <p:cNvSpPr txBox="1"/>
          <p:nvPr>
            <p:ph type="title"/>
          </p:nvPr>
        </p:nvSpPr>
        <p:spPr>
          <a:xfrm flipH="1">
            <a:off x="4349575" y="1266675"/>
            <a:ext cx="4081200" cy="15423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7" name="Google Shape;247;p28"/>
          <p:cNvSpPr/>
          <p:nvPr/>
        </p:nvSpPr>
        <p:spPr>
          <a:xfrm flipH="1" rot="4102360">
            <a:off x="4431017" y="3716310"/>
            <a:ext cx="7471578" cy="477174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8"/>
          <p:cNvSpPr/>
          <p:nvPr/>
        </p:nvSpPr>
        <p:spPr>
          <a:xfrm rot="813319">
            <a:off x="4927123" y="-2579698"/>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28">
    <p:spTree>
      <p:nvGrpSpPr>
        <p:cNvPr id="249" name="Shape 249"/>
        <p:cNvGrpSpPr/>
        <p:nvPr/>
      </p:nvGrpSpPr>
      <p:grpSpPr>
        <a:xfrm>
          <a:off x="0" y="0"/>
          <a:ext cx="0" cy="0"/>
          <a:chOff x="0" y="0"/>
          <a:chExt cx="0" cy="0"/>
        </a:xfrm>
      </p:grpSpPr>
      <p:sp>
        <p:nvSpPr>
          <p:cNvPr id="250" name="Google Shape;250;p29"/>
          <p:cNvSpPr/>
          <p:nvPr/>
        </p:nvSpPr>
        <p:spPr>
          <a:xfrm rot="3214333">
            <a:off x="-5499024" y="-2387504"/>
            <a:ext cx="9471614" cy="6049076"/>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9"/>
          <p:cNvSpPr/>
          <p:nvPr/>
        </p:nvSpPr>
        <p:spPr>
          <a:xfrm flipH="1" rot="-4897667">
            <a:off x="4234767" y="-2245089"/>
            <a:ext cx="9416513" cy="6013886"/>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9"/>
          <p:cNvSpPr/>
          <p:nvPr/>
        </p:nvSpPr>
        <p:spPr>
          <a:xfrm rot="-8186671">
            <a:off x="3376801" y="4110400"/>
            <a:ext cx="6402056" cy="5689105"/>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9"/>
          <p:cNvSpPr/>
          <p:nvPr/>
        </p:nvSpPr>
        <p:spPr>
          <a:xfrm rot="-8100000">
            <a:off x="-4461235" y="1326447"/>
            <a:ext cx="7065482" cy="539636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9"/>
          <p:cNvSpPr txBox="1"/>
          <p:nvPr>
            <p:ph idx="1" type="subTitle"/>
          </p:nvPr>
        </p:nvSpPr>
        <p:spPr>
          <a:xfrm>
            <a:off x="1536900" y="2291463"/>
            <a:ext cx="3035100" cy="138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55" name="Google Shape;255;p29"/>
          <p:cNvSpPr/>
          <p:nvPr/>
        </p:nvSpPr>
        <p:spPr>
          <a:xfrm flipH="1" rot="-9649797">
            <a:off x="6371853" y="4455308"/>
            <a:ext cx="4974547" cy="1490391"/>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9"/>
          <p:cNvSpPr txBox="1"/>
          <p:nvPr>
            <p:ph type="title"/>
          </p:nvPr>
        </p:nvSpPr>
        <p:spPr>
          <a:xfrm>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38">
    <p:spTree>
      <p:nvGrpSpPr>
        <p:cNvPr id="257" name="Shape 257"/>
        <p:cNvGrpSpPr/>
        <p:nvPr/>
      </p:nvGrpSpPr>
      <p:grpSpPr>
        <a:xfrm>
          <a:off x="0" y="0"/>
          <a:ext cx="0" cy="0"/>
          <a:chOff x="0" y="0"/>
          <a:chExt cx="0" cy="0"/>
        </a:xfrm>
      </p:grpSpPr>
      <p:sp>
        <p:nvSpPr>
          <p:cNvPr id="258" name="Google Shape;258;p30"/>
          <p:cNvSpPr/>
          <p:nvPr/>
        </p:nvSpPr>
        <p:spPr>
          <a:xfrm flipH="1" rot="3394465">
            <a:off x="3077084" y="3433218"/>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0"/>
          <p:cNvSpPr/>
          <p:nvPr/>
        </p:nvSpPr>
        <p:spPr>
          <a:xfrm>
            <a:off x="5867027" y="-1243497"/>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0"/>
          <p:cNvSpPr/>
          <p:nvPr/>
        </p:nvSpPr>
        <p:spPr>
          <a:xfrm rot="3952094">
            <a:off x="4681686" y="-32116"/>
            <a:ext cx="7826127" cy="287786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0"/>
          <p:cNvSpPr/>
          <p:nvPr/>
        </p:nvSpPr>
        <p:spPr>
          <a:xfrm flipH="1" rot="-649760">
            <a:off x="7075142" y="-713258"/>
            <a:ext cx="4974484" cy="1490372"/>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0"/>
          <p:cNvSpPr/>
          <p:nvPr/>
        </p:nvSpPr>
        <p:spPr>
          <a:xfrm rot="813319">
            <a:off x="-2477752" y="-30743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0"/>
          <p:cNvSpPr/>
          <p:nvPr/>
        </p:nvSpPr>
        <p:spPr>
          <a:xfrm rot="-10285603">
            <a:off x="-4701904" y="3752842"/>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0"/>
          <p:cNvSpPr/>
          <p:nvPr/>
        </p:nvSpPr>
        <p:spPr>
          <a:xfrm rot="-7426355">
            <a:off x="-4666092" y="1132830"/>
            <a:ext cx="7826046" cy="287783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0"/>
          <p:cNvSpPr txBox="1"/>
          <p:nvPr>
            <p:ph type="title"/>
          </p:nvPr>
        </p:nvSpPr>
        <p:spPr>
          <a:xfrm flipH="1">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66" name="Google Shape;266;p30"/>
          <p:cNvSpPr txBox="1"/>
          <p:nvPr>
            <p:ph idx="1" type="body"/>
          </p:nvPr>
        </p:nvSpPr>
        <p:spPr>
          <a:xfrm>
            <a:off x="1545450" y="1330100"/>
            <a:ext cx="6053100" cy="3375900"/>
          </a:xfrm>
          <a:prstGeom prst="rect">
            <a:avLst/>
          </a:prstGeom>
        </p:spPr>
        <p:txBody>
          <a:bodyPr anchorCtr="0" anchor="t" bIns="91425" lIns="91425" spcFirstLastPara="1" rIns="91425" wrap="square" tIns="91425">
            <a:noAutofit/>
          </a:bodyPr>
          <a:lstStyle>
            <a:lvl1pPr indent="-330200" lvl="0" marL="457200" rtl="0" algn="ctr">
              <a:lnSpc>
                <a:spcPct val="100000"/>
              </a:lnSpc>
              <a:spcBef>
                <a:spcPts val="0"/>
              </a:spcBef>
              <a:spcAft>
                <a:spcPts val="0"/>
              </a:spcAft>
              <a:buSzPts val="1600"/>
              <a:buChar char="●"/>
              <a:defRPr/>
            </a:lvl1pPr>
            <a:lvl2pPr indent="-330200" lvl="1" marL="914400" rtl="0" algn="ctr">
              <a:lnSpc>
                <a:spcPct val="100000"/>
              </a:lnSpc>
              <a:spcBef>
                <a:spcPts val="0"/>
              </a:spcBef>
              <a:spcAft>
                <a:spcPts val="0"/>
              </a:spcAft>
              <a:buSzPts val="1600"/>
              <a:buChar char="○"/>
              <a:defRPr/>
            </a:lvl2pPr>
            <a:lvl3pPr indent="-330200" lvl="2" marL="1371600" rtl="0" algn="ctr">
              <a:lnSpc>
                <a:spcPct val="100000"/>
              </a:lnSpc>
              <a:spcBef>
                <a:spcPts val="1600"/>
              </a:spcBef>
              <a:spcAft>
                <a:spcPts val="0"/>
              </a:spcAft>
              <a:buSzPts val="1600"/>
              <a:buChar char="■"/>
              <a:defRPr/>
            </a:lvl3pPr>
            <a:lvl4pPr indent="-330200" lvl="3" marL="1828800" rtl="0" algn="ctr">
              <a:lnSpc>
                <a:spcPct val="100000"/>
              </a:lnSpc>
              <a:spcBef>
                <a:spcPts val="1600"/>
              </a:spcBef>
              <a:spcAft>
                <a:spcPts val="0"/>
              </a:spcAft>
              <a:buSzPts val="1600"/>
              <a:buChar char="●"/>
              <a:defRPr/>
            </a:lvl4pPr>
            <a:lvl5pPr indent="-330200" lvl="4" marL="2286000" rtl="0" algn="ctr">
              <a:lnSpc>
                <a:spcPct val="100000"/>
              </a:lnSpc>
              <a:spcBef>
                <a:spcPts val="1600"/>
              </a:spcBef>
              <a:spcAft>
                <a:spcPts val="0"/>
              </a:spcAft>
              <a:buSzPts val="1600"/>
              <a:buChar char="○"/>
              <a:defRPr/>
            </a:lvl5pPr>
            <a:lvl6pPr indent="-330200" lvl="5" marL="2743200" rtl="0" algn="ctr">
              <a:lnSpc>
                <a:spcPct val="100000"/>
              </a:lnSpc>
              <a:spcBef>
                <a:spcPts val="1600"/>
              </a:spcBef>
              <a:spcAft>
                <a:spcPts val="0"/>
              </a:spcAft>
              <a:buSzPts val="1600"/>
              <a:buChar char="■"/>
              <a:defRPr/>
            </a:lvl6pPr>
            <a:lvl7pPr indent="-330200" lvl="6" marL="3200400" rtl="0" algn="ctr">
              <a:lnSpc>
                <a:spcPct val="100000"/>
              </a:lnSpc>
              <a:spcBef>
                <a:spcPts val="1600"/>
              </a:spcBef>
              <a:spcAft>
                <a:spcPts val="0"/>
              </a:spcAft>
              <a:buSzPts val="1600"/>
              <a:buChar char="●"/>
              <a:defRPr/>
            </a:lvl7pPr>
            <a:lvl8pPr indent="-330200" lvl="7" marL="3657600" rtl="0" algn="ctr">
              <a:lnSpc>
                <a:spcPct val="100000"/>
              </a:lnSpc>
              <a:spcBef>
                <a:spcPts val="1600"/>
              </a:spcBef>
              <a:spcAft>
                <a:spcPts val="0"/>
              </a:spcAft>
              <a:buSzPts val="1600"/>
              <a:buChar char="○"/>
              <a:defRPr/>
            </a:lvl8pPr>
            <a:lvl9pPr indent="-330200" lvl="8" marL="4114800" rtl="0" algn="ctr">
              <a:lnSpc>
                <a:spcPct val="100000"/>
              </a:lnSpc>
              <a:spcBef>
                <a:spcPts val="1600"/>
              </a:spcBef>
              <a:spcAft>
                <a:spcPts val="1600"/>
              </a:spcAft>
              <a:buSzPts val="16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4"/>
          <p:cNvSpPr/>
          <p:nvPr/>
        </p:nvSpPr>
        <p:spPr>
          <a:xfrm rot="813319">
            <a:off x="-704002" y="2342077"/>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rot="-5553048">
            <a:off x="-3421688" y="1600648"/>
            <a:ext cx="5990367" cy="5613156"/>
          </a:xfrm>
          <a:custGeom>
            <a:rect b="b" l="l" r="r" t="t"/>
            <a:pathLst>
              <a:path extrusionOk="0" h="87424" w="93299">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AC9078">
              <a:alpha val="7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flipH="1" rot="-1460553">
            <a:off x="6702382" y="-661835"/>
            <a:ext cx="7471555" cy="4771732"/>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3657786">
            <a:off x="7243056" y="893138"/>
            <a:ext cx="4558957" cy="1365879"/>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3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rot="3624623">
            <a:off x="5761668" y="608449"/>
            <a:ext cx="7826028" cy="2877832"/>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txBox="1"/>
          <p:nvPr>
            <p:ph type="title"/>
          </p:nvPr>
        </p:nvSpPr>
        <p:spPr>
          <a:xfrm>
            <a:off x="720000" y="437700"/>
            <a:ext cx="77028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 name="Google Shape;36;p4"/>
          <p:cNvSpPr txBox="1"/>
          <p:nvPr>
            <p:ph idx="1" type="body"/>
          </p:nvPr>
        </p:nvSpPr>
        <p:spPr>
          <a:xfrm>
            <a:off x="720000" y="1095450"/>
            <a:ext cx="7702800" cy="3610800"/>
          </a:xfrm>
          <a:prstGeom prst="rect">
            <a:avLst/>
          </a:prstGeom>
          <a:noFill/>
          <a:ln>
            <a:noFill/>
          </a:ln>
        </p:spPr>
        <p:txBody>
          <a:bodyPr anchorCtr="0" anchor="b" bIns="91425" lIns="91425" spcFirstLastPara="1" rIns="91425" wrap="square" tIns="91425">
            <a:noAutofit/>
          </a:bodyPr>
          <a:lstStyle>
            <a:lvl1pPr indent="-330200" lvl="0" marL="457200" rtl="0">
              <a:lnSpc>
                <a:spcPct val="100000"/>
              </a:lnSpc>
              <a:spcBef>
                <a:spcPts val="0"/>
              </a:spcBef>
              <a:spcAft>
                <a:spcPts val="0"/>
              </a:spcAft>
              <a:buSzPts val="1600"/>
              <a:buChar char="●"/>
              <a:defRPr sz="1250">
                <a:latin typeface="Manrope"/>
                <a:ea typeface="Manrope"/>
                <a:cs typeface="Manrope"/>
                <a:sym typeface="Manrope"/>
              </a:defRPr>
            </a:lvl1pPr>
            <a:lvl2pPr indent="-330200" lvl="1" marL="914400" rtl="0">
              <a:lnSpc>
                <a:spcPct val="100000"/>
              </a:lnSpc>
              <a:spcBef>
                <a:spcPts val="0"/>
              </a:spcBef>
              <a:spcAft>
                <a:spcPts val="0"/>
              </a:spcAft>
              <a:buSzPts val="1600"/>
              <a:buChar char="○"/>
              <a:defRPr/>
            </a:lvl2pPr>
            <a:lvl3pPr indent="-330200" lvl="2" marL="1371600" rtl="0">
              <a:lnSpc>
                <a:spcPct val="100000"/>
              </a:lnSpc>
              <a:spcBef>
                <a:spcPts val="0"/>
              </a:spcBef>
              <a:spcAft>
                <a:spcPts val="0"/>
              </a:spcAft>
              <a:buSzPts val="1600"/>
              <a:buChar char="■"/>
              <a:defRPr/>
            </a:lvl3pPr>
            <a:lvl4pPr indent="-330200" lvl="3" marL="1828800" rtl="0">
              <a:lnSpc>
                <a:spcPct val="100000"/>
              </a:lnSpc>
              <a:spcBef>
                <a:spcPts val="0"/>
              </a:spcBef>
              <a:spcAft>
                <a:spcPts val="0"/>
              </a:spcAft>
              <a:buSzPts val="1600"/>
              <a:buChar char="●"/>
              <a:defRPr/>
            </a:lvl4pPr>
            <a:lvl5pPr indent="-330200" lvl="4" marL="2286000" rtl="0">
              <a:lnSpc>
                <a:spcPct val="100000"/>
              </a:lnSpc>
              <a:spcBef>
                <a:spcPts val="0"/>
              </a:spcBef>
              <a:spcAft>
                <a:spcPts val="0"/>
              </a:spcAft>
              <a:buSzPts val="1600"/>
              <a:buChar char="○"/>
              <a:defRPr/>
            </a:lvl5pPr>
            <a:lvl6pPr indent="-330200" lvl="5" marL="2743200" rtl="0">
              <a:lnSpc>
                <a:spcPct val="100000"/>
              </a:lnSpc>
              <a:spcBef>
                <a:spcPts val="0"/>
              </a:spcBef>
              <a:spcAft>
                <a:spcPts val="0"/>
              </a:spcAft>
              <a:buSzPts val="1600"/>
              <a:buChar char="■"/>
              <a:defRPr/>
            </a:lvl6pPr>
            <a:lvl7pPr indent="-330200" lvl="6" marL="3200400" rtl="0">
              <a:lnSpc>
                <a:spcPct val="100000"/>
              </a:lnSpc>
              <a:spcBef>
                <a:spcPts val="0"/>
              </a:spcBef>
              <a:spcAft>
                <a:spcPts val="0"/>
              </a:spcAft>
              <a:buSzPts val="1600"/>
              <a:buChar char="●"/>
              <a:defRPr/>
            </a:lvl7pPr>
            <a:lvl8pPr indent="-330200" lvl="7" marL="3657600" rtl="0">
              <a:lnSpc>
                <a:spcPct val="100000"/>
              </a:lnSpc>
              <a:spcBef>
                <a:spcPts val="0"/>
              </a:spcBef>
              <a:spcAft>
                <a:spcPts val="0"/>
              </a:spcAft>
              <a:buSzPts val="1600"/>
              <a:buChar char="○"/>
              <a:defRPr/>
            </a:lvl8pPr>
            <a:lvl9pPr indent="-330200" lvl="8" marL="4114800" rtl="0">
              <a:lnSpc>
                <a:spcPct val="100000"/>
              </a:lnSpc>
              <a:spcBef>
                <a:spcPts val="0"/>
              </a:spcBef>
              <a:spcAft>
                <a:spcPts val="0"/>
              </a:spcAft>
              <a:buSzPts val="16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39">
    <p:spTree>
      <p:nvGrpSpPr>
        <p:cNvPr id="267" name="Shape 267"/>
        <p:cNvGrpSpPr/>
        <p:nvPr/>
      </p:nvGrpSpPr>
      <p:grpSpPr>
        <a:xfrm>
          <a:off x="0" y="0"/>
          <a:ext cx="0" cy="0"/>
          <a:chOff x="0" y="0"/>
          <a:chExt cx="0" cy="0"/>
        </a:xfrm>
      </p:grpSpPr>
      <p:sp>
        <p:nvSpPr>
          <p:cNvPr id="268" name="Google Shape;268;p31"/>
          <p:cNvSpPr/>
          <p:nvPr>
            <p:ph idx="2" type="pic"/>
          </p:nvPr>
        </p:nvSpPr>
        <p:spPr>
          <a:xfrm>
            <a:off x="704000" y="1274500"/>
            <a:ext cx="3546900" cy="3244200"/>
          </a:xfrm>
          <a:prstGeom prst="rect">
            <a:avLst/>
          </a:prstGeom>
          <a:noFill/>
          <a:ln>
            <a:noFill/>
          </a:ln>
        </p:spPr>
      </p:sp>
      <p:sp>
        <p:nvSpPr>
          <p:cNvPr id="269" name="Google Shape;269;p31"/>
          <p:cNvSpPr/>
          <p:nvPr/>
        </p:nvSpPr>
        <p:spPr>
          <a:xfrm flipH="1" rot="3394465">
            <a:off x="5041484" y="2286018"/>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1"/>
          <p:cNvSpPr/>
          <p:nvPr/>
        </p:nvSpPr>
        <p:spPr>
          <a:xfrm rot="-10285603">
            <a:off x="7150321" y="-2266383"/>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1"/>
          <p:cNvSpPr/>
          <p:nvPr/>
        </p:nvSpPr>
        <p:spPr>
          <a:xfrm flipH="1" rot="955394">
            <a:off x="1460861" y="-2197712"/>
            <a:ext cx="7826028" cy="2877832"/>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1"/>
          <p:cNvSpPr txBox="1"/>
          <p:nvPr>
            <p:ph idx="1" type="body"/>
          </p:nvPr>
        </p:nvSpPr>
        <p:spPr>
          <a:xfrm>
            <a:off x="4572000" y="1369325"/>
            <a:ext cx="3850500" cy="3332700"/>
          </a:xfrm>
          <a:prstGeom prst="rect">
            <a:avLst/>
          </a:prstGeom>
        </p:spPr>
        <p:txBody>
          <a:bodyPr anchorCtr="0" anchor="ctr" bIns="91425" lIns="91425" spcFirstLastPara="1" rIns="91425" wrap="square" tIns="91425">
            <a:noAutofit/>
          </a:bodyPr>
          <a:lstStyle>
            <a:lvl1pPr indent="-330200" lvl="0" marL="457200">
              <a:lnSpc>
                <a:spcPct val="100000"/>
              </a:lnSpc>
              <a:spcBef>
                <a:spcPts val="0"/>
              </a:spcBef>
              <a:spcAft>
                <a:spcPts val="0"/>
              </a:spcAft>
              <a:buSzPts val="1600"/>
              <a:buFont typeface="Nunito Light"/>
              <a:buChar char="●"/>
              <a:defRPr sz="1400"/>
            </a:lvl1pPr>
            <a:lvl2pPr indent="-330200" lvl="1" marL="914400">
              <a:lnSpc>
                <a:spcPct val="100000"/>
              </a:lnSpc>
              <a:spcBef>
                <a:spcPts val="0"/>
              </a:spcBef>
              <a:spcAft>
                <a:spcPts val="0"/>
              </a:spcAft>
              <a:buSzPts val="1600"/>
              <a:buFont typeface="Nunito Light"/>
              <a:buChar char="○"/>
              <a:defRPr/>
            </a:lvl2pPr>
            <a:lvl3pPr indent="-323850" lvl="2" marL="1371600">
              <a:lnSpc>
                <a:spcPct val="100000"/>
              </a:lnSpc>
              <a:spcBef>
                <a:spcPts val="1600"/>
              </a:spcBef>
              <a:spcAft>
                <a:spcPts val="0"/>
              </a:spcAft>
              <a:buSzPts val="1500"/>
              <a:buFont typeface="Nunito Light"/>
              <a:buChar char="■"/>
              <a:defRPr/>
            </a:lvl3pPr>
            <a:lvl4pPr indent="-323850" lvl="3" marL="1828800">
              <a:lnSpc>
                <a:spcPct val="100000"/>
              </a:lnSpc>
              <a:spcBef>
                <a:spcPts val="1600"/>
              </a:spcBef>
              <a:spcAft>
                <a:spcPts val="0"/>
              </a:spcAft>
              <a:buSzPts val="1500"/>
              <a:buFont typeface="Nunito Light"/>
              <a:buChar char="●"/>
              <a:defRPr/>
            </a:lvl4pPr>
            <a:lvl5pPr indent="-330200" lvl="4" marL="2286000">
              <a:lnSpc>
                <a:spcPct val="100000"/>
              </a:lnSpc>
              <a:spcBef>
                <a:spcPts val="1600"/>
              </a:spcBef>
              <a:spcAft>
                <a:spcPts val="0"/>
              </a:spcAft>
              <a:buSzPts val="1600"/>
              <a:buFont typeface="Nunito Light"/>
              <a:buChar char="○"/>
              <a:defRPr/>
            </a:lvl5pPr>
            <a:lvl6pPr indent="-330200" lvl="5" marL="2743200">
              <a:lnSpc>
                <a:spcPct val="100000"/>
              </a:lnSpc>
              <a:spcBef>
                <a:spcPts val="1600"/>
              </a:spcBef>
              <a:spcAft>
                <a:spcPts val="0"/>
              </a:spcAft>
              <a:buSzPts val="1600"/>
              <a:buFont typeface="Nunito Light"/>
              <a:buChar char="■"/>
              <a:defRPr/>
            </a:lvl6pPr>
            <a:lvl7pPr indent="-311150" lvl="6" marL="3200400">
              <a:lnSpc>
                <a:spcPct val="100000"/>
              </a:lnSpc>
              <a:spcBef>
                <a:spcPts val="1600"/>
              </a:spcBef>
              <a:spcAft>
                <a:spcPts val="0"/>
              </a:spcAft>
              <a:buSzPts val="1300"/>
              <a:buFont typeface="Nunito Light"/>
              <a:buChar char="●"/>
              <a:defRPr/>
            </a:lvl7pPr>
            <a:lvl8pPr indent="-311150" lvl="7" marL="3657600">
              <a:lnSpc>
                <a:spcPct val="100000"/>
              </a:lnSpc>
              <a:spcBef>
                <a:spcPts val="1600"/>
              </a:spcBef>
              <a:spcAft>
                <a:spcPts val="0"/>
              </a:spcAft>
              <a:buSzPts val="1300"/>
              <a:buFont typeface="Nunito Light"/>
              <a:buChar char="○"/>
              <a:defRPr/>
            </a:lvl8pPr>
            <a:lvl9pPr indent="-330200" lvl="8" marL="4114800">
              <a:lnSpc>
                <a:spcPct val="100000"/>
              </a:lnSpc>
              <a:spcBef>
                <a:spcPts val="1600"/>
              </a:spcBef>
              <a:spcAft>
                <a:spcPts val="1600"/>
              </a:spcAft>
              <a:buSzPts val="1600"/>
              <a:buFont typeface="Nunito Light"/>
              <a:buChar char="■"/>
              <a:defRPr/>
            </a:lvl9pPr>
          </a:lstStyle>
          <a:p/>
        </p:txBody>
      </p:sp>
      <p:sp>
        <p:nvSpPr>
          <p:cNvPr id="273" name="Google Shape;273;p31"/>
          <p:cNvSpPr txBox="1"/>
          <p:nvPr>
            <p:ph type="title"/>
          </p:nvPr>
        </p:nvSpPr>
        <p:spPr>
          <a:xfrm>
            <a:off x="719925" y="437700"/>
            <a:ext cx="7704000" cy="6579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2800"/>
              <a:buNone/>
              <a:defRPr>
                <a:latin typeface="Kulim Park"/>
                <a:ea typeface="Kulim Park"/>
                <a:cs typeface="Kulim Park"/>
                <a:sym typeface="Kulim Park"/>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74" name="Shape 274"/>
        <p:cNvGrpSpPr/>
        <p:nvPr/>
      </p:nvGrpSpPr>
      <p:grpSpPr>
        <a:xfrm>
          <a:off x="0" y="0"/>
          <a:ext cx="0" cy="0"/>
          <a:chOff x="0" y="0"/>
          <a:chExt cx="0" cy="0"/>
        </a:xfrm>
      </p:grpSpPr>
      <p:sp>
        <p:nvSpPr>
          <p:cNvPr id="275" name="Google Shape;275;p32"/>
          <p:cNvSpPr/>
          <p:nvPr/>
        </p:nvSpPr>
        <p:spPr>
          <a:xfrm flipH="1" rot="-859945">
            <a:off x="5665328" y="3096461"/>
            <a:ext cx="4772748" cy="4241345"/>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2"/>
          <p:cNvSpPr/>
          <p:nvPr/>
        </p:nvSpPr>
        <p:spPr>
          <a:xfrm>
            <a:off x="-4528356" y="1004988"/>
            <a:ext cx="5766771" cy="368296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2"/>
          <p:cNvSpPr/>
          <p:nvPr/>
        </p:nvSpPr>
        <p:spPr>
          <a:xfrm flipH="1" rot="-9405665">
            <a:off x="6846081" y="1281156"/>
            <a:ext cx="7310152" cy="6849835"/>
          </a:xfrm>
          <a:custGeom>
            <a:rect b="b" l="l" r="r" t="t"/>
            <a:pathLst>
              <a:path extrusionOk="0" h="87424" w="93299">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33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2"/>
          <p:cNvSpPr/>
          <p:nvPr/>
        </p:nvSpPr>
        <p:spPr>
          <a:xfrm flipH="1" rot="1478505">
            <a:off x="1794833" y="-2111786"/>
            <a:ext cx="7826136" cy="2877871"/>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2"/>
          <p:cNvSpPr/>
          <p:nvPr/>
        </p:nvSpPr>
        <p:spPr>
          <a:xfrm flipH="1" rot="9524149">
            <a:off x="-6659422" y="-2925302"/>
            <a:ext cx="9471569" cy="604904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2"/>
          <p:cNvSpPr/>
          <p:nvPr/>
        </p:nvSpPr>
        <p:spPr>
          <a:xfrm rot="-9555841">
            <a:off x="-6785773" y="1808506"/>
            <a:ext cx="8200942" cy="3015697"/>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2"/>
          <p:cNvSpPr txBox="1"/>
          <p:nvPr>
            <p:ph type="title"/>
          </p:nvPr>
        </p:nvSpPr>
        <p:spPr>
          <a:xfrm>
            <a:off x="1699900" y="2520537"/>
            <a:ext cx="27369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82" name="Google Shape;282;p32"/>
          <p:cNvSpPr txBox="1"/>
          <p:nvPr>
            <p:ph idx="1" type="subTitle"/>
          </p:nvPr>
        </p:nvSpPr>
        <p:spPr>
          <a:xfrm>
            <a:off x="1699975" y="3065348"/>
            <a:ext cx="2736900" cy="103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83" name="Google Shape;283;p32"/>
          <p:cNvSpPr txBox="1"/>
          <p:nvPr>
            <p:ph idx="2" type="title"/>
          </p:nvPr>
        </p:nvSpPr>
        <p:spPr>
          <a:xfrm>
            <a:off x="4707338" y="2520537"/>
            <a:ext cx="27366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84" name="Google Shape;284;p32"/>
          <p:cNvSpPr txBox="1"/>
          <p:nvPr>
            <p:ph idx="3" type="subTitle"/>
          </p:nvPr>
        </p:nvSpPr>
        <p:spPr>
          <a:xfrm>
            <a:off x="4707501" y="3065348"/>
            <a:ext cx="2736600" cy="103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85" name="Google Shape;285;p32"/>
          <p:cNvSpPr txBox="1"/>
          <p:nvPr>
            <p:ph idx="4" type="title"/>
          </p:nvPr>
        </p:nvSpPr>
        <p:spPr>
          <a:xfrm>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9">
    <p:spTree>
      <p:nvGrpSpPr>
        <p:cNvPr id="286" name="Shape 286"/>
        <p:cNvGrpSpPr/>
        <p:nvPr/>
      </p:nvGrpSpPr>
      <p:grpSpPr>
        <a:xfrm>
          <a:off x="0" y="0"/>
          <a:ext cx="0" cy="0"/>
          <a:chOff x="0" y="0"/>
          <a:chExt cx="0" cy="0"/>
        </a:xfrm>
      </p:grpSpPr>
      <p:sp>
        <p:nvSpPr>
          <p:cNvPr id="287" name="Google Shape;287;p33"/>
          <p:cNvSpPr txBox="1"/>
          <p:nvPr>
            <p:ph type="title"/>
          </p:nvPr>
        </p:nvSpPr>
        <p:spPr>
          <a:xfrm flipH="1">
            <a:off x="720000" y="438912"/>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8" name="Google Shape;288;p33"/>
          <p:cNvSpPr txBox="1"/>
          <p:nvPr>
            <p:ph idx="2" type="title"/>
          </p:nvPr>
        </p:nvSpPr>
        <p:spPr>
          <a:xfrm>
            <a:off x="4572012" y="3186751"/>
            <a:ext cx="2325300" cy="487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89" name="Google Shape;289;p33"/>
          <p:cNvSpPr txBox="1"/>
          <p:nvPr>
            <p:ph idx="1" type="subTitle"/>
          </p:nvPr>
        </p:nvSpPr>
        <p:spPr>
          <a:xfrm>
            <a:off x="4572037" y="3694826"/>
            <a:ext cx="2325300" cy="623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90" name="Google Shape;290;p33"/>
          <p:cNvSpPr txBox="1"/>
          <p:nvPr>
            <p:ph idx="3" type="title"/>
          </p:nvPr>
        </p:nvSpPr>
        <p:spPr>
          <a:xfrm>
            <a:off x="4572000" y="1747851"/>
            <a:ext cx="2325300" cy="487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1" name="Google Shape;291;p33"/>
          <p:cNvSpPr txBox="1"/>
          <p:nvPr>
            <p:ph idx="4" type="subTitle"/>
          </p:nvPr>
        </p:nvSpPr>
        <p:spPr>
          <a:xfrm>
            <a:off x="4572025" y="2255926"/>
            <a:ext cx="2325300" cy="623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92" name="Google Shape;292;p33"/>
          <p:cNvSpPr/>
          <p:nvPr/>
        </p:nvSpPr>
        <p:spPr>
          <a:xfrm flipH="1" rot="-813319">
            <a:off x="7030742" y="-14257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31">
    <p:spTree>
      <p:nvGrpSpPr>
        <p:cNvPr id="293" name="Shape 293"/>
        <p:cNvGrpSpPr/>
        <p:nvPr/>
      </p:nvGrpSpPr>
      <p:grpSpPr>
        <a:xfrm>
          <a:off x="0" y="0"/>
          <a:ext cx="0" cy="0"/>
          <a:chOff x="0" y="0"/>
          <a:chExt cx="0" cy="0"/>
        </a:xfrm>
      </p:grpSpPr>
      <p:sp>
        <p:nvSpPr>
          <p:cNvPr id="294" name="Google Shape;294;p34"/>
          <p:cNvSpPr/>
          <p:nvPr/>
        </p:nvSpPr>
        <p:spPr>
          <a:xfrm rot="-9940055">
            <a:off x="6313853" y="-2245551"/>
            <a:ext cx="4772748" cy="4241345"/>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4"/>
          <p:cNvSpPr/>
          <p:nvPr/>
        </p:nvSpPr>
        <p:spPr>
          <a:xfrm flipH="1" rot="10800000">
            <a:off x="-4512131" y="0"/>
            <a:ext cx="5766771" cy="368296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4"/>
          <p:cNvSpPr/>
          <p:nvPr/>
        </p:nvSpPr>
        <p:spPr>
          <a:xfrm rot="405705">
            <a:off x="6781192" y="537430"/>
            <a:ext cx="7309974" cy="6849668"/>
          </a:xfrm>
          <a:custGeom>
            <a:rect b="b" l="l" r="r" t="t"/>
            <a:pathLst>
              <a:path extrusionOk="0" h="87424" w="93299">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33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4"/>
          <p:cNvSpPr/>
          <p:nvPr/>
        </p:nvSpPr>
        <p:spPr>
          <a:xfrm rot="10221505">
            <a:off x="2162666" y="4072255"/>
            <a:ext cx="7826058" cy="2877843"/>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4"/>
          <p:cNvSpPr/>
          <p:nvPr/>
        </p:nvSpPr>
        <p:spPr>
          <a:xfrm rot="1275851">
            <a:off x="-7113372" y="1815710"/>
            <a:ext cx="9471569" cy="604904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4"/>
          <p:cNvSpPr/>
          <p:nvPr/>
        </p:nvSpPr>
        <p:spPr>
          <a:xfrm flipH="1" rot="-1244159">
            <a:off x="-7039848" y="-79298"/>
            <a:ext cx="8200942" cy="3015697"/>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4"/>
          <p:cNvSpPr txBox="1"/>
          <p:nvPr>
            <p:ph type="title"/>
          </p:nvPr>
        </p:nvSpPr>
        <p:spPr>
          <a:xfrm>
            <a:off x="2014775" y="1710525"/>
            <a:ext cx="51141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01" name="Google Shape;301;p34"/>
          <p:cNvSpPr txBox="1"/>
          <p:nvPr>
            <p:ph idx="1" type="subTitle"/>
          </p:nvPr>
        </p:nvSpPr>
        <p:spPr>
          <a:xfrm>
            <a:off x="2014925" y="2255348"/>
            <a:ext cx="51141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02" name="Google Shape;302;p34"/>
          <p:cNvSpPr txBox="1"/>
          <p:nvPr>
            <p:ph idx="2" type="title"/>
          </p:nvPr>
        </p:nvSpPr>
        <p:spPr>
          <a:xfrm>
            <a:off x="2014780" y="3258850"/>
            <a:ext cx="51138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03" name="Google Shape;303;p34"/>
          <p:cNvSpPr txBox="1"/>
          <p:nvPr>
            <p:ph idx="3" type="subTitle"/>
          </p:nvPr>
        </p:nvSpPr>
        <p:spPr>
          <a:xfrm>
            <a:off x="2015075" y="3803672"/>
            <a:ext cx="51138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04" name="Google Shape;304;p34"/>
          <p:cNvSpPr txBox="1"/>
          <p:nvPr>
            <p:ph idx="4" type="title"/>
          </p:nvPr>
        </p:nvSpPr>
        <p:spPr>
          <a:xfrm>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305" name="Shape 305"/>
        <p:cNvGrpSpPr/>
        <p:nvPr/>
      </p:nvGrpSpPr>
      <p:grpSpPr>
        <a:xfrm>
          <a:off x="0" y="0"/>
          <a:ext cx="0" cy="0"/>
          <a:chOff x="0" y="0"/>
          <a:chExt cx="0" cy="0"/>
        </a:xfrm>
      </p:grpSpPr>
      <p:sp>
        <p:nvSpPr>
          <p:cNvPr id="306" name="Google Shape;306;p35"/>
          <p:cNvSpPr/>
          <p:nvPr/>
        </p:nvSpPr>
        <p:spPr>
          <a:xfrm rot="-10285629">
            <a:off x="6057524" y="-2124373"/>
            <a:ext cx="9471588" cy="6049060"/>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5"/>
          <p:cNvSpPr/>
          <p:nvPr/>
        </p:nvSpPr>
        <p:spPr>
          <a:xfrm flipH="1">
            <a:off x="7942003" y="1004988"/>
            <a:ext cx="5766771" cy="368296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5"/>
          <p:cNvSpPr/>
          <p:nvPr/>
        </p:nvSpPr>
        <p:spPr>
          <a:xfrm rot="2839443">
            <a:off x="-308418" y="2442034"/>
            <a:ext cx="6402141" cy="5689181"/>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5"/>
          <p:cNvSpPr/>
          <p:nvPr/>
        </p:nvSpPr>
        <p:spPr>
          <a:xfrm rot="9405665">
            <a:off x="-4880740" y="1281181"/>
            <a:ext cx="7310152" cy="6849835"/>
          </a:xfrm>
          <a:custGeom>
            <a:rect b="b" l="l" r="r" t="t"/>
            <a:pathLst>
              <a:path extrusionOk="0" h="87424" w="93299">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33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5"/>
          <p:cNvSpPr/>
          <p:nvPr/>
        </p:nvSpPr>
        <p:spPr>
          <a:xfrm rot="-1478505">
            <a:off x="-2334601" y="-1000036"/>
            <a:ext cx="7826136" cy="2877871"/>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5"/>
          <p:cNvSpPr/>
          <p:nvPr/>
        </p:nvSpPr>
        <p:spPr>
          <a:xfrm flipH="1" rot="9555841">
            <a:off x="7801702" y="1808506"/>
            <a:ext cx="8200942" cy="3015697"/>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5"/>
          <p:cNvSpPr txBox="1"/>
          <p:nvPr>
            <p:ph type="title"/>
          </p:nvPr>
        </p:nvSpPr>
        <p:spPr>
          <a:xfrm>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3" name="Google Shape;313;p35"/>
          <p:cNvSpPr txBox="1"/>
          <p:nvPr>
            <p:ph idx="2" type="title"/>
          </p:nvPr>
        </p:nvSpPr>
        <p:spPr>
          <a:xfrm>
            <a:off x="1164025" y="1617575"/>
            <a:ext cx="20457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4" name="Google Shape;314;p35"/>
          <p:cNvSpPr txBox="1"/>
          <p:nvPr>
            <p:ph idx="1" type="subTitle"/>
          </p:nvPr>
        </p:nvSpPr>
        <p:spPr>
          <a:xfrm>
            <a:off x="1164075" y="2151959"/>
            <a:ext cx="2045700" cy="99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15" name="Google Shape;315;p35"/>
          <p:cNvSpPr txBox="1"/>
          <p:nvPr>
            <p:ph idx="3" type="title"/>
          </p:nvPr>
        </p:nvSpPr>
        <p:spPr>
          <a:xfrm>
            <a:off x="3549063" y="1617575"/>
            <a:ext cx="20457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6" name="Google Shape;316;p35"/>
          <p:cNvSpPr txBox="1"/>
          <p:nvPr>
            <p:ph idx="4" type="subTitle"/>
          </p:nvPr>
        </p:nvSpPr>
        <p:spPr>
          <a:xfrm>
            <a:off x="3549150" y="2151959"/>
            <a:ext cx="2045700" cy="99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17" name="Google Shape;317;p35"/>
          <p:cNvSpPr txBox="1"/>
          <p:nvPr>
            <p:ph idx="5" type="title"/>
          </p:nvPr>
        </p:nvSpPr>
        <p:spPr>
          <a:xfrm>
            <a:off x="5934100" y="1617575"/>
            <a:ext cx="20457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8" name="Google Shape;318;p35"/>
          <p:cNvSpPr txBox="1"/>
          <p:nvPr>
            <p:ph idx="6" type="subTitle"/>
          </p:nvPr>
        </p:nvSpPr>
        <p:spPr>
          <a:xfrm>
            <a:off x="5934225" y="2151959"/>
            <a:ext cx="2045700" cy="99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2">
    <p:spTree>
      <p:nvGrpSpPr>
        <p:cNvPr id="319" name="Shape 319"/>
        <p:cNvGrpSpPr/>
        <p:nvPr/>
      </p:nvGrpSpPr>
      <p:grpSpPr>
        <a:xfrm>
          <a:off x="0" y="0"/>
          <a:ext cx="0" cy="0"/>
          <a:chOff x="0" y="0"/>
          <a:chExt cx="0" cy="0"/>
        </a:xfrm>
      </p:grpSpPr>
      <p:sp>
        <p:nvSpPr>
          <p:cNvPr id="320" name="Google Shape;320;p36"/>
          <p:cNvSpPr/>
          <p:nvPr/>
        </p:nvSpPr>
        <p:spPr>
          <a:xfrm flipH="1" rot="10285629">
            <a:off x="-7063092" y="-2367548"/>
            <a:ext cx="9471588" cy="6049060"/>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6"/>
          <p:cNvSpPr/>
          <p:nvPr/>
        </p:nvSpPr>
        <p:spPr>
          <a:xfrm>
            <a:off x="-4432130" y="1685938"/>
            <a:ext cx="5766771" cy="368296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6"/>
          <p:cNvSpPr/>
          <p:nvPr/>
        </p:nvSpPr>
        <p:spPr>
          <a:xfrm flipH="1" rot="-2839443">
            <a:off x="2550622" y="3252659"/>
            <a:ext cx="6402141" cy="5689181"/>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6"/>
          <p:cNvSpPr/>
          <p:nvPr/>
        </p:nvSpPr>
        <p:spPr>
          <a:xfrm flipH="1" rot="-10305679">
            <a:off x="6458116" y="671626"/>
            <a:ext cx="7310080" cy="6849767"/>
          </a:xfrm>
          <a:custGeom>
            <a:rect b="b" l="l" r="r" t="t"/>
            <a:pathLst>
              <a:path extrusionOk="0" h="87424" w="93299">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33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6"/>
          <p:cNvSpPr/>
          <p:nvPr/>
        </p:nvSpPr>
        <p:spPr>
          <a:xfrm flipH="1" rot="1478505">
            <a:off x="3777012" y="-1076247"/>
            <a:ext cx="7826136" cy="2877871"/>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6"/>
          <p:cNvSpPr/>
          <p:nvPr/>
        </p:nvSpPr>
        <p:spPr>
          <a:xfrm rot="-9555841">
            <a:off x="-6505500" y="2494306"/>
            <a:ext cx="8200942" cy="3015697"/>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6"/>
          <p:cNvSpPr txBox="1"/>
          <p:nvPr>
            <p:ph type="title"/>
          </p:nvPr>
        </p:nvSpPr>
        <p:spPr>
          <a:xfrm>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7" name="Google Shape;327;p36"/>
          <p:cNvSpPr txBox="1"/>
          <p:nvPr>
            <p:ph idx="2" type="title"/>
          </p:nvPr>
        </p:nvSpPr>
        <p:spPr>
          <a:xfrm>
            <a:off x="1164025" y="2912975"/>
            <a:ext cx="20457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28" name="Google Shape;328;p36"/>
          <p:cNvSpPr txBox="1"/>
          <p:nvPr>
            <p:ph idx="1" type="subTitle"/>
          </p:nvPr>
        </p:nvSpPr>
        <p:spPr>
          <a:xfrm>
            <a:off x="1164075" y="3447359"/>
            <a:ext cx="2045700" cy="99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29" name="Google Shape;329;p36"/>
          <p:cNvSpPr txBox="1"/>
          <p:nvPr>
            <p:ph idx="3" type="title"/>
          </p:nvPr>
        </p:nvSpPr>
        <p:spPr>
          <a:xfrm>
            <a:off x="3549063" y="2379575"/>
            <a:ext cx="20457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0" name="Google Shape;330;p36"/>
          <p:cNvSpPr txBox="1"/>
          <p:nvPr>
            <p:ph idx="4" type="subTitle"/>
          </p:nvPr>
        </p:nvSpPr>
        <p:spPr>
          <a:xfrm>
            <a:off x="3549150" y="2913959"/>
            <a:ext cx="2045700" cy="99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31" name="Google Shape;331;p36"/>
          <p:cNvSpPr txBox="1"/>
          <p:nvPr>
            <p:ph idx="5" type="title"/>
          </p:nvPr>
        </p:nvSpPr>
        <p:spPr>
          <a:xfrm>
            <a:off x="5934100" y="2912975"/>
            <a:ext cx="20457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2" name="Google Shape;332;p36"/>
          <p:cNvSpPr txBox="1"/>
          <p:nvPr>
            <p:ph idx="6" type="subTitle"/>
          </p:nvPr>
        </p:nvSpPr>
        <p:spPr>
          <a:xfrm>
            <a:off x="5934225" y="3447359"/>
            <a:ext cx="2045700" cy="99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34">
    <p:spTree>
      <p:nvGrpSpPr>
        <p:cNvPr id="333" name="Shape 333"/>
        <p:cNvGrpSpPr/>
        <p:nvPr/>
      </p:nvGrpSpPr>
      <p:grpSpPr>
        <a:xfrm>
          <a:off x="0" y="0"/>
          <a:ext cx="0" cy="0"/>
          <a:chOff x="0" y="0"/>
          <a:chExt cx="0" cy="0"/>
        </a:xfrm>
      </p:grpSpPr>
      <p:sp>
        <p:nvSpPr>
          <p:cNvPr id="334" name="Google Shape;334;p37"/>
          <p:cNvSpPr txBox="1"/>
          <p:nvPr>
            <p:ph type="title"/>
          </p:nvPr>
        </p:nvSpPr>
        <p:spPr>
          <a:xfrm>
            <a:off x="2077025" y="1518376"/>
            <a:ext cx="1815000" cy="487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5" name="Google Shape;335;p37"/>
          <p:cNvSpPr txBox="1"/>
          <p:nvPr>
            <p:ph idx="1" type="subTitle"/>
          </p:nvPr>
        </p:nvSpPr>
        <p:spPr>
          <a:xfrm>
            <a:off x="2077175" y="2063201"/>
            <a:ext cx="5909100" cy="41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36" name="Google Shape;336;p37"/>
          <p:cNvSpPr txBox="1"/>
          <p:nvPr>
            <p:ph idx="2" type="title"/>
          </p:nvPr>
        </p:nvSpPr>
        <p:spPr>
          <a:xfrm>
            <a:off x="2077027" y="2577126"/>
            <a:ext cx="1815000" cy="487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7" name="Google Shape;337;p37"/>
          <p:cNvSpPr txBox="1"/>
          <p:nvPr>
            <p:ph idx="3" type="subTitle"/>
          </p:nvPr>
        </p:nvSpPr>
        <p:spPr>
          <a:xfrm>
            <a:off x="2077350" y="3121951"/>
            <a:ext cx="5908800" cy="41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38" name="Google Shape;338;p37"/>
          <p:cNvSpPr txBox="1"/>
          <p:nvPr>
            <p:ph idx="4" type="title"/>
          </p:nvPr>
        </p:nvSpPr>
        <p:spPr>
          <a:xfrm>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9" name="Google Shape;339;p37"/>
          <p:cNvSpPr/>
          <p:nvPr/>
        </p:nvSpPr>
        <p:spPr>
          <a:xfrm flipH="1" rot="10285629">
            <a:off x="-6531342" y="-2121798"/>
            <a:ext cx="9471588" cy="6049060"/>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7"/>
          <p:cNvSpPr/>
          <p:nvPr/>
        </p:nvSpPr>
        <p:spPr>
          <a:xfrm>
            <a:off x="-4516430" y="1004988"/>
            <a:ext cx="5766771" cy="368296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7"/>
          <p:cNvSpPr/>
          <p:nvPr/>
        </p:nvSpPr>
        <p:spPr>
          <a:xfrm flipH="1" rot="-2839443">
            <a:off x="877472" y="3220259"/>
            <a:ext cx="6402141" cy="5689181"/>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7"/>
          <p:cNvSpPr/>
          <p:nvPr/>
        </p:nvSpPr>
        <p:spPr>
          <a:xfrm flipH="1" rot="-10305679">
            <a:off x="6411091" y="301976"/>
            <a:ext cx="7310080" cy="6849767"/>
          </a:xfrm>
          <a:custGeom>
            <a:rect b="b" l="l" r="r" t="t"/>
            <a:pathLst>
              <a:path extrusionOk="0" h="87424" w="93299">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33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7"/>
          <p:cNvSpPr/>
          <p:nvPr/>
        </p:nvSpPr>
        <p:spPr>
          <a:xfrm flipH="1" rot="3278516">
            <a:off x="4649136" y="-366101"/>
            <a:ext cx="7826271" cy="2877921"/>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7"/>
          <p:cNvSpPr/>
          <p:nvPr/>
        </p:nvSpPr>
        <p:spPr>
          <a:xfrm rot="-9555841">
            <a:off x="-6466450" y="2570506"/>
            <a:ext cx="8200942" cy="3015697"/>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7"/>
          <p:cNvSpPr txBox="1"/>
          <p:nvPr>
            <p:ph idx="5" type="title"/>
          </p:nvPr>
        </p:nvSpPr>
        <p:spPr>
          <a:xfrm>
            <a:off x="2077027" y="3635876"/>
            <a:ext cx="1815000" cy="487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46" name="Google Shape;346;p37"/>
          <p:cNvSpPr txBox="1"/>
          <p:nvPr>
            <p:ph idx="6" type="subTitle"/>
          </p:nvPr>
        </p:nvSpPr>
        <p:spPr>
          <a:xfrm>
            <a:off x="2077350" y="4180701"/>
            <a:ext cx="5908800" cy="41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347" name="Shape 347"/>
        <p:cNvGrpSpPr/>
        <p:nvPr/>
      </p:nvGrpSpPr>
      <p:grpSpPr>
        <a:xfrm>
          <a:off x="0" y="0"/>
          <a:ext cx="0" cy="0"/>
          <a:chOff x="0" y="0"/>
          <a:chExt cx="0" cy="0"/>
        </a:xfrm>
      </p:grpSpPr>
      <p:sp>
        <p:nvSpPr>
          <p:cNvPr id="348" name="Google Shape;348;p38"/>
          <p:cNvSpPr/>
          <p:nvPr/>
        </p:nvSpPr>
        <p:spPr>
          <a:xfrm flipH="1" rot="4102360">
            <a:off x="-2512533" y="4030635"/>
            <a:ext cx="7471578" cy="477174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8"/>
          <p:cNvSpPr/>
          <p:nvPr/>
        </p:nvSpPr>
        <p:spPr>
          <a:xfrm rot="813319">
            <a:off x="-4129602" y="-17370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66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8"/>
          <p:cNvSpPr/>
          <p:nvPr/>
        </p:nvSpPr>
        <p:spPr>
          <a:xfrm flipH="1" rot="3394465">
            <a:off x="5593334" y="2171418"/>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2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8"/>
          <p:cNvSpPr/>
          <p:nvPr/>
        </p:nvSpPr>
        <p:spPr>
          <a:xfrm rot="-10285603">
            <a:off x="6336471" y="-2917283"/>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8"/>
          <p:cNvSpPr/>
          <p:nvPr/>
        </p:nvSpPr>
        <p:spPr>
          <a:xfrm rot="-2238616">
            <a:off x="-4635728" y="470344"/>
            <a:ext cx="7826078" cy="2877850"/>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8"/>
          <p:cNvSpPr txBox="1"/>
          <p:nvPr>
            <p:ph type="title"/>
          </p:nvPr>
        </p:nvSpPr>
        <p:spPr>
          <a:xfrm>
            <a:off x="5664001" y="1703625"/>
            <a:ext cx="2227200" cy="487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354" name="Google Shape;354;p38"/>
          <p:cNvSpPr txBox="1"/>
          <p:nvPr>
            <p:ph idx="1" type="subTitle"/>
          </p:nvPr>
        </p:nvSpPr>
        <p:spPr>
          <a:xfrm>
            <a:off x="5664053" y="2135500"/>
            <a:ext cx="2508600" cy="66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355" name="Google Shape;355;p38"/>
          <p:cNvSpPr txBox="1"/>
          <p:nvPr>
            <p:ph idx="2" type="title"/>
          </p:nvPr>
        </p:nvSpPr>
        <p:spPr>
          <a:xfrm>
            <a:off x="5664001" y="3198000"/>
            <a:ext cx="2227200" cy="487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356" name="Google Shape;356;p38"/>
          <p:cNvSpPr txBox="1"/>
          <p:nvPr>
            <p:ph idx="3" type="subTitle"/>
          </p:nvPr>
        </p:nvSpPr>
        <p:spPr>
          <a:xfrm>
            <a:off x="5664025" y="3629875"/>
            <a:ext cx="2508600" cy="66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357" name="Google Shape;357;p38"/>
          <p:cNvSpPr txBox="1"/>
          <p:nvPr>
            <p:ph idx="4" type="title"/>
          </p:nvPr>
        </p:nvSpPr>
        <p:spPr>
          <a:xfrm>
            <a:off x="1252726" y="1703625"/>
            <a:ext cx="2227200" cy="487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500"/>
              <a:buNone/>
              <a:defRPr sz="2000">
                <a:latin typeface="Kulim Park"/>
                <a:ea typeface="Kulim Park"/>
                <a:cs typeface="Kulim Park"/>
                <a:sym typeface="Kulim Park"/>
              </a:defRPr>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p:txBody>
      </p:sp>
      <p:sp>
        <p:nvSpPr>
          <p:cNvPr id="358" name="Google Shape;358;p38"/>
          <p:cNvSpPr txBox="1"/>
          <p:nvPr>
            <p:ph idx="5" type="subTitle"/>
          </p:nvPr>
        </p:nvSpPr>
        <p:spPr>
          <a:xfrm>
            <a:off x="971503" y="2135500"/>
            <a:ext cx="2508600" cy="661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atin typeface="Manrope"/>
                <a:ea typeface="Manrope"/>
                <a:cs typeface="Manrope"/>
                <a:sym typeface="Manrope"/>
              </a:defRPr>
            </a:lvl1pPr>
            <a:lvl2pPr lvl="1" rtl="0" algn="r">
              <a:lnSpc>
                <a:spcPct val="100000"/>
              </a:lnSpc>
              <a:spcBef>
                <a:spcPts val="0"/>
              </a:spcBef>
              <a:spcAft>
                <a:spcPts val="0"/>
              </a:spcAft>
              <a:buSzPts val="1600"/>
              <a:buNone/>
              <a:defRPr/>
            </a:lvl2pPr>
            <a:lvl3pPr lvl="2" rtl="0" algn="r">
              <a:lnSpc>
                <a:spcPct val="100000"/>
              </a:lnSpc>
              <a:spcBef>
                <a:spcPts val="0"/>
              </a:spcBef>
              <a:spcAft>
                <a:spcPts val="0"/>
              </a:spcAft>
              <a:buSzPts val="1600"/>
              <a:buNone/>
              <a:defRPr/>
            </a:lvl3pPr>
            <a:lvl4pPr lvl="3" rtl="0" algn="r">
              <a:lnSpc>
                <a:spcPct val="100000"/>
              </a:lnSpc>
              <a:spcBef>
                <a:spcPts val="0"/>
              </a:spcBef>
              <a:spcAft>
                <a:spcPts val="0"/>
              </a:spcAft>
              <a:buSzPts val="1600"/>
              <a:buNone/>
              <a:defRPr/>
            </a:lvl4pPr>
            <a:lvl5pPr lvl="4" rtl="0" algn="r">
              <a:lnSpc>
                <a:spcPct val="100000"/>
              </a:lnSpc>
              <a:spcBef>
                <a:spcPts val="0"/>
              </a:spcBef>
              <a:spcAft>
                <a:spcPts val="0"/>
              </a:spcAft>
              <a:buSzPts val="1600"/>
              <a:buNone/>
              <a:defRPr/>
            </a:lvl5pPr>
            <a:lvl6pPr lvl="5" rtl="0" algn="r">
              <a:lnSpc>
                <a:spcPct val="100000"/>
              </a:lnSpc>
              <a:spcBef>
                <a:spcPts val="0"/>
              </a:spcBef>
              <a:spcAft>
                <a:spcPts val="0"/>
              </a:spcAft>
              <a:buSzPts val="1600"/>
              <a:buNone/>
              <a:defRPr/>
            </a:lvl6pPr>
            <a:lvl7pPr lvl="6" rtl="0" algn="r">
              <a:lnSpc>
                <a:spcPct val="100000"/>
              </a:lnSpc>
              <a:spcBef>
                <a:spcPts val="0"/>
              </a:spcBef>
              <a:spcAft>
                <a:spcPts val="0"/>
              </a:spcAft>
              <a:buSzPts val="1600"/>
              <a:buNone/>
              <a:defRPr/>
            </a:lvl7pPr>
            <a:lvl8pPr lvl="7" rtl="0" algn="r">
              <a:lnSpc>
                <a:spcPct val="100000"/>
              </a:lnSpc>
              <a:spcBef>
                <a:spcPts val="0"/>
              </a:spcBef>
              <a:spcAft>
                <a:spcPts val="0"/>
              </a:spcAft>
              <a:buSzPts val="1600"/>
              <a:buNone/>
              <a:defRPr/>
            </a:lvl8pPr>
            <a:lvl9pPr lvl="8" rtl="0" algn="r">
              <a:lnSpc>
                <a:spcPct val="100000"/>
              </a:lnSpc>
              <a:spcBef>
                <a:spcPts val="0"/>
              </a:spcBef>
              <a:spcAft>
                <a:spcPts val="0"/>
              </a:spcAft>
              <a:buSzPts val="1600"/>
              <a:buNone/>
              <a:defRPr/>
            </a:lvl9pPr>
          </a:lstStyle>
          <a:p/>
        </p:txBody>
      </p:sp>
      <p:sp>
        <p:nvSpPr>
          <p:cNvPr id="359" name="Google Shape;359;p38"/>
          <p:cNvSpPr txBox="1"/>
          <p:nvPr>
            <p:ph idx="6" type="title"/>
          </p:nvPr>
        </p:nvSpPr>
        <p:spPr>
          <a:xfrm>
            <a:off x="1252726" y="3198000"/>
            <a:ext cx="2227200" cy="487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500"/>
              <a:buNone/>
              <a:defRPr sz="2000">
                <a:latin typeface="Kulim Park"/>
                <a:ea typeface="Kulim Park"/>
                <a:cs typeface="Kulim Park"/>
                <a:sym typeface="Kulim Park"/>
              </a:defRPr>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p:txBody>
      </p:sp>
      <p:sp>
        <p:nvSpPr>
          <p:cNvPr id="360" name="Google Shape;360;p38"/>
          <p:cNvSpPr txBox="1"/>
          <p:nvPr>
            <p:ph idx="7" type="subTitle"/>
          </p:nvPr>
        </p:nvSpPr>
        <p:spPr>
          <a:xfrm>
            <a:off x="971475" y="3629875"/>
            <a:ext cx="2508600" cy="661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atin typeface="Manrope"/>
                <a:ea typeface="Manrope"/>
                <a:cs typeface="Manrope"/>
                <a:sym typeface="Manrope"/>
              </a:defRPr>
            </a:lvl1pPr>
            <a:lvl2pPr lvl="1" rtl="0" algn="r">
              <a:lnSpc>
                <a:spcPct val="100000"/>
              </a:lnSpc>
              <a:spcBef>
                <a:spcPts val="0"/>
              </a:spcBef>
              <a:spcAft>
                <a:spcPts val="0"/>
              </a:spcAft>
              <a:buSzPts val="1600"/>
              <a:buNone/>
              <a:defRPr/>
            </a:lvl2pPr>
            <a:lvl3pPr lvl="2" rtl="0" algn="r">
              <a:lnSpc>
                <a:spcPct val="100000"/>
              </a:lnSpc>
              <a:spcBef>
                <a:spcPts val="0"/>
              </a:spcBef>
              <a:spcAft>
                <a:spcPts val="0"/>
              </a:spcAft>
              <a:buSzPts val="1600"/>
              <a:buNone/>
              <a:defRPr/>
            </a:lvl3pPr>
            <a:lvl4pPr lvl="3" rtl="0" algn="r">
              <a:lnSpc>
                <a:spcPct val="100000"/>
              </a:lnSpc>
              <a:spcBef>
                <a:spcPts val="0"/>
              </a:spcBef>
              <a:spcAft>
                <a:spcPts val="0"/>
              </a:spcAft>
              <a:buSzPts val="1600"/>
              <a:buNone/>
              <a:defRPr/>
            </a:lvl4pPr>
            <a:lvl5pPr lvl="4" rtl="0" algn="r">
              <a:lnSpc>
                <a:spcPct val="100000"/>
              </a:lnSpc>
              <a:spcBef>
                <a:spcPts val="0"/>
              </a:spcBef>
              <a:spcAft>
                <a:spcPts val="0"/>
              </a:spcAft>
              <a:buSzPts val="1600"/>
              <a:buNone/>
              <a:defRPr/>
            </a:lvl5pPr>
            <a:lvl6pPr lvl="5" rtl="0" algn="r">
              <a:lnSpc>
                <a:spcPct val="100000"/>
              </a:lnSpc>
              <a:spcBef>
                <a:spcPts val="0"/>
              </a:spcBef>
              <a:spcAft>
                <a:spcPts val="0"/>
              </a:spcAft>
              <a:buSzPts val="1600"/>
              <a:buNone/>
              <a:defRPr/>
            </a:lvl6pPr>
            <a:lvl7pPr lvl="6" rtl="0" algn="r">
              <a:lnSpc>
                <a:spcPct val="100000"/>
              </a:lnSpc>
              <a:spcBef>
                <a:spcPts val="0"/>
              </a:spcBef>
              <a:spcAft>
                <a:spcPts val="0"/>
              </a:spcAft>
              <a:buSzPts val="1600"/>
              <a:buNone/>
              <a:defRPr/>
            </a:lvl7pPr>
            <a:lvl8pPr lvl="7" rtl="0" algn="r">
              <a:lnSpc>
                <a:spcPct val="100000"/>
              </a:lnSpc>
              <a:spcBef>
                <a:spcPts val="0"/>
              </a:spcBef>
              <a:spcAft>
                <a:spcPts val="0"/>
              </a:spcAft>
              <a:buSzPts val="1600"/>
              <a:buNone/>
              <a:defRPr/>
            </a:lvl8pPr>
            <a:lvl9pPr lvl="8" rtl="0" algn="r">
              <a:lnSpc>
                <a:spcPct val="100000"/>
              </a:lnSpc>
              <a:spcBef>
                <a:spcPts val="0"/>
              </a:spcBef>
              <a:spcAft>
                <a:spcPts val="0"/>
              </a:spcAft>
              <a:buSzPts val="1600"/>
              <a:buNone/>
              <a:defRPr/>
            </a:lvl9pPr>
          </a:lstStyle>
          <a:p/>
        </p:txBody>
      </p:sp>
      <p:sp>
        <p:nvSpPr>
          <p:cNvPr id="361" name="Google Shape;361;p38"/>
          <p:cNvSpPr txBox="1"/>
          <p:nvPr>
            <p:ph idx="8" type="title"/>
          </p:nvPr>
        </p:nvSpPr>
        <p:spPr>
          <a:xfrm flipH="1">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5_1">
    <p:spTree>
      <p:nvGrpSpPr>
        <p:cNvPr id="362" name="Shape 362"/>
        <p:cNvGrpSpPr/>
        <p:nvPr/>
      </p:nvGrpSpPr>
      <p:grpSpPr>
        <a:xfrm>
          <a:off x="0" y="0"/>
          <a:ext cx="0" cy="0"/>
          <a:chOff x="0" y="0"/>
          <a:chExt cx="0" cy="0"/>
        </a:xfrm>
      </p:grpSpPr>
      <p:sp>
        <p:nvSpPr>
          <p:cNvPr id="363" name="Google Shape;363;p39"/>
          <p:cNvSpPr/>
          <p:nvPr/>
        </p:nvSpPr>
        <p:spPr>
          <a:xfrm flipH="1" rot="3394465">
            <a:off x="5593334" y="2171418"/>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2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9"/>
          <p:cNvSpPr/>
          <p:nvPr/>
        </p:nvSpPr>
        <p:spPr>
          <a:xfrm rot="-10285603">
            <a:off x="5869521" y="-2917283"/>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9"/>
          <p:cNvSpPr txBox="1"/>
          <p:nvPr>
            <p:ph type="title"/>
          </p:nvPr>
        </p:nvSpPr>
        <p:spPr>
          <a:xfrm flipH="1">
            <a:off x="3993600" y="437700"/>
            <a:ext cx="4410900" cy="6579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6" name="Google Shape;366;p39"/>
          <p:cNvSpPr txBox="1"/>
          <p:nvPr>
            <p:ph idx="2" type="title"/>
          </p:nvPr>
        </p:nvSpPr>
        <p:spPr>
          <a:xfrm>
            <a:off x="4157088" y="2211700"/>
            <a:ext cx="1454400" cy="929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367" name="Google Shape;367;p39"/>
          <p:cNvSpPr txBox="1"/>
          <p:nvPr>
            <p:ph idx="1" type="subTitle"/>
          </p:nvPr>
        </p:nvSpPr>
        <p:spPr>
          <a:xfrm>
            <a:off x="5964350" y="2211700"/>
            <a:ext cx="2440500" cy="92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368" name="Google Shape;368;p39"/>
          <p:cNvSpPr txBox="1"/>
          <p:nvPr>
            <p:ph idx="3" type="title"/>
          </p:nvPr>
        </p:nvSpPr>
        <p:spPr>
          <a:xfrm>
            <a:off x="4157088" y="3465525"/>
            <a:ext cx="1454400" cy="929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369" name="Google Shape;369;p39"/>
          <p:cNvSpPr txBox="1"/>
          <p:nvPr>
            <p:ph idx="4" type="subTitle"/>
          </p:nvPr>
        </p:nvSpPr>
        <p:spPr>
          <a:xfrm>
            <a:off x="5964350" y="3465525"/>
            <a:ext cx="2440500" cy="92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24">
    <p:spTree>
      <p:nvGrpSpPr>
        <p:cNvPr id="370" name="Shape 370"/>
        <p:cNvGrpSpPr/>
        <p:nvPr/>
      </p:nvGrpSpPr>
      <p:grpSpPr>
        <a:xfrm>
          <a:off x="0" y="0"/>
          <a:ext cx="0" cy="0"/>
          <a:chOff x="0" y="0"/>
          <a:chExt cx="0" cy="0"/>
        </a:xfrm>
      </p:grpSpPr>
      <p:sp>
        <p:nvSpPr>
          <p:cNvPr id="371" name="Google Shape;371;p40"/>
          <p:cNvSpPr/>
          <p:nvPr/>
        </p:nvSpPr>
        <p:spPr>
          <a:xfrm rot="-4102360">
            <a:off x="4113422" y="4765435"/>
            <a:ext cx="7471578" cy="477174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0"/>
          <p:cNvSpPr/>
          <p:nvPr/>
        </p:nvSpPr>
        <p:spPr>
          <a:xfrm flipH="1" rot="-813319">
            <a:off x="7043160" y="-1608948"/>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66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0"/>
          <p:cNvSpPr/>
          <p:nvPr/>
        </p:nvSpPr>
        <p:spPr>
          <a:xfrm rot="-3394465">
            <a:off x="-4084285" y="3360168"/>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2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0"/>
          <p:cNvSpPr/>
          <p:nvPr/>
        </p:nvSpPr>
        <p:spPr>
          <a:xfrm flipH="1" rot="10285603">
            <a:off x="-4881689" y="-1508408"/>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0"/>
          <p:cNvSpPr/>
          <p:nvPr/>
        </p:nvSpPr>
        <p:spPr>
          <a:xfrm flipH="1" rot="6738480">
            <a:off x="5484634" y="1473878"/>
            <a:ext cx="7826261" cy="2877917"/>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0"/>
          <p:cNvSpPr txBox="1"/>
          <p:nvPr>
            <p:ph type="title"/>
          </p:nvPr>
        </p:nvSpPr>
        <p:spPr>
          <a:xfrm>
            <a:off x="4633263" y="2692525"/>
            <a:ext cx="17886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377" name="Google Shape;377;p40"/>
          <p:cNvSpPr txBox="1"/>
          <p:nvPr>
            <p:ph idx="1" type="subTitle"/>
          </p:nvPr>
        </p:nvSpPr>
        <p:spPr>
          <a:xfrm>
            <a:off x="4633297" y="3124400"/>
            <a:ext cx="1788600" cy="84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378" name="Google Shape;378;p40"/>
          <p:cNvSpPr txBox="1"/>
          <p:nvPr>
            <p:ph idx="2" type="title"/>
          </p:nvPr>
        </p:nvSpPr>
        <p:spPr>
          <a:xfrm>
            <a:off x="6544613" y="2692525"/>
            <a:ext cx="17886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379" name="Google Shape;379;p40"/>
          <p:cNvSpPr txBox="1"/>
          <p:nvPr>
            <p:ph idx="3" type="subTitle"/>
          </p:nvPr>
        </p:nvSpPr>
        <p:spPr>
          <a:xfrm>
            <a:off x="6544625" y="3124400"/>
            <a:ext cx="1788600" cy="84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380" name="Google Shape;380;p40"/>
          <p:cNvSpPr txBox="1"/>
          <p:nvPr>
            <p:ph idx="4" type="title"/>
          </p:nvPr>
        </p:nvSpPr>
        <p:spPr>
          <a:xfrm>
            <a:off x="2721863" y="2692525"/>
            <a:ext cx="17886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p:txBody>
      </p:sp>
      <p:sp>
        <p:nvSpPr>
          <p:cNvPr id="381" name="Google Shape;381;p40"/>
          <p:cNvSpPr txBox="1"/>
          <p:nvPr>
            <p:ph idx="5" type="subTitle"/>
          </p:nvPr>
        </p:nvSpPr>
        <p:spPr>
          <a:xfrm>
            <a:off x="2722019" y="3124400"/>
            <a:ext cx="1788600" cy="84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r">
              <a:lnSpc>
                <a:spcPct val="100000"/>
              </a:lnSpc>
              <a:spcBef>
                <a:spcPts val="0"/>
              </a:spcBef>
              <a:spcAft>
                <a:spcPts val="0"/>
              </a:spcAft>
              <a:buSzPts val="1600"/>
              <a:buNone/>
              <a:defRPr/>
            </a:lvl2pPr>
            <a:lvl3pPr lvl="2" rtl="0" algn="r">
              <a:lnSpc>
                <a:spcPct val="100000"/>
              </a:lnSpc>
              <a:spcBef>
                <a:spcPts val="0"/>
              </a:spcBef>
              <a:spcAft>
                <a:spcPts val="0"/>
              </a:spcAft>
              <a:buSzPts val="1600"/>
              <a:buNone/>
              <a:defRPr/>
            </a:lvl3pPr>
            <a:lvl4pPr lvl="3" rtl="0" algn="r">
              <a:lnSpc>
                <a:spcPct val="100000"/>
              </a:lnSpc>
              <a:spcBef>
                <a:spcPts val="0"/>
              </a:spcBef>
              <a:spcAft>
                <a:spcPts val="0"/>
              </a:spcAft>
              <a:buSzPts val="1600"/>
              <a:buNone/>
              <a:defRPr/>
            </a:lvl4pPr>
            <a:lvl5pPr lvl="4" rtl="0" algn="r">
              <a:lnSpc>
                <a:spcPct val="100000"/>
              </a:lnSpc>
              <a:spcBef>
                <a:spcPts val="0"/>
              </a:spcBef>
              <a:spcAft>
                <a:spcPts val="0"/>
              </a:spcAft>
              <a:buSzPts val="1600"/>
              <a:buNone/>
              <a:defRPr/>
            </a:lvl5pPr>
            <a:lvl6pPr lvl="5" rtl="0" algn="r">
              <a:lnSpc>
                <a:spcPct val="100000"/>
              </a:lnSpc>
              <a:spcBef>
                <a:spcPts val="0"/>
              </a:spcBef>
              <a:spcAft>
                <a:spcPts val="0"/>
              </a:spcAft>
              <a:buSzPts val="1600"/>
              <a:buNone/>
              <a:defRPr/>
            </a:lvl6pPr>
            <a:lvl7pPr lvl="6" rtl="0" algn="r">
              <a:lnSpc>
                <a:spcPct val="100000"/>
              </a:lnSpc>
              <a:spcBef>
                <a:spcPts val="0"/>
              </a:spcBef>
              <a:spcAft>
                <a:spcPts val="0"/>
              </a:spcAft>
              <a:buSzPts val="1600"/>
              <a:buNone/>
              <a:defRPr/>
            </a:lvl7pPr>
            <a:lvl8pPr lvl="7" rtl="0" algn="r">
              <a:lnSpc>
                <a:spcPct val="100000"/>
              </a:lnSpc>
              <a:spcBef>
                <a:spcPts val="0"/>
              </a:spcBef>
              <a:spcAft>
                <a:spcPts val="0"/>
              </a:spcAft>
              <a:buSzPts val="1600"/>
              <a:buNone/>
              <a:defRPr/>
            </a:lvl8pPr>
            <a:lvl9pPr lvl="8" rtl="0" algn="r">
              <a:lnSpc>
                <a:spcPct val="100000"/>
              </a:lnSpc>
              <a:spcBef>
                <a:spcPts val="0"/>
              </a:spcBef>
              <a:spcAft>
                <a:spcPts val="0"/>
              </a:spcAft>
              <a:buSzPts val="1600"/>
              <a:buNone/>
              <a:defRPr/>
            </a:lvl9pPr>
          </a:lstStyle>
          <a:p/>
        </p:txBody>
      </p:sp>
      <p:sp>
        <p:nvSpPr>
          <p:cNvPr id="382" name="Google Shape;382;p40"/>
          <p:cNvSpPr txBox="1"/>
          <p:nvPr>
            <p:ph idx="6" type="title"/>
          </p:nvPr>
        </p:nvSpPr>
        <p:spPr>
          <a:xfrm>
            <a:off x="810613" y="2692525"/>
            <a:ext cx="17886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p:txBody>
      </p:sp>
      <p:sp>
        <p:nvSpPr>
          <p:cNvPr id="383" name="Google Shape;383;p40"/>
          <p:cNvSpPr txBox="1"/>
          <p:nvPr>
            <p:ph idx="7" type="subTitle"/>
          </p:nvPr>
        </p:nvSpPr>
        <p:spPr>
          <a:xfrm>
            <a:off x="810750" y="3124400"/>
            <a:ext cx="1788600" cy="84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r">
              <a:lnSpc>
                <a:spcPct val="100000"/>
              </a:lnSpc>
              <a:spcBef>
                <a:spcPts val="0"/>
              </a:spcBef>
              <a:spcAft>
                <a:spcPts val="0"/>
              </a:spcAft>
              <a:buSzPts val="1600"/>
              <a:buNone/>
              <a:defRPr/>
            </a:lvl2pPr>
            <a:lvl3pPr lvl="2" rtl="0" algn="r">
              <a:lnSpc>
                <a:spcPct val="100000"/>
              </a:lnSpc>
              <a:spcBef>
                <a:spcPts val="0"/>
              </a:spcBef>
              <a:spcAft>
                <a:spcPts val="0"/>
              </a:spcAft>
              <a:buSzPts val="1600"/>
              <a:buNone/>
              <a:defRPr/>
            </a:lvl3pPr>
            <a:lvl4pPr lvl="3" rtl="0" algn="r">
              <a:lnSpc>
                <a:spcPct val="100000"/>
              </a:lnSpc>
              <a:spcBef>
                <a:spcPts val="0"/>
              </a:spcBef>
              <a:spcAft>
                <a:spcPts val="0"/>
              </a:spcAft>
              <a:buSzPts val="1600"/>
              <a:buNone/>
              <a:defRPr/>
            </a:lvl4pPr>
            <a:lvl5pPr lvl="4" rtl="0" algn="r">
              <a:lnSpc>
                <a:spcPct val="100000"/>
              </a:lnSpc>
              <a:spcBef>
                <a:spcPts val="0"/>
              </a:spcBef>
              <a:spcAft>
                <a:spcPts val="0"/>
              </a:spcAft>
              <a:buSzPts val="1600"/>
              <a:buNone/>
              <a:defRPr/>
            </a:lvl5pPr>
            <a:lvl6pPr lvl="5" rtl="0" algn="r">
              <a:lnSpc>
                <a:spcPct val="100000"/>
              </a:lnSpc>
              <a:spcBef>
                <a:spcPts val="0"/>
              </a:spcBef>
              <a:spcAft>
                <a:spcPts val="0"/>
              </a:spcAft>
              <a:buSzPts val="1600"/>
              <a:buNone/>
              <a:defRPr/>
            </a:lvl6pPr>
            <a:lvl7pPr lvl="6" rtl="0" algn="r">
              <a:lnSpc>
                <a:spcPct val="100000"/>
              </a:lnSpc>
              <a:spcBef>
                <a:spcPts val="0"/>
              </a:spcBef>
              <a:spcAft>
                <a:spcPts val="0"/>
              </a:spcAft>
              <a:buSzPts val="1600"/>
              <a:buNone/>
              <a:defRPr/>
            </a:lvl7pPr>
            <a:lvl8pPr lvl="7" rtl="0" algn="r">
              <a:lnSpc>
                <a:spcPct val="100000"/>
              </a:lnSpc>
              <a:spcBef>
                <a:spcPts val="0"/>
              </a:spcBef>
              <a:spcAft>
                <a:spcPts val="0"/>
              </a:spcAft>
              <a:buSzPts val="1600"/>
              <a:buNone/>
              <a:defRPr/>
            </a:lvl8pPr>
            <a:lvl9pPr lvl="8" rtl="0" algn="r">
              <a:lnSpc>
                <a:spcPct val="100000"/>
              </a:lnSpc>
              <a:spcBef>
                <a:spcPts val="0"/>
              </a:spcBef>
              <a:spcAft>
                <a:spcPts val="0"/>
              </a:spcAft>
              <a:buSzPts val="1600"/>
              <a:buNone/>
              <a:defRPr/>
            </a:lvl9pPr>
          </a:lstStyle>
          <a:p/>
        </p:txBody>
      </p:sp>
      <p:sp>
        <p:nvSpPr>
          <p:cNvPr id="384" name="Google Shape;384;p40"/>
          <p:cNvSpPr txBox="1"/>
          <p:nvPr>
            <p:ph idx="8" type="title"/>
          </p:nvPr>
        </p:nvSpPr>
        <p:spPr>
          <a:xfrm flipH="1">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5"/>
          <p:cNvSpPr/>
          <p:nvPr/>
        </p:nvSpPr>
        <p:spPr>
          <a:xfrm>
            <a:off x="-4528356" y="1004988"/>
            <a:ext cx="5766771" cy="368296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flipH="1" rot="-9405665">
            <a:off x="6846081" y="1281156"/>
            <a:ext cx="7310152" cy="6849835"/>
          </a:xfrm>
          <a:custGeom>
            <a:rect b="b" l="l" r="r" t="t"/>
            <a:pathLst>
              <a:path extrusionOk="0" h="87424" w="93299">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33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p:nvPr/>
        </p:nvSpPr>
        <p:spPr>
          <a:xfrm flipH="1" rot="1478505">
            <a:off x="3709533" y="-1000036"/>
            <a:ext cx="7826136" cy="2877871"/>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txBox="1"/>
          <p:nvPr>
            <p:ph type="title"/>
          </p:nvPr>
        </p:nvSpPr>
        <p:spPr>
          <a:xfrm flipH="1">
            <a:off x="720000" y="438912"/>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 name="Google Shape;42;p5"/>
          <p:cNvSpPr txBox="1"/>
          <p:nvPr>
            <p:ph idx="2" type="title"/>
          </p:nvPr>
        </p:nvSpPr>
        <p:spPr>
          <a:xfrm>
            <a:off x="4789925" y="3371526"/>
            <a:ext cx="23253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3" name="Google Shape;43;p5"/>
          <p:cNvSpPr txBox="1"/>
          <p:nvPr>
            <p:ph idx="1" type="subTitle"/>
          </p:nvPr>
        </p:nvSpPr>
        <p:spPr>
          <a:xfrm>
            <a:off x="4789950" y="3879601"/>
            <a:ext cx="2325300" cy="62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4" name="Google Shape;44;p5"/>
          <p:cNvSpPr txBox="1"/>
          <p:nvPr>
            <p:ph idx="3" type="title"/>
          </p:nvPr>
        </p:nvSpPr>
        <p:spPr>
          <a:xfrm>
            <a:off x="2028750" y="3371526"/>
            <a:ext cx="23253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5" name="Google Shape;45;p5"/>
          <p:cNvSpPr txBox="1"/>
          <p:nvPr>
            <p:ph idx="4" type="subTitle"/>
          </p:nvPr>
        </p:nvSpPr>
        <p:spPr>
          <a:xfrm>
            <a:off x="2028775" y="3879601"/>
            <a:ext cx="2325300" cy="62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6" name="Google Shape;46;p5"/>
          <p:cNvSpPr/>
          <p:nvPr/>
        </p:nvSpPr>
        <p:spPr>
          <a:xfrm flipH="1" rot="9524149">
            <a:off x="-6659422" y="-2925302"/>
            <a:ext cx="9471569" cy="604904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p:nvPr/>
        </p:nvSpPr>
        <p:spPr>
          <a:xfrm rot="-9555841">
            <a:off x="-6785773" y="1808506"/>
            <a:ext cx="8200942" cy="3015697"/>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385" name="Shape 385"/>
        <p:cNvGrpSpPr/>
        <p:nvPr/>
      </p:nvGrpSpPr>
      <p:grpSpPr>
        <a:xfrm>
          <a:off x="0" y="0"/>
          <a:ext cx="0" cy="0"/>
          <a:chOff x="0" y="0"/>
          <a:chExt cx="0" cy="0"/>
        </a:xfrm>
      </p:grpSpPr>
      <p:sp>
        <p:nvSpPr>
          <p:cNvPr id="386" name="Google Shape;386;p41"/>
          <p:cNvSpPr/>
          <p:nvPr/>
        </p:nvSpPr>
        <p:spPr>
          <a:xfrm rot="-10285629">
            <a:off x="6057524" y="-2124373"/>
            <a:ext cx="9471588" cy="6049060"/>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1"/>
          <p:cNvSpPr/>
          <p:nvPr/>
        </p:nvSpPr>
        <p:spPr>
          <a:xfrm flipH="1">
            <a:off x="7942003" y="1004988"/>
            <a:ext cx="5766771" cy="368296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1"/>
          <p:cNvSpPr/>
          <p:nvPr/>
        </p:nvSpPr>
        <p:spPr>
          <a:xfrm rot="2839443">
            <a:off x="-308418" y="2442034"/>
            <a:ext cx="6402141" cy="5689181"/>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1"/>
          <p:cNvSpPr/>
          <p:nvPr/>
        </p:nvSpPr>
        <p:spPr>
          <a:xfrm rot="9405665">
            <a:off x="-5036390" y="1932081"/>
            <a:ext cx="7310152" cy="6849835"/>
          </a:xfrm>
          <a:custGeom>
            <a:rect b="b" l="l" r="r" t="t"/>
            <a:pathLst>
              <a:path extrusionOk="0" h="87424" w="93299">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33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1"/>
          <p:cNvSpPr/>
          <p:nvPr/>
        </p:nvSpPr>
        <p:spPr>
          <a:xfrm rot="-1478505">
            <a:off x="-435239" y="-2304911"/>
            <a:ext cx="7826136" cy="2877871"/>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1"/>
          <p:cNvSpPr/>
          <p:nvPr/>
        </p:nvSpPr>
        <p:spPr>
          <a:xfrm flipH="1" rot="9555841">
            <a:off x="8042252" y="1808506"/>
            <a:ext cx="8200942" cy="3015697"/>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1"/>
          <p:cNvSpPr txBox="1"/>
          <p:nvPr>
            <p:ph type="title"/>
          </p:nvPr>
        </p:nvSpPr>
        <p:spPr>
          <a:xfrm>
            <a:off x="1465625" y="1627425"/>
            <a:ext cx="2746500" cy="460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393" name="Google Shape;393;p41"/>
          <p:cNvSpPr txBox="1"/>
          <p:nvPr>
            <p:ph idx="1" type="subTitle"/>
          </p:nvPr>
        </p:nvSpPr>
        <p:spPr>
          <a:xfrm>
            <a:off x="1465675" y="2087600"/>
            <a:ext cx="2746500" cy="46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394" name="Google Shape;394;p41"/>
          <p:cNvSpPr txBox="1"/>
          <p:nvPr>
            <p:ph idx="2" type="title"/>
          </p:nvPr>
        </p:nvSpPr>
        <p:spPr>
          <a:xfrm>
            <a:off x="1465625" y="2665450"/>
            <a:ext cx="2746500" cy="460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395" name="Google Shape;395;p41"/>
          <p:cNvSpPr txBox="1"/>
          <p:nvPr>
            <p:ph idx="3" type="subTitle"/>
          </p:nvPr>
        </p:nvSpPr>
        <p:spPr>
          <a:xfrm>
            <a:off x="1465675" y="3124625"/>
            <a:ext cx="2746500" cy="46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396" name="Google Shape;396;p41"/>
          <p:cNvSpPr txBox="1"/>
          <p:nvPr>
            <p:ph idx="4" type="title"/>
          </p:nvPr>
        </p:nvSpPr>
        <p:spPr>
          <a:xfrm>
            <a:off x="1465625" y="3703475"/>
            <a:ext cx="2746500" cy="460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397" name="Google Shape;397;p41"/>
          <p:cNvSpPr txBox="1"/>
          <p:nvPr>
            <p:ph idx="5" type="subTitle"/>
          </p:nvPr>
        </p:nvSpPr>
        <p:spPr>
          <a:xfrm>
            <a:off x="1465675" y="4162650"/>
            <a:ext cx="2746500" cy="46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398" name="Google Shape;398;p41"/>
          <p:cNvSpPr txBox="1"/>
          <p:nvPr>
            <p:ph idx="6" type="title"/>
          </p:nvPr>
        </p:nvSpPr>
        <p:spPr>
          <a:xfrm>
            <a:off x="5348850" y="1627425"/>
            <a:ext cx="2746500" cy="460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399" name="Google Shape;399;p41"/>
          <p:cNvSpPr txBox="1"/>
          <p:nvPr>
            <p:ph idx="7" type="subTitle"/>
          </p:nvPr>
        </p:nvSpPr>
        <p:spPr>
          <a:xfrm>
            <a:off x="5348900" y="2087600"/>
            <a:ext cx="2746500" cy="46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00" name="Google Shape;400;p41"/>
          <p:cNvSpPr txBox="1"/>
          <p:nvPr>
            <p:ph idx="8" type="title"/>
          </p:nvPr>
        </p:nvSpPr>
        <p:spPr>
          <a:xfrm>
            <a:off x="5348850" y="2665450"/>
            <a:ext cx="2746500" cy="460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01" name="Google Shape;401;p41"/>
          <p:cNvSpPr txBox="1"/>
          <p:nvPr>
            <p:ph idx="9" type="subTitle"/>
          </p:nvPr>
        </p:nvSpPr>
        <p:spPr>
          <a:xfrm>
            <a:off x="5348900" y="3124625"/>
            <a:ext cx="2746500" cy="46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02" name="Google Shape;402;p41"/>
          <p:cNvSpPr txBox="1"/>
          <p:nvPr>
            <p:ph idx="13" type="title"/>
          </p:nvPr>
        </p:nvSpPr>
        <p:spPr>
          <a:xfrm>
            <a:off x="5348850" y="3703475"/>
            <a:ext cx="2746500" cy="460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03" name="Google Shape;403;p41"/>
          <p:cNvSpPr txBox="1"/>
          <p:nvPr>
            <p:ph idx="14" type="subTitle"/>
          </p:nvPr>
        </p:nvSpPr>
        <p:spPr>
          <a:xfrm>
            <a:off x="5348900" y="4162650"/>
            <a:ext cx="2746500" cy="46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04" name="Google Shape;404;p41"/>
          <p:cNvSpPr txBox="1"/>
          <p:nvPr>
            <p:ph idx="15" type="title"/>
          </p:nvPr>
        </p:nvSpPr>
        <p:spPr>
          <a:xfrm>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7_1">
    <p:spTree>
      <p:nvGrpSpPr>
        <p:cNvPr id="405" name="Shape 405"/>
        <p:cNvGrpSpPr/>
        <p:nvPr/>
      </p:nvGrpSpPr>
      <p:grpSpPr>
        <a:xfrm>
          <a:off x="0" y="0"/>
          <a:ext cx="0" cy="0"/>
          <a:chOff x="0" y="0"/>
          <a:chExt cx="0" cy="0"/>
        </a:xfrm>
      </p:grpSpPr>
      <p:sp>
        <p:nvSpPr>
          <p:cNvPr id="406" name="Google Shape;406;p42"/>
          <p:cNvSpPr/>
          <p:nvPr/>
        </p:nvSpPr>
        <p:spPr>
          <a:xfrm flipH="1" rot="9339447">
            <a:off x="-5157706" y="2195120"/>
            <a:ext cx="7471555" cy="4771732"/>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2"/>
          <p:cNvSpPr/>
          <p:nvPr/>
        </p:nvSpPr>
        <p:spPr>
          <a:xfrm rot="-10285603">
            <a:off x="7150321" y="-2266383"/>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2"/>
          <p:cNvSpPr/>
          <p:nvPr/>
        </p:nvSpPr>
        <p:spPr>
          <a:xfrm rot="649785">
            <a:off x="6848027" y="-244025"/>
            <a:ext cx="4558897" cy="1365861"/>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2"/>
          <p:cNvSpPr/>
          <p:nvPr/>
        </p:nvSpPr>
        <p:spPr>
          <a:xfrm rot="813319">
            <a:off x="-4299402" y="-47175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2"/>
          <p:cNvSpPr/>
          <p:nvPr/>
        </p:nvSpPr>
        <p:spPr>
          <a:xfrm rot="9089871">
            <a:off x="7049951" y="1893780"/>
            <a:ext cx="7826200" cy="2877895"/>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2"/>
          <p:cNvSpPr/>
          <p:nvPr/>
        </p:nvSpPr>
        <p:spPr>
          <a:xfrm rot="-576017">
            <a:off x="-4825529" y="-672274"/>
            <a:ext cx="7826074" cy="287784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2"/>
          <p:cNvSpPr txBox="1"/>
          <p:nvPr>
            <p:ph type="title"/>
          </p:nvPr>
        </p:nvSpPr>
        <p:spPr>
          <a:xfrm>
            <a:off x="721076" y="1932225"/>
            <a:ext cx="22272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13" name="Google Shape;413;p42"/>
          <p:cNvSpPr txBox="1"/>
          <p:nvPr>
            <p:ph idx="1" type="subTitle"/>
          </p:nvPr>
        </p:nvSpPr>
        <p:spPr>
          <a:xfrm>
            <a:off x="721125" y="2287900"/>
            <a:ext cx="2227200" cy="66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14" name="Google Shape;414;p42"/>
          <p:cNvSpPr txBox="1"/>
          <p:nvPr>
            <p:ph idx="2" type="title"/>
          </p:nvPr>
        </p:nvSpPr>
        <p:spPr>
          <a:xfrm>
            <a:off x="721076" y="3841025"/>
            <a:ext cx="22272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15" name="Google Shape;415;p42"/>
          <p:cNvSpPr txBox="1"/>
          <p:nvPr>
            <p:ph idx="3" type="subTitle"/>
          </p:nvPr>
        </p:nvSpPr>
        <p:spPr>
          <a:xfrm>
            <a:off x="721100" y="4196700"/>
            <a:ext cx="2227200" cy="66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16" name="Google Shape;416;p42"/>
          <p:cNvSpPr txBox="1"/>
          <p:nvPr>
            <p:ph idx="4" type="title"/>
          </p:nvPr>
        </p:nvSpPr>
        <p:spPr>
          <a:xfrm>
            <a:off x="3458376" y="1932225"/>
            <a:ext cx="22272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17" name="Google Shape;417;p42"/>
          <p:cNvSpPr txBox="1"/>
          <p:nvPr>
            <p:ph idx="5" type="subTitle"/>
          </p:nvPr>
        </p:nvSpPr>
        <p:spPr>
          <a:xfrm>
            <a:off x="3458425" y="2287900"/>
            <a:ext cx="2227200" cy="66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18" name="Google Shape;418;p42"/>
          <p:cNvSpPr txBox="1"/>
          <p:nvPr>
            <p:ph idx="6" type="title"/>
          </p:nvPr>
        </p:nvSpPr>
        <p:spPr>
          <a:xfrm>
            <a:off x="3458376" y="3841025"/>
            <a:ext cx="22272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19" name="Google Shape;419;p42"/>
          <p:cNvSpPr txBox="1"/>
          <p:nvPr>
            <p:ph idx="7" type="subTitle"/>
          </p:nvPr>
        </p:nvSpPr>
        <p:spPr>
          <a:xfrm>
            <a:off x="3458400" y="4196700"/>
            <a:ext cx="2227200" cy="66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20" name="Google Shape;420;p42"/>
          <p:cNvSpPr txBox="1"/>
          <p:nvPr>
            <p:ph idx="8" type="title"/>
          </p:nvPr>
        </p:nvSpPr>
        <p:spPr>
          <a:xfrm>
            <a:off x="6195726" y="1932225"/>
            <a:ext cx="22272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21" name="Google Shape;421;p42"/>
          <p:cNvSpPr txBox="1"/>
          <p:nvPr>
            <p:ph idx="9" type="subTitle"/>
          </p:nvPr>
        </p:nvSpPr>
        <p:spPr>
          <a:xfrm>
            <a:off x="6195775" y="2287900"/>
            <a:ext cx="2227200" cy="66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22" name="Google Shape;422;p42"/>
          <p:cNvSpPr txBox="1"/>
          <p:nvPr>
            <p:ph idx="13" type="title"/>
          </p:nvPr>
        </p:nvSpPr>
        <p:spPr>
          <a:xfrm>
            <a:off x="6195726" y="3841025"/>
            <a:ext cx="2227200" cy="4875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23" name="Google Shape;423;p42"/>
          <p:cNvSpPr txBox="1"/>
          <p:nvPr>
            <p:ph idx="14" type="subTitle"/>
          </p:nvPr>
        </p:nvSpPr>
        <p:spPr>
          <a:xfrm>
            <a:off x="6195750" y="4196700"/>
            <a:ext cx="2227200" cy="66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24" name="Google Shape;424;p42"/>
          <p:cNvSpPr txBox="1"/>
          <p:nvPr>
            <p:ph idx="15" type="title"/>
          </p:nvPr>
        </p:nvSpPr>
        <p:spPr>
          <a:xfrm flipH="1">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2">
  <p:cSld name="CUSTOM_27">
    <p:spTree>
      <p:nvGrpSpPr>
        <p:cNvPr id="425" name="Shape 425"/>
        <p:cNvGrpSpPr/>
        <p:nvPr/>
      </p:nvGrpSpPr>
      <p:grpSpPr>
        <a:xfrm>
          <a:off x="0" y="0"/>
          <a:ext cx="0" cy="0"/>
          <a:chOff x="0" y="0"/>
          <a:chExt cx="0" cy="0"/>
        </a:xfrm>
      </p:grpSpPr>
      <p:sp>
        <p:nvSpPr>
          <p:cNvPr id="426" name="Google Shape;426;p43"/>
          <p:cNvSpPr/>
          <p:nvPr/>
        </p:nvSpPr>
        <p:spPr>
          <a:xfrm rot="-9339447">
            <a:off x="6847042" y="2970420"/>
            <a:ext cx="7471555" cy="4771732"/>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3"/>
          <p:cNvSpPr/>
          <p:nvPr/>
        </p:nvSpPr>
        <p:spPr>
          <a:xfrm flipH="1" rot="10285603">
            <a:off x="-5277715" y="-2464108"/>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3"/>
          <p:cNvSpPr/>
          <p:nvPr/>
        </p:nvSpPr>
        <p:spPr>
          <a:xfrm flipH="1" rot="-649785">
            <a:off x="-4089159" y="1056050"/>
            <a:ext cx="4558897" cy="1365861"/>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3"/>
          <p:cNvSpPr/>
          <p:nvPr/>
        </p:nvSpPr>
        <p:spPr>
          <a:xfrm flipH="1" rot="-813319">
            <a:off x="7695609" y="-352217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3"/>
          <p:cNvSpPr/>
          <p:nvPr/>
        </p:nvSpPr>
        <p:spPr>
          <a:xfrm flipH="1" rot="-9089871">
            <a:off x="-5596635" y="1893780"/>
            <a:ext cx="7826200" cy="2877895"/>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3"/>
          <p:cNvSpPr/>
          <p:nvPr/>
        </p:nvSpPr>
        <p:spPr>
          <a:xfrm flipH="1" rot="1476017">
            <a:off x="6812373" y="775527"/>
            <a:ext cx="7826071" cy="287784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3"/>
          <p:cNvSpPr txBox="1"/>
          <p:nvPr>
            <p:ph type="title"/>
          </p:nvPr>
        </p:nvSpPr>
        <p:spPr>
          <a:xfrm>
            <a:off x="1242888" y="1932225"/>
            <a:ext cx="1874700" cy="487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33" name="Google Shape;433;p43"/>
          <p:cNvSpPr txBox="1"/>
          <p:nvPr>
            <p:ph idx="1" type="subTitle"/>
          </p:nvPr>
        </p:nvSpPr>
        <p:spPr>
          <a:xfrm>
            <a:off x="1242930" y="2287900"/>
            <a:ext cx="1874700" cy="66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34" name="Google Shape;434;p43"/>
          <p:cNvSpPr txBox="1"/>
          <p:nvPr>
            <p:ph idx="2" type="title"/>
          </p:nvPr>
        </p:nvSpPr>
        <p:spPr>
          <a:xfrm>
            <a:off x="1242889" y="3588576"/>
            <a:ext cx="1874700" cy="487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35" name="Google Shape;435;p43"/>
          <p:cNvSpPr txBox="1"/>
          <p:nvPr>
            <p:ph idx="3" type="subTitle"/>
          </p:nvPr>
        </p:nvSpPr>
        <p:spPr>
          <a:xfrm>
            <a:off x="1242909" y="3944251"/>
            <a:ext cx="1874700" cy="66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36" name="Google Shape;436;p43"/>
          <p:cNvSpPr txBox="1"/>
          <p:nvPr>
            <p:ph idx="4" type="title"/>
          </p:nvPr>
        </p:nvSpPr>
        <p:spPr>
          <a:xfrm>
            <a:off x="3973163" y="1932225"/>
            <a:ext cx="1874700" cy="487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37" name="Google Shape;437;p43"/>
          <p:cNvSpPr txBox="1"/>
          <p:nvPr>
            <p:ph idx="5" type="subTitle"/>
          </p:nvPr>
        </p:nvSpPr>
        <p:spPr>
          <a:xfrm>
            <a:off x="3973205" y="2287900"/>
            <a:ext cx="1874700" cy="66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38" name="Google Shape;438;p43"/>
          <p:cNvSpPr txBox="1"/>
          <p:nvPr>
            <p:ph idx="6" type="title"/>
          </p:nvPr>
        </p:nvSpPr>
        <p:spPr>
          <a:xfrm>
            <a:off x="3973164" y="3588576"/>
            <a:ext cx="1874700" cy="487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39" name="Google Shape;439;p43"/>
          <p:cNvSpPr txBox="1"/>
          <p:nvPr>
            <p:ph idx="7" type="subTitle"/>
          </p:nvPr>
        </p:nvSpPr>
        <p:spPr>
          <a:xfrm>
            <a:off x="3973184" y="3944251"/>
            <a:ext cx="1874700" cy="66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40" name="Google Shape;440;p43"/>
          <p:cNvSpPr txBox="1"/>
          <p:nvPr>
            <p:ph idx="8" type="title"/>
          </p:nvPr>
        </p:nvSpPr>
        <p:spPr>
          <a:xfrm>
            <a:off x="6703489" y="1932225"/>
            <a:ext cx="1874700" cy="487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41" name="Google Shape;441;p43"/>
          <p:cNvSpPr txBox="1"/>
          <p:nvPr>
            <p:ph idx="9" type="subTitle"/>
          </p:nvPr>
        </p:nvSpPr>
        <p:spPr>
          <a:xfrm>
            <a:off x="6703530" y="2287900"/>
            <a:ext cx="1874700" cy="66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42" name="Google Shape;442;p43"/>
          <p:cNvSpPr txBox="1"/>
          <p:nvPr>
            <p:ph idx="13" type="title"/>
          </p:nvPr>
        </p:nvSpPr>
        <p:spPr>
          <a:xfrm>
            <a:off x="6703489" y="3588576"/>
            <a:ext cx="1874700" cy="487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43" name="Google Shape;443;p43"/>
          <p:cNvSpPr txBox="1"/>
          <p:nvPr>
            <p:ph idx="14" type="subTitle"/>
          </p:nvPr>
        </p:nvSpPr>
        <p:spPr>
          <a:xfrm>
            <a:off x="6703509" y="3944251"/>
            <a:ext cx="1874700" cy="66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44" name="Google Shape;444;p43"/>
          <p:cNvSpPr txBox="1"/>
          <p:nvPr>
            <p:ph idx="15" type="title"/>
          </p:nvPr>
        </p:nvSpPr>
        <p:spPr>
          <a:xfrm flipH="1">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445" name="Shape 445"/>
        <p:cNvGrpSpPr/>
        <p:nvPr/>
      </p:nvGrpSpPr>
      <p:grpSpPr>
        <a:xfrm>
          <a:off x="0" y="0"/>
          <a:ext cx="0" cy="0"/>
          <a:chOff x="0" y="0"/>
          <a:chExt cx="0" cy="0"/>
        </a:xfrm>
      </p:grpSpPr>
      <p:sp>
        <p:nvSpPr>
          <p:cNvPr id="446" name="Google Shape;446;p44"/>
          <p:cNvSpPr/>
          <p:nvPr/>
        </p:nvSpPr>
        <p:spPr>
          <a:xfrm rot="813319">
            <a:off x="-2477752" y="-30743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4"/>
          <p:cNvSpPr/>
          <p:nvPr/>
        </p:nvSpPr>
        <p:spPr>
          <a:xfrm flipH="1" rot="3394465">
            <a:off x="3077084" y="3433218"/>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4"/>
          <p:cNvSpPr/>
          <p:nvPr/>
        </p:nvSpPr>
        <p:spPr>
          <a:xfrm>
            <a:off x="5315177" y="-1243497"/>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4"/>
          <p:cNvSpPr/>
          <p:nvPr/>
        </p:nvSpPr>
        <p:spPr>
          <a:xfrm rot="3406877">
            <a:off x="3098060" y="-32126"/>
            <a:ext cx="7826090" cy="2877855"/>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4"/>
          <p:cNvSpPr/>
          <p:nvPr/>
        </p:nvSpPr>
        <p:spPr>
          <a:xfrm flipH="1" rot="-649760">
            <a:off x="7075142" y="-713258"/>
            <a:ext cx="4974484" cy="1490372"/>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4"/>
          <p:cNvSpPr/>
          <p:nvPr/>
        </p:nvSpPr>
        <p:spPr>
          <a:xfrm rot="-10285603">
            <a:off x="-4701904" y="2889692"/>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4"/>
          <p:cNvSpPr txBox="1"/>
          <p:nvPr>
            <p:ph hasCustomPrompt="1" type="title"/>
          </p:nvPr>
        </p:nvSpPr>
        <p:spPr>
          <a:xfrm>
            <a:off x="723300" y="751975"/>
            <a:ext cx="4696800" cy="1323000"/>
          </a:xfrm>
          <a:prstGeom prst="rect">
            <a:avLst/>
          </a:prstGeom>
        </p:spPr>
        <p:txBody>
          <a:bodyPr anchorCtr="0" anchor="b" bIns="91425" lIns="91425" spcFirstLastPara="1" rIns="91425" wrap="square" tIns="91425">
            <a:noAutofit/>
          </a:bodyPr>
          <a:lstStyle>
            <a:lvl1pPr lvl="0" rtl="0" algn="l">
              <a:spcBef>
                <a:spcPts val="0"/>
              </a:spcBef>
              <a:spcAft>
                <a:spcPts val="0"/>
              </a:spcAft>
              <a:buSzPts val="6000"/>
              <a:buNone/>
              <a:defRPr sz="73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453" name="Google Shape;453;p44"/>
          <p:cNvSpPr txBox="1"/>
          <p:nvPr>
            <p:ph idx="1" type="subTitle"/>
          </p:nvPr>
        </p:nvSpPr>
        <p:spPr>
          <a:xfrm>
            <a:off x="723300" y="2038177"/>
            <a:ext cx="4696800" cy="50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PT Sans"/>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Font typeface="PT Sans"/>
              <a:buNone/>
              <a:defRPr>
                <a:latin typeface="PT Sans"/>
                <a:ea typeface="PT Sans"/>
                <a:cs typeface="PT Sans"/>
                <a:sym typeface="PT Sans"/>
              </a:defRPr>
            </a:lvl4pPr>
            <a:lvl5pPr lvl="4" rtl="0">
              <a:lnSpc>
                <a:spcPct val="100000"/>
              </a:lnSpc>
              <a:spcBef>
                <a:spcPts val="0"/>
              </a:spcBef>
              <a:spcAft>
                <a:spcPts val="0"/>
              </a:spcAft>
              <a:buSzPts val="1600"/>
              <a:buFont typeface="PT Sans"/>
              <a:buNone/>
              <a:defRPr>
                <a:latin typeface="PT Sans"/>
                <a:ea typeface="PT Sans"/>
                <a:cs typeface="PT Sans"/>
                <a:sym typeface="PT Sans"/>
              </a:defRPr>
            </a:lvl5pPr>
            <a:lvl6pPr lvl="5" rtl="0">
              <a:lnSpc>
                <a:spcPct val="100000"/>
              </a:lnSpc>
              <a:spcBef>
                <a:spcPts val="0"/>
              </a:spcBef>
              <a:spcAft>
                <a:spcPts val="0"/>
              </a:spcAft>
              <a:buSzPts val="1600"/>
              <a:buFont typeface="PT Sans"/>
              <a:buNone/>
              <a:defRPr>
                <a:latin typeface="PT Sans"/>
                <a:ea typeface="PT Sans"/>
                <a:cs typeface="PT Sans"/>
                <a:sym typeface="PT Sans"/>
              </a:defRPr>
            </a:lvl6pPr>
            <a:lvl7pPr lvl="6" rtl="0">
              <a:lnSpc>
                <a:spcPct val="100000"/>
              </a:lnSpc>
              <a:spcBef>
                <a:spcPts val="0"/>
              </a:spcBef>
              <a:spcAft>
                <a:spcPts val="0"/>
              </a:spcAft>
              <a:buSzPts val="1600"/>
              <a:buFont typeface="PT Sans"/>
              <a:buNone/>
              <a:defRPr>
                <a:latin typeface="PT Sans"/>
                <a:ea typeface="PT Sans"/>
                <a:cs typeface="PT Sans"/>
                <a:sym typeface="PT Sans"/>
              </a:defRPr>
            </a:lvl7pPr>
            <a:lvl8pPr lvl="7" rtl="0">
              <a:lnSpc>
                <a:spcPct val="100000"/>
              </a:lnSpc>
              <a:spcBef>
                <a:spcPts val="0"/>
              </a:spcBef>
              <a:spcAft>
                <a:spcPts val="0"/>
              </a:spcAft>
              <a:buSzPts val="1600"/>
              <a:buFont typeface="PT Sans"/>
              <a:buNone/>
              <a:defRPr>
                <a:latin typeface="PT Sans"/>
                <a:ea typeface="PT Sans"/>
                <a:cs typeface="PT Sans"/>
                <a:sym typeface="PT Sans"/>
              </a:defRPr>
            </a:lvl8pPr>
            <a:lvl9pPr lvl="8" rtl="0">
              <a:lnSpc>
                <a:spcPct val="100000"/>
              </a:lnSpc>
              <a:spcBef>
                <a:spcPts val="0"/>
              </a:spcBef>
              <a:spcAft>
                <a:spcPts val="0"/>
              </a:spcAft>
              <a:buSzPts val="1600"/>
              <a:buFont typeface="PT Sans"/>
              <a:buNone/>
              <a:defRPr>
                <a:latin typeface="PT Sans"/>
                <a:ea typeface="PT Sans"/>
                <a:cs typeface="PT Sans"/>
                <a:sym typeface="PT Sans"/>
              </a:defRPr>
            </a:lvl9pPr>
          </a:lstStyle>
          <a:p/>
        </p:txBody>
      </p:sp>
      <p:sp>
        <p:nvSpPr>
          <p:cNvPr id="454" name="Google Shape;454;p44"/>
          <p:cNvSpPr txBox="1"/>
          <p:nvPr>
            <p:ph hasCustomPrompt="1" idx="2" type="title"/>
          </p:nvPr>
        </p:nvSpPr>
        <p:spPr>
          <a:xfrm>
            <a:off x="723300" y="2598825"/>
            <a:ext cx="4696800" cy="1323000"/>
          </a:xfrm>
          <a:prstGeom prst="rect">
            <a:avLst/>
          </a:prstGeom>
        </p:spPr>
        <p:txBody>
          <a:bodyPr anchorCtr="0" anchor="b" bIns="91425" lIns="91425" spcFirstLastPara="1" rIns="91425" wrap="square" tIns="91425">
            <a:noAutofit/>
          </a:bodyPr>
          <a:lstStyle>
            <a:lvl1pPr lvl="0" rtl="0" algn="l">
              <a:spcBef>
                <a:spcPts val="0"/>
              </a:spcBef>
              <a:spcAft>
                <a:spcPts val="0"/>
              </a:spcAft>
              <a:buSzPts val="6000"/>
              <a:buNone/>
              <a:defRPr sz="73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455" name="Google Shape;455;p44"/>
          <p:cNvSpPr txBox="1"/>
          <p:nvPr>
            <p:ph idx="3" type="subTitle"/>
          </p:nvPr>
        </p:nvSpPr>
        <p:spPr>
          <a:xfrm>
            <a:off x="723300" y="3889928"/>
            <a:ext cx="4696800" cy="50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PT Sans"/>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Font typeface="PT Sans"/>
              <a:buNone/>
              <a:defRPr>
                <a:latin typeface="PT Sans"/>
                <a:ea typeface="PT Sans"/>
                <a:cs typeface="PT Sans"/>
                <a:sym typeface="PT Sans"/>
              </a:defRPr>
            </a:lvl4pPr>
            <a:lvl5pPr lvl="4" rtl="0">
              <a:lnSpc>
                <a:spcPct val="100000"/>
              </a:lnSpc>
              <a:spcBef>
                <a:spcPts val="0"/>
              </a:spcBef>
              <a:spcAft>
                <a:spcPts val="0"/>
              </a:spcAft>
              <a:buSzPts val="1600"/>
              <a:buFont typeface="PT Sans"/>
              <a:buNone/>
              <a:defRPr>
                <a:latin typeface="PT Sans"/>
                <a:ea typeface="PT Sans"/>
                <a:cs typeface="PT Sans"/>
                <a:sym typeface="PT Sans"/>
              </a:defRPr>
            </a:lvl5pPr>
            <a:lvl6pPr lvl="5" rtl="0">
              <a:lnSpc>
                <a:spcPct val="100000"/>
              </a:lnSpc>
              <a:spcBef>
                <a:spcPts val="0"/>
              </a:spcBef>
              <a:spcAft>
                <a:spcPts val="0"/>
              </a:spcAft>
              <a:buSzPts val="1600"/>
              <a:buFont typeface="PT Sans"/>
              <a:buNone/>
              <a:defRPr>
                <a:latin typeface="PT Sans"/>
                <a:ea typeface="PT Sans"/>
                <a:cs typeface="PT Sans"/>
                <a:sym typeface="PT Sans"/>
              </a:defRPr>
            </a:lvl6pPr>
            <a:lvl7pPr lvl="6" rtl="0">
              <a:lnSpc>
                <a:spcPct val="100000"/>
              </a:lnSpc>
              <a:spcBef>
                <a:spcPts val="0"/>
              </a:spcBef>
              <a:spcAft>
                <a:spcPts val="0"/>
              </a:spcAft>
              <a:buSzPts val="1600"/>
              <a:buFont typeface="PT Sans"/>
              <a:buNone/>
              <a:defRPr>
                <a:latin typeface="PT Sans"/>
                <a:ea typeface="PT Sans"/>
                <a:cs typeface="PT Sans"/>
                <a:sym typeface="PT Sans"/>
              </a:defRPr>
            </a:lvl7pPr>
            <a:lvl8pPr lvl="7" rtl="0">
              <a:lnSpc>
                <a:spcPct val="100000"/>
              </a:lnSpc>
              <a:spcBef>
                <a:spcPts val="0"/>
              </a:spcBef>
              <a:spcAft>
                <a:spcPts val="0"/>
              </a:spcAft>
              <a:buSzPts val="1600"/>
              <a:buFont typeface="PT Sans"/>
              <a:buNone/>
              <a:defRPr>
                <a:latin typeface="PT Sans"/>
                <a:ea typeface="PT Sans"/>
                <a:cs typeface="PT Sans"/>
                <a:sym typeface="PT Sans"/>
              </a:defRPr>
            </a:lvl8pPr>
            <a:lvl9pPr lvl="8" rtl="0">
              <a:lnSpc>
                <a:spcPct val="100000"/>
              </a:lnSpc>
              <a:spcBef>
                <a:spcPts val="0"/>
              </a:spcBef>
              <a:spcAft>
                <a:spcPts val="0"/>
              </a:spcAft>
              <a:buSzPts val="1600"/>
              <a:buFont typeface="PT Sans"/>
              <a:buNone/>
              <a:defRPr>
                <a:latin typeface="PT Sans"/>
                <a:ea typeface="PT Sans"/>
                <a:cs typeface="PT Sans"/>
                <a:sym typeface="PT Sans"/>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9">
    <p:spTree>
      <p:nvGrpSpPr>
        <p:cNvPr id="456" name="Shape 456"/>
        <p:cNvGrpSpPr/>
        <p:nvPr/>
      </p:nvGrpSpPr>
      <p:grpSpPr>
        <a:xfrm>
          <a:off x="0" y="0"/>
          <a:ext cx="0" cy="0"/>
          <a:chOff x="0" y="0"/>
          <a:chExt cx="0" cy="0"/>
        </a:xfrm>
      </p:grpSpPr>
      <p:sp>
        <p:nvSpPr>
          <p:cNvPr id="457" name="Google Shape;457;p45"/>
          <p:cNvSpPr/>
          <p:nvPr/>
        </p:nvSpPr>
        <p:spPr>
          <a:xfrm flipH="1" rot="-813319">
            <a:off x="4461871" y="-38204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5"/>
          <p:cNvSpPr/>
          <p:nvPr/>
        </p:nvSpPr>
        <p:spPr>
          <a:xfrm rot="-3394465">
            <a:off x="-4415599" y="3433218"/>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5"/>
          <p:cNvSpPr/>
          <p:nvPr/>
        </p:nvSpPr>
        <p:spPr>
          <a:xfrm flipH="1">
            <a:off x="-3718816" y="-2329747"/>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5"/>
          <p:cNvSpPr/>
          <p:nvPr/>
        </p:nvSpPr>
        <p:spPr>
          <a:xfrm flipH="1" rot="-3406877">
            <a:off x="4741603" y="2701799"/>
            <a:ext cx="7826090" cy="2877855"/>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5"/>
          <p:cNvSpPr/>
          <p:nvPr/>
        </p:nvSpPr>
        <p:spPr>
          <a:xfrm rot="649760">
            <a:off x="-3160798" y="3729042"/>
            <a:ext cx="4974484" cy="1490372"/>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5"/>
          <p:cNvSpPr/>
          <p:nvPr/>
        </p:nvSpPr>
        <p:spPr>
          <a:xfrm flipH="1" rot="10285603">
            <a:off x="4594972" y="2889692"/>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5"/>
          <p:cNvSpPr txBox="1"/>
          <p:nvPr>
            <p:ph hasCustomPrompt="1" type="title"/>
          </p:nvPr>
        </p:nvSpPr>
        <p:spPr>
          <a:xfrm>
            <a:off x="2223600" y="539500"/>
            <a:ext cx="4696800" cy="8553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64" name="Google Shape;464;p45"/>
          <p:cNvSpPr txBox="1"/>
          <p:nvPr>
            <p:ph idx="1" type="subTitle"/>
          </p:nvPr>
        </p:nvSpPr>
        <p:spPr>
          <a:xfrm>
            <a:off x="2223600" y="1437838"/>
            <a:ext cx="4696800" cy="34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PT Sans"/>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Font typeface="PT Sans"/>
              <a:buNone/>
              <a:defRPr>
                <a:latin typeface="PT Sans"/>
                <a:ea typeface="PT Sans"/>
                <a:cs typeface="PT Sans"/>
                <a:sym typeface="PT Sans"/>
              </a:defRPr>
            </a:lvl4pPr>
            <a:lvl5pPr lvl="4" rtl="0" algn="ctr">
              <a:lnSpc>
                <a:spcPct val="100000"/>
              </a:lnSpc>
              <a:spcBef>
                <a:spcPts val="0"/>
              </a:spcBef>
              <a:spcAft>
                <a:spcPts val="0"/>
              </a:spcAft>
              <a:buSzPts val="1600"/>
              <a:buFont typeface="PT Sans"/>
              <a:buNone/>
              <a:defRPr>
                <a:latin typeface="PT Sans"/>
                <a:ea typeface="PT Sans"/>
                <a:cs typeface="PT Sans"/>
                <a:sym typeface="PT Sans"/>
              </a:defRPr>
            </a:lvl5pPr>
            <a:lvl6pPr lvl="5" rtl="0" algn="ctr">
              <a:lnSpc>
                <a:spcPct val="100000"/>
              </a:lnSpc>
              <a:spcBef>
                <a:spcPts val="0"/>
              </a:spcBef>
              <a:spcAft>
                <a:spcPts val="0"/>
              </a:spcAft>
              <a:buSzPts val="1600"/>
              <a:buFont typeface="PT Sans"/>
              <a:buNone/>
              <a:defRPr>
                <a:latin typeface="PT Sans"/>
                <a:ea typeface="PT Sans"/>
                <a:cs typeface="PT Sans"/>
                <a:sym typeface="PT Sans"/>
              </a:defRPr>
            </a:lvl6pPr>
            <a:lvl7pPr lvl="6" rtl="0" algn="ctr">
              <a:lnSpc>
                <a:spcPct val="100000"/>
              </a:lnSpc>
              <a:spcBef>
                <a:spcPts val="0"/>
              </a:spcBef>
              <a:spcAft>
                <a:spcPts val="0"/>
              </a:spcAft>
              <a:buSzPts val="1600"/>
              <a:buFont typeface="PT Sans"/>
              <a:buNone/>
              <a:defRPr>
                <a:latin typeface="PT Sans"/>
                <a:ea typeface="PT Sans"/>
                <a:cs typeface="PT Sans"/>
                <a:sym typeface="PT Sans"/>
              </a:defRPr>
            </a:lvl7pPr>
            <a:lvl8pPr lvl="7" rtl="0" algn="ctr">
              <a:lnSpc>
                <a:spcPct val="100000"/>
              </a:lnSpc>
              <a:spcBef>
                <a:spcPts val="0"/>
              </a:spcBef>
              <a:spcAft>
                <a:spcPts val="0"/>
              </a:spcAft>
              <a:buSzPts val="1600"/>
              <a:buFont typeface="PT Sans"/>
              <a:buNone/>
              <a:defRPr>
                <a:latin typeface="PT Sans"/>
                <a:ea typeface="PT Sans"/>
                <a:cs typeface="PT Sans"/>
                <a:sym typeface="PT Sans"/>
              </a:defRPr>
            </a:lvl8pPr>
            <a:lvl9pPr lvl="8" rtl="0" algn="ctr">
              <a:lnSpc>
                <a:spcPct val="100000"/>
              </a:lnSpc>
              <a:spcBef>
                <a:spcPts val="0"/>
              </a:spcBef>
              <a:spcAft>
                <a:spcPts val="0"/>
              </a:spcAft>
              <a:buSzPts val="1600"/>
              <a:buFont typeface="PT Sans"/>
              <a:buNone/>
              <a:defRPr>
                <a:latin typeface="PT Sans"/>
                <a:ea typeface="PT Sans"/>
                <a:cs typeface="PT Sans"/>
                <a:sym typeface="PT Sans"/>
              </a:defRPr>
            </a:lvl9pPr>
          </a:lstStyle>
          <a:p/>
        </p:txBody>
      </p:sp>
      <p:sp>
        <p:nvSpPr>
          <p:cNvPr id="465" name="Google Shape;465;p45"/>
          <p:cNvSpPr txBox="1"/>
          <p:nvPr>
            <p:ph hasCustomPrompt="1" idx="2" type="title"/>
          </p:nvPr>
        </p:nvSpPr>
        <p:spPr>
          <a:xfrm>
            <a:off x="2223600" y="3354350"/>
            <a:ext cx="4696800" cy="8553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66" name="Google Shape;466;p45"/>
          <p:cNvSpPr txBox="1"/>
          <p:nvPr>
            <p:ph idx="3" type="subTitle"/>
          </p:nvPr>
        </p:nvSpPr>
        <p:spPr>
          <a:xfrm>
            <a:off x="2223600" y="4257426"/>
            <a:ext cx="4696800" cy="34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PT Sans"/>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Font typeface="PT Sans"/>
              <a:buNone/>
              <a:defRPr>
                <a:latin typeface="PT Sans"/>
                <a:ea typeface="PT Sans"/>
                <a:cs typeface="PT Sans"/>
                <a:sym typeface="PT Sans"/>
              </a:defRPr>
            </a:lvl4pPr>
            <a:lvl5pPr lvl="4" rtl="0" algn="ctr">
              <a:lnSpc>
                <a:spcPct val="100000"/>
              </a:lnSpc>
              <a:spcBef>
                <a:spcPts val="0"/>
              </a:spcBef>
              <a:spcAft>
                <a:spcPts val="0"/>
              </a:spcAft>
              <a:buSzPts val="1600"/>
              <a:buFont typeface="PT Sans"/>
              <a:buNone/>
              <a:defRPr>
                <a:latin typeface="PT Sans"/>
                <a:ea typeface="PT Sans"/>
                <a:cs typeface="PT Sans"/>
                <a:sym typeface="PT Sans"/>
              </a:defRPr>
            </a:lvl5pPr>
            <a:lvl6pPr lvl="5" rtl="0" algn="ctr">
              <a:lnSpc>
                <a:spcPct val="100000"/>
              </a:lnSpc>
              <a:spcBef>
                <a:spcPts val="0"/>
              </a:spcBef>
              <a:spcAft>
                <a:spcPts val="0"/>
              </a:spcAft>
              <a:buSzPts val="1600"/>
              <a:buFont typeface="PT Sans"/>
              <a:buNone/>
              <a:defRPr>
                <a:latin typeface="PT Sans"/>
                <a:ea typeface="PT Sans"/>
                <a:cs typeface="PT Sans"/>
                <a:sym typeface="PT Sans"/>
              </a:defRPr>
            </a:lvl6pPr>
            <a:lvl7pPr lvl="6" rtl="0" algn="ctr">
              <a:lnSpc>
                <a:spcPct val="100000"/>
              </a:lnSpc>
              <a:spcBef>
                <a:spcPts val="0"/>
              </a:spcBef>
              <a:spcAft>
                <a:spcPts val="0"/>
              </a:spcAft>
              <a:buSzPts val="1600"/>
              <a:buFont typeface="PT Sans"/>
              <a:buNone/>
              <a:defRPr>
                <a:latin typeface="PT Sans"/>
                <a:ea typeface="PT Sans"/>
                <a:cs typeface="PT Sans"/>
                <a:sym typeface="PT Sans"/>
              </a:defRPr>
            </a:lvl7pPr>
            <a:lvl8pPr lvl="7" rtl="0" algn="ctr">
              <a:lnSpc>
                <a:spcPct val="100000"/>
              </a:lnSpc>
              <a:spcBef>
                <a:spcPts val="0"/>
              </a:spcBef>
              <a:spcAft>
                <a:spcPts val="0"/>
              </a:spcAft>
              <a:buSzPts val="1600"/>
              <a:buFont typeface="PT Sans"/>
              <a:buNone/>
              <a:defRPr>
                <a:latin typeface="PT Sans"/>
                <a:ea typeface="PT Sans"/>
                <a:cs typeface="PT Sans"/>
                <a:sym typeface="PT Sans"/>
              </a:defRPr>
            </a:lvl8pPr>
            <a:lvl9pPr lvl="8" rtl="0" algn="ctr">
              <a:lnSpc>
                <a:spcPct val="100000"/>
              </a:lnSpc>
              <a:spcBef>
                <a:spcPts val="0"/>
              </a:spcBef>
              <a:spcAft>
                <a:spcPts val="0"/>
              </a:spcAft>
              <a:buSzPts val="1600"/>
              <a:buFont typeface="PT Sans"/>
              <a:buNone/>
              <a:defRPr>
                <a:latin typeface="PT Sans"/>
                <a:ea typeface="PT Sans"/>
                <a:cs typeface="PT Sans"/>
                <a:sym typeface="PT Sans"/>
              </a:defRPr>
            </a:lvl9pPr>
          </a:lstStyle>
          <a:p/>
        </p:txBody>
      </p:sp>
      <p:sp>
        <p:nvSpPr>
          <p:cNvPr id="467" name="Google Shape;467;p45"/>
          <p:cNvSpPr txBox="1"/>
          <p:nvPr>
            <p:ph hasCustomPrompt="1" idx="4" type="title"/>
          </p:nvPr>
        </p:nvSpPr>
        <p:spPr>
          <a:xfrm>
            <a:off x="2223600" y="1944550"/>
            <a:ext cx="4696800" cy="8553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68" name="Google Shape;468;p45"/>
          <p:cNvSpPr txBox="1"/>
          <p:nvPr>
            <p:ph idx="5" type="subTitle"/>
          </p:nvPr>
        </p:nvSpPr>
        <p:spPr>
          <a:xfrm>
            <a:off x="2223600" y="2847626"/>
            <a:ext cx="4696800" cy="34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PT Sans"/>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Font typeface="PT Sans"/>
              <a:buNone/>
              <a:defRPr>
                <a:latin typeface="PT Sans"/>
                <a:ea typeface="PT Sans"/>
                <a:cs typeface="PT Sans"/>
                <a:sym typeface="PT Sans"/>
              </a:defRPr>
            </a:lvl4pPr>
            <a:lvl5pPr lvl="4" rtl="0" algn="ctr">
              <a:lnSpc>
                <a:spcPct val="100000"/>
              </a:lnSpc>
              <a:spcBef>
                <a:spcPts val="0"/>
              </a:spcBef>
              <a:spcAft>
                <a:spcPts val="0"/>
              </a:spcAft>
              <a:buSzPts val="1600"/>
              <a:buFont typeface="PT Sans"/>
              <a:buNone/>
              <a:defRPr>
                <a:latin typeface="PT Sans"/>
                <a:ea typeface="PT Sans"/>
                <a:cs typeface="PT Sans"/>
                <a:sym typeface="PT Sans"/>
              </a:defRPr>
            </a:lvl5pPr>
            <a:lvl6pPr lvl="5" rtl="0" algn="ctr">
              <a:lnSpc>
                <a:spcPct val="100000"/>
              </a:lnSpc>
              <a:spcBef>
                <a:spcPts val="0"/>
              </a:spcBef>
              <a:spcAft>
                <a:spcPts val="0"/>
              </a:spcAft>
              <a:buSzPts val="1600"/>
              <a:buFont typeface="PT Sans"/>
              <a:buNone/>
              <a:defRPr>
                <a:latin typeface="PT Sans"/>
                <a:ea typeface="PT Sans"/>
                <a:cs typeface="PT Sans"/>
                <a:sym typeface="PT Sans"/>
              </a:defRPr>
            </a:lvl6pPr>
            <a:lvl7pPr lvl="6" rtl="0" algn="ctr">
              <a:lnSpc>
                <a:spcPct val="100000"/>
              </a:lnSpc>
              <a:spcBef>
                <a:spcPts val="0"/>
              </a:spcBef>
              <a:spcAft>
                <a:spcPts val="0"/>
              </a:spcAft>
              <a:buSzPts val="1600"/>
              <a:buFont typeface="PT Sans"/>
              <a:buNone/>
              <a:defRPr>
                <a:latin typeface="PT Sans"/>
                <a:ea typeface="PT Sans"/>
                <a:cs typeface="PT Sans"/>
                <a:sym typeface="PT Sans"/>
              </a:defRPr>
            </a:lvl7pPr>
            <a:lvl8pPr lvl="7" rtl="0" algn="ctr">
              <a:lnSpc>
                <a:spcPct val="100000"/>
              </a:lnSpc>
              <a:spcBef>
                <a:spcPts val="0"/>
              </a:spcBef>
              <a:spcAft>
                <a:spcPts val="0"/>
              </a:spcAft>
              <a:buSzPts val="1600"/>
              <a:buFont typeface="PT Sans"/>
              <a:buNone/>
              <a:defRPr>
                <a:latin typeface="PT Sans"/>
                <a:ea typeface="PT Sans"/>
                <a:cs typeface="PT Sans"/>
                <a:sym typeface="PT Sans"/>
              </a:defRPr>
            </a:lvl8pPr>
            <a:lvl9pPr lvl="8" rtl="0" algn="ctr">
              <a:lnSpc>
                <a:spcPct val="100000"/>
              </a:lnSpc>
              <a:spcBef>
                <a:spcPts val="0"/>
              </a:spcBef>
              <a:spcAft>
                <a:spcPts val="0"/>
              </a:spcAft>
              <a:buSzPts val="1600"/>
              <a:buFont typeface="PT Sans"/>
              <a:buNone/>
              <a:defRPr>
                <a:latin typeface="PT Sans"/>
                <a:ea typeface="PT Sans"/>
                <a:cs typeface="PT Sans"/>
                <a:sym typeface="PT Sans"/>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8_1">
    <p:spTree>
      <p:nvGrpSpPr>
        <p:cNvPr id="469" name="Shape 469"/>
        <p:cNvGrpSpPr/>
        <p:nvPr/>
      </p:nvGrpSpPr>
      <p:grpSpPr>
        <a:xfrm>
          <a:off x="0" y="0"/>
          <a:ext cx="0" cy="0"/>
          <a:chOff x="0" y="0"/>
          <a:chExt cx="0" cy="0"/>
        </a:xfrm>
      </p:grpSpPr>
      <p:sp>
        <p:nvSpPr>
          <p:cNvPr id="470" name="Google Shape;470;p46"/>
          <p:cNvSpPr/>
          <p:nvPr/>
        </p:nvSpPr>
        <p:spPr>
          <a:xfrm rot="-3394465">
            <a:off x="-2929870" y="3433218"/>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6"/>
          <p:cNvSpPr/>
          <p:nvPr/>
        </p:nvSpPr>
        <p:spPr>
          <a:xfrm flipH="1">
            <a:off x="-4081962" y="-1243497"/>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6"/>
          <p:cNvSpPr/>
          <p:nvPr/>
        </p:nvSpPr>
        <p:spPr>
          <a:xfrm flipH="1" rot="-3952094">
            <a:off x="-3954406" y="-32116"/>
            <a:ext cx="7826127" cy="287786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6"/>
          <p:cNvSpPr/>
          <p:nvPr/>
        </p:nvSpPr>
        <p:spPr>
          <a:xfrm rot="649760">
            <a:off x="-3199069" y="-713258"/>
            <a:ext cx="4974484" cy="1490372"/>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6"/>
          <p:cNvSpPr/>
          <p:nvPr/>
        </p:nvSpPr>
        <p:spPr>
          <a:xfrm flipH="1" rot="-813319">
            <a:off x="4926200" y="-30743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6"/>
          <p:cNvSpPr/>
          <p:nvPr/>
        </p:nvSpPr>
        <p:spPr>
          <a:xfrm flipH="1" rot="10285603">
            <a:off x="6080701" y="3752842"/>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6"/>
          <p:cNvSpPr/>
          <p:nvPr/>
        </p:nvSpPr>
        <p:spPr>
          <a:xfrm flipH="1" rot="7426355">
            <a:off x="6582052" y="1132830"/>
            <a:ext cx="7826046" cy="287783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6"/>
          <p:cNvSpPr txBox="1"/>
          <p:nvPr>
            <p:ph type="title"/>
          </p:nvPr>
        </p:nvSpPr>
        <p:spPr>
          <a:xfrm flipH="1">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8" name="Google Shape;478;p46"/>
          <p:cNvSpPr txBox="1"/>
          <p:nvPr>
            <p:ph idx="2" type="title"/>
          </p:nvPr>
        </p:nvSpPr>
        <p:spPr>
          <a:xfrm>
            <a:off x="872476" y="1425413"/>
            <a:ext cx="23052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79" name="Google Shape;479;p46"/>
          <p:cNvSpPr txBox="1"/>
          <p:nvPr>
            <p:ph idx="1" type="subTitle"/>
          </p:nvPr>
        </p:nvSpPr>
        <p:spPr>
          <a:xfrm>
            <a:off x="872475" y="3674675"/>
            <a:ext cx="2305200" cy="935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80" name="Google Shape;480;p46"/>
          <p:cNvSpPr txBox="1"/>
          <p:nvPr>
            <p:ph idx="3" type="title"/>
          </p:nvPr>
        </p:nvSpPr>
        <p:spPr>
          <a:xfrm>
            <a:off x="3498100" y="1425413"/>
            <a:ext cx="21477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81" name="Google Shape;481;p46"/>
          <p:cNvSpPr txBox="1"/>
          <p:nvPr>
            <p:ph idx="4" type="subTitle"/>
          </p:nvPr>
        </p:nvSpPr>
        <p:spPr>
          <a:xfrm>
            <a:off x="3498101" y="3674675"/>
            <a:ext cx="2147700" cy="935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82" name="Google Shape;482;p46"/>
          <p:cNvSpPr txBox="1"/>
          <p:nvPr>
            <p:ph idx="5" type="title"/>
          </p:nvPr>
        </p:nvSpPr>
        <p:spPr>
          <a:xfrm>
            <a:off x="5966121" y="1425413"/>
            <a:ext cx="23055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83" name="Google Shape;483;p46"/>
          <p:cNvSpPr txBox="1"/>
          <p:nvPr>
            <p:ph idx="6" type="subTitle"/>
          </p:nvPr>
        </p:nvSpPr>
        <p:spPr>
          <a:xfrm>
            <a:off x="5966125" y="3674675"/>
            <a:ext cx="2305500" cy="935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84" name="Google Shape;484;p46"/>
          <p:cNvSpPr txBox="1"/>
          <p:nvPr>
            <p:ph hasCustomPrompt="1" idx="7" type="title"/>
          </p:nvPr>
        </p:nvSpPr>
        <p:spPr>
          <a:xfrm>
            <a:off x="1573073" y="2523644"/>
            <a:ext cx="898200" cy="4356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5" name="Google Shape;485;p46"/>
          <p:cNvSpPr txBox="1"/>
          <p:nvPr>
            <p:ph hasCustomPrompt="1" idx="8" type="title"/>
          </p:nvPr>
        </p:nvSpPr>
        <p:spPr>
          <a:xfrm>
            <a:off x="4123139" y="2518934"/>
            <a:ext cx="898200" cy="4356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6" name="Google Shape;486;p46"/>
          <p:cNvSpPr txBox="1"/>
          <p:nvPr>
            <p:ph hasCustomPrompt="1" idx="9" type="title"/>
          </p:nvPr>
        </p:nvSpPr>
        <p:spPr>
          <a:xfrm>
            <a:off x="6672769" y="2523644"/>
            <a:ext cx="898200" cy="4356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3">
  <p:cSld name="CUSTOM_30">
    <p:spTree>
      <p:nvGrpSpPr>
        <p:cNvPr id="487" name="Shape 487"/>
        <p:cNvGrpSpPr/>
        <p:nvPr/>
      </p:nvGrpSpPr>
      <p:grpSpPr>
        <a:xfrm>
          <a:off x="0" y="0"/>
          <a:ext cx="0" cy="0"/>
          <a:chOff x="0" y="0"/>
          <a:chExt cx="0" cy="0"/>
        </a:xfrm>
      </p:grpSpPr>
      <p:sp>
        <p:nvSpPr>
          <p:cNvPr id="488" name="Google Shape;488;p47"/>
          <p:cNvSpPr/>
          <p:nvPr/>
        </p:nvSpPr>
        <p:spPr>
          <a:xfrm rot="7405535">
            <a:off x="3401384" y="-4181093"/>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7"/>
          <p:cNvSpPr/>
          <p:nvPr/>
        </p:nvSpPr>
        <p:spPr>
          <a:xfrm flipH="1" rot="10800000">
            <a:off x="6191327" y="657454"/>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7"/>
          <p:cNvSpPr/>
          <p:nvPr/>
        </p:nvSpPr>
        <p:spPr>
          <a:xfrm flipH="1" rot="6847906">
            <a:off x="5303136" y="1964597"/>
            <a:ext cx="7826127" cy="287786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7"/>
          <p:cNvSpPr/>
          <p:nvPr/>
        </p:nvSpPr>
        <p:spPr>
          <a:xfrm rot="-10150240">
            <a:off x="7399442" y="4033234"/>
            <a:ext cx="4974484" cy="1490372"/>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7"/>
          <p:cNvSpPr/>
          <p:nvPr/>
        </p:nvSpPr>
        <p:spPr>
          <a:xfrm flipH="1" rot="9986681">
            <a:off x="-2153452" y="2195519"/>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7"/>
          <p:cNvSpPr/>
          <p:nvPr/>
        </p:nvSpPr>
        <p:spPr>
          <a:xfrm flipH="1" rot="-514397">
            <a:off x="-4377604" y="-3714358"/>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7"/>
          <p:cNvSpPr/>
          <p:nvPr/>
        </p:nvSpPr>
        <p:spPr>
          <a:xfrm flipH="1" rot="-3373645">
            <a:off x="-5233242" y="799680"/>
            <a:ext cx="7826046" cy="287783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7"/>
          <p:cNvSpPr txBox="1"/>
          <p:nvPr>
            <p:ph type="title"/>
          </p:nvPr>
        </p:nvSpPr>
        <p:spPr>
          <a:xfrm>
            <a:off x="872476" y="2613288"/>
            <a:ext cx="23052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96" name="Google Shape;496;p47"/>
          <p:cNvSpPr txBox="1"/>
          <p:nvPr>
            <p:ph idx="1" type="subTitle"/>
          </p:nvPr>
        </p:nvSpPr>
        <p:spPr>
          <a:xfrm>
            <a:off x="872475" y="2979000"/>
            <a:ext cx="2305200" cy="935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97" name="Google Shape;497;p47"/>
          <p:cNvSpPr txBox="1"/>
          <p:nvPr>
            <p:ph idx="2" type="title"/>
          </p:nvPr>
        </p:nvSpPr>
        <p:spPr>
          <a:xfrm>
            <a:off x="3498100" y="2613288"/>
            <a:ext cx="21477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98" name="Google Shape;498;p47"/>
          <p:cNvSpPr txBox="1"/>
          <p:nvPr>
            <p:ph idx="3" type="subTitle"/>
          </p:nvPr>
        </p:nvSpPr>
        <p:spPr>
          <a:xfrm>
            <a:off x="3498101" y="2979000"/>
            <a:ext cx="2147700" cy="935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99" name="Google Shape;499;p47"/>
          <p:cNvSpPr txBox="1"/>
          <p:nvPr>
            <p:ph idx="4" type="title"/>
          </p:nvPr>
        </p:nvSpPr>
        <p:spPr>
          <a:xfrm>
            <a:off x="5966121" y="2613288"/>
            <a:ext cx="23055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00" name="Google Shape;500;p47"/>
          <p:cNvSpPr txBox="1"/>
          <p:nvPr>
            <p:ph idx="5" type="subTitle"/>
          </p:nvPr>
        </p:nvSpPr>
        <p:spPr>
          <a:xfrm>
            <a:off x="5966125" y="2979000"/>
            <a:ext cx="2305500" cy="935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501" name="Google Shape;501;p47"/>
          <p:cNvSpPr txBox="1"/>
          <p:nvPr>
            <p:ph hasCustomPrompt="1" idx="6" type="title"/>
          </p:nvPr>
        </p:nvSpPr>
        <p:spPr>
          <a:xfrm>
            <a:off x="1407025" y="1529650"/>
            <a:ext cx="1230300" cy="4356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02" name="Google Shape;502;p47"/>
          <p:cNvSpPr txBox="1"/>
          <p:nvPr>
            <p:ph hasCustomPrompt="1" idx="7" type="title"/>
          </p:nvPr>
        </p:nvSpPr>
        <p:spPr>
          <a:xfrm>
            <a:off x="3957087" y="1524925"/>
            <a:ext cx="1230300" cy="4356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03" name="Google Shape;503;p47"/>
          <p:cNvSpPr txBox="1"/>
          <p:nvPr>
            <p:ph hasCustomPrompt="1" idx="8" type="title"/>
          </p:nvPr>
        </p:nvSpPr>
        <p:spPr>
          <a:xfrm>
            <a:off x="6506727" y="1529650"/>
            <a:ext cx="1230300" cy="4356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504" name="Shape 504"/>
        <p:cNvGrpSpPr/>
        <p:nvPr/>
      </p:nvGrpSpPr>
      <p:grpSpPr>
        <a:xfrm>
          <a:off x="0" y="0"/>
          <a:ext cx="0" cy="0"/>
          <a:chOff x="0" y="0"/>
          <a:chExt cx="0" cy="0"/>
        </a:xfrm>
      </p:grpSpPr>
      <p:sp>
        <p:nvSpPr>
          <p:cNvPr id="505" name="Google Shape;505;p48"/>
          <p:cNvSpPr/>
          <p:nvPr/>
        </p:nvSpPr>
        <p:spPr>
          <a:xfrm flipH="1" rot="-813319">
            <a:off x="4432698" y="-342427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8"/>
          <p:cNvSpPr/>
          <p:nvPr/>
        </p:nvSpPr>
        <p:spPr>
          <a:xfrm rot="649785">
            <a:off x="-1816445" y="-738425"/>
            <a:ext cx="4558897" cy="1365861"/>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8"/>
          <p:cNvSpPr/>
          <p:nvPr/>
        </p:nvSpPr>
        <p:spPr>
          <a:xfrm flipH="1">
            <a:off x="620870" y="2238100"/>
            <a:ext cx="7471673" cy="477180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8"/>
          <p:cNvSpPr/>
          <p:nvPr/>
        </p:nvSpPr>
        <p:spPr>
          <a:xfrm flipH="1" rot="-8823147">
            <a:off x="5804215" y="2808773"/>
            <a:ext cx="5990392" cy="5613180"/>
          </a:xfrm>
          <a:custGeom>
            <a:rect b="b" l="l" r="r" t="t"/>
            <a:pathLst>
              <a:path extrusionOk="0" h="87424" w="93299">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33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8"/>
          <p:cNvSpPr/>
          <p:nvPr/>
        </p:nvSpPr>
        <p:spPr>
          <a:xfrm flipH="1" rot="8100000">
            <a:off x="-2522993" y="494176"/>
            <a:ext cx="4935837" cy="3769884"/>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8"/>
          <p:cNvSpPr/>
          <p:nvPr/>
        </p:nvSpPr>
        <p:spPr>
          <a:xfrm flipH="1" rot="-649785">
            <a:off x="3942880" y="4401125"/>
            <a:ext cx="4558897" cy="1365861"/>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8"/>
          <p:cNvSpPr/>
          <p:nvPr/>
        </p:nvSpPr>
        <p:spPr>
          <a:xfrm flipH="1" rot="-2128845">
            <a:off x="-1704639" y="-1767729"/>
            <a:ext cx="7826192" cy="2877892"/>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8"/>
          <p:cNvSpPr txBox="1"/>
          <p:nvPr>
            <p:ph type="title"/>
          </p:nvPr>
        </p:nvSpPr>
        <p:spPr>
          <a:xfrm>
            <a:off x="1276650" y="438900"/>
            <a:ext cx="6590700" cy="1000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7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3" name="Google Shape;513;p48"/>
          <p:cNvSpPr txBox="1"/>
          <p:nvPr>
            <p:ph idx="1" type="subTitle"/>
          </p:nvPr>
        </p:nvSpPr>
        <p:spPr>
          <a:xfrm>
            <a:off x="2854650" y="1652972"/>
            <a:ext cx="3434700" cy="100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514" name="Google Shape;514;p48"/>
          <p:cNvSpPr/>
          <p:nvPr/>
        </p:nvSpPr>
        <p:spPr>
          <a:xfrm flipH="1" rot="9555807">
            <a:off x="7660042" y="2297294"/>
            <a:ext cx="7826096" cy="2877857"/>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8"/>
          <p:cNvSpPr txBox="1"/>
          <p:nvPr/>
        </p:nvSpPr>
        <p:spPr>
          <a:xfrm>
            <a:off x="1672100" y="3967300"/>
            <a:ext cx="5806800" cy="36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000">
                <a:solidFill>
                  <a:schemeClr val="dk1"/>
                </a:solidFill>
                <a:latin typeface="Manrope"/>
                <a:ea typeface="Manrope"/>
                <a:cs typeface="Manrope"/>
                <a:sym typeface="Manrope"/>
              </a:rPr>
              <a:t>CREDITS: This presentation template was created by </a:t>
            </a:r>
            <a:r>
              <a:rPr b="1" lang="en" sz="1000">
                <a:solidFill>
                  <a:schemeClr val="dk1"/>
                </a:solidFill>
                <a:uFill>
                  <a:noFill/>
                </a:uFill>
                <a:latin typeface="Manrope"/>
                <a:ea typeface="Manrope"/>
                <a:cs typeface="Manrope"/>
                <a:sym typeface="Manrope"/>
                <a:hlinkClick r:id="rId2">
                  <a:extLst>
                    <a:ext uri="{A12FA001-AC4F-418D-AE19-62706E023703}">
                      <ahyp:hlinkClr val="tx"/>
                    </a:ext>
                  </a:extLst>
                </a:hlinkClick>
              </a:rPr>
              <a:t>Slidesgo</a:t>
            </a:r>
            <a:r>
              <a:rPr lang="en" sz="1000">
                <a:solidFill>
                  <a:schemeClr val="dk1"/>
                </a:solidFill>
                <a:latin typeface="Manrope"/>
                <a:ea typeface="Manrope"/>
                <a:cs typeface="Manrope"/>
                <a:sym typeface="Manrope"/>
              </a:rPr>
              <a:t>, and includes icons, infographics &amp; images by</a:t>
            </a:r>
            <a:r>
              <a:rPr b="1" lang="en" sz="1000">
                <a:solidFill>
                  <a:schemeClr val="dk1"/>
                </a:solidFill>
                <a:latin typeface="Manrope"/>
                <a:ea typeface="Manrope"/>
                <a:cs typeface="Manrope"/>
                <a:sym typeface="Manrope"/>
              </a:rPr>
              <a:t> </a:t>
            </a:r>
            <a:r>
              <a:rPr b="1" lang="en" sz="1000">
                <a:solidFill>
                  <a:schemeClr val="dk1"/>
                </a:solidFill>
                <a:uFill>
                  <a:noFill/>
                </a:uFill>
                <a:latin typeface="Manrope"/>
                <a:ea typeface="Manrope"/>
                <a:cs typeface="Manrope"/>
                <a:sym typeface="Manrope"/>
                <a:hlinkClick r:id="rId3">
                  <a:extLst>
                    <a:ext uri="{A12FA001-AC4F-418D-AE19-62706E023703}">
                      <ahyp:hlinkClr val="tx"/>
                    </a:ext>
                  </a:extLst>
                </a:hlinkClick>
              </a:rPr>
              <a:t>Freepik</a:t>
            </a:r>
            <a:endParaRPr b="1" sz="1000">
              <a:solidFill>
                <a:schemeClr val="dk1"/>
              </a:solidFill>
              <a:latin typeface="Manrope"/>
              <a:ea typeface="Manrope"/>
              <a:cs typeface="Manrope"/>
              <a:sym typeface="Manrope"/>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516" name="Shape 516"/>
        <p:cNvGrpSpPr/>
        <p:nvPr/>
      </p:nvGrpSpPr>
      <p:grpSpPr>
        <a:xfrm>
          <a:off x="0" y="0"/>
          <a:ext cx="0" cy="0"/>
          <a:chOff x="0" y="0"/>
          <a:chExt cx="0" cy="0"/>
        </a:xfrm>
      </p:grpSpPr>
      <p:sp>
        <p:nvSpPr>
          <p:cNvPr id="517" name="Google Shape;517;p49"/>
          <p:cNvSpPr/>
          <p:nvPr/>
        </p:nvSpPr>
        <p:spPr>
          <a:xfrm rot="-10285629">
            <a:off x="4140874" y="-2015123"/>
            <a:ext cx="9471588" cy="6049060"/>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9"/>
          <p:cNvSpPr/>
          <p:nvPr/>
        </p:nvSpPr>
        <p:spPr>
          <a:xfrm flipH="1">
            <a:off x="6818628" y="2586663"/>
            <a:ext cx="5766771" cy="368296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9"/>
          <p:cNvSpPr/>
          <p:nvPr/>
        </p:nvSpPr>
        <p:spPr>
          <a:xfrm flipH="1" rot="9748587">
            <a:off x="5601527" y="2021265"/>
            <a:ext cx="8200944" cy="301569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9"/>
          <p:cNvSpPr/>
          <p:nvPr/>
        </p:nvSpPr>
        <p:spPr>
          <a:xfrm flipH="1" rot="4102346">
            <a:off x="-2270967" y="3805847"/>
            <a:ext cx="9416338" cy="601377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9"/>
          <p:cNvSpPr/>
          <p:nvPr/>
        </p:nvSpPr>
        <p:spPr>
          <a:xfrm rot="813319">
            <a:off x="-3580677" y="-14257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9"/>
          <p:cNvSpPr/>
          <p:nvPr/>
        </p:nvSpPr>
        <p:spPr>
          <a:xfrm>
            <a:off x="3065327" y="-4200997"/>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23" name="Shape 523"/>
        <p:cNvGrpSpPr/>
        <p:nvPr/>
      </p:nvGrpSpPr>
      <p:grpSpPr>
        <a:xfrm>
          <a:off x="0" y="0"/>
          <a:ext cx="0" cy="0"/>
          <a:chOff x="0" y="0"/>
          <a:chExt cx="0" cy="0"/>
        </a:xfrm>
      </p:grpSpPr>
      <p:sp>
        <p:nvSpPr>
          <p:cNvPr id="524" name="Google Shape;524;p50"/>
          <p:cNvSpPr/>
          <p:nvPr/>
        </p:nvSpPr>
        <p:spPr>
          <a:xfrm flipH="1" rot="4102360">
            <a:off x="-2512533" y="4030635"/>
            <a:ext cx="7471578" cy="477174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0"/>
          <p:cNvSpPr/>
          <p:nvPr/>
        </p:nvSpPr>
        <p:spPr>
          <a:xfrm rot="813319">
            <a:off x="-4129602" y="-17370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66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0"/>
          <p:cNvSpPr/>
          <p:nvPr/>
        </p:nvSpPr>
        <p:spPr>
          <a:xfrm flipH="1" rot="3394465">
            <a:off x="5593334" y="2171418"/>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2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0"/>
          <p:cNvSpPr/>
          <p:nvPr/>
        </p:nvSpPr>
        <p:spPr>
          <a:xfrm rot="-10285603">
            <a:off x="6336471" y="-2917283"/>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0"/>
          <p:cNvSpPr/>
          <p:nvPr/>
        </p:nvSpPr>
        <p:spPr>
          <a:xfrm rot="-2238616">
            <a:off x="-4635728" y="470344"/>
            <a:ext cx="7826078" cy="2877850"/>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6"/>
          <p:cNvSpPr/>
          <p:nvPr/>
        </p:nvSpPr>
        <p:spPr>
          <a:xfrm flipH="1" rot="3394465">
            <a:off x="3077084" y="3433218"/>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p:nvPr/>
        </p:nvSpPr>
        <p:spPr>
          <a:xfrm>
            <a:off x="5867027" y="-1243497"/>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p:nvPr/>
        </p:nvSpPr>
        <p:spPr>
          <a:xfrm rot="3952094">
            <a:off x="4978836" y="-32116"/>
            <a:ext cx="7826127" cy="287786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6"/>
          <p:cNvSpPr/>
          <p:nvPr/>
        </p:nvSpPr>
        <p:spPr>
          <a:xfrm flipH="1" rot="-649760">
            <a:off x="7075142" y="-713258"/>
            <a:ext cx="4974484" cy="1490372"/>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6"/>
          <p:cNvSpPr/>
          <p:nvPr/>
        </p:nvSpPr>
        <p:spPr>
          <a:xfrm rot="813319">
            <a:off x="-2477752" y="-30743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6"/>
          <p:cNvSpPr/>
          <p:nvPr/>
        </p:nvSpPr>
        <p:spPr>
          <a:xfrm rot="-10285603">
            <a:off x="-4701904" y="3752842"/>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6"/>
          <p:cNvSpPr/>
          <p:nvPr/>
        </p:nvSpPr>
        <p:spPr>
          <a:xfrm rot="-7426355">
            <a:off x="-5557542" y="1132830"/>
            <a:ext cx="7826046" cy="287783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6"/>
          <p:cNvSpPr txBox="1"/>
          <p:nvPr>
            <p:ph type="title"/>
          </p:nvPr>
        </p:nvSpPr>
        <p:spPr>
          <a:xfrm flipH="1">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6">
    <p:spTree>
      <p:nvGrpSpPr>
        <p:cNvPr id="529" name="Shape 529"/>
        <p:cNvGrpSpPr/>
        <p:nvPr/>
      </p:nvGrpSpPr>
      <p:grpSpPr>
        <a:xfrm>
          <a:off x="0" y="0"/>
          <a:ext cx="0" cy="0"/>
          <a:chOff x="0" y="0"/>
          <a:chExt cx="0" cy="0"/>
        </a:xfrm>
      </p:grpSpPr>
      <p:sp>
        <p:nvSpPr>
          <p:cNvPr id="530" name="Google Shape;530;p51"/>
          <p:cNvSpPr/>
          <p:nvPr/>
        </p:nvSpPr>
        <p:spPr>
          <a:xfrm rot="813319">
            <a:off x="-1121291" y="-342427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1"/>
          <p:cNvSpPr/>
          <p:nvPr/>
        </p:nvSpPr>
        <p:spPr>
          <a:xfrm flipH="1" rot="-649785">
            <a:off x="6971064" y="-738425"/>
            <a:ext cx="4558897" cy="1365861"/>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1"/>
          <p:cNvSpPr/>
          <p:nvPr/>
        </p:nvSpPr>
        <p:spPr>
          <a:xfrm>
            <a:off x="1620973" y="2238100"/>
            <a:ext cx="7471673" cy="477180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1"/>
          <p:cNvSpPr/>
          <p:nvPr/>
        </p:nvSpPr>
        <p:spPr>
          <a:xfrm rot="8823147">
            <a:off x="-2081090" y="2808773"/>
            <a:ext cx="5990392" cy="5613180"/>
          </a:xfrm>
          <a:custGeom>
            <a:rect b="b" l="l" r="r" t="t"/>
            <a:pathLst>
              <a:path extrusionOk="0" h="87424" w="93299">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33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1"/>
          <p:cNvSpPr/>
          <p:nvPr/>
        </p:nvSpPr>
        <p:spPr>
          <a:xfrm rot="-8100000">
            <a:off x="7300672" y="494176"/>
            <a:ext cx="4935837" cy="3769884"/>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1"/>
          <p:cNvSpPr/>
          <p:nvPr/>
        </p:nvSpPr>
        <p:spPr>
          <a:xfrm rot="649785">
            <a:off x="1211739" y="4401125"/>
            <a:ext cx="4558897" cy="1365861"/>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1"/>
          <p:cNvSpPr/>
          <p:nvPr/>
        </p:nvSpPr>
        <p:spPr>
          <a:xfrm rot="2128845">
            <a:off x="3591964" y="-1767729"/>
            <a:ext cx="7826192" cy="2877892"/>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1"/>
          <p:cNvSpPr/>
          <p:nvPr/>
        </p:nvSpPr>
        <p:spPr>
          <a:xfrm rot="-9555807">
            <a:off x="-5772621" y="2297294"/>
            <a:ext cx="7826096" cy="2877857"/>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37">
    <p:spTree>
      <p:nvGrpSpPr>
        <p:cNvPr id="538" name="Shape 538"/>
        <p:cNvGrpSpPr/>
        <p:nvPr/>
      </p:nvGrpSpPr>
      <p:grpSpPr>
        <a:xfrm>
          <a:off x="0" y="0"/>
          <a:ext cx="0" cy="0"/>
          <a:chOff x="0" y="0"/>
          <a:chExt cx="0" cy="0"/>
        </a:xfrm>
      </p:grpSpPr>
      <p:sp>
        <p:nvSpPr>
          <p:cNvPr id="539" name="Google Shape;539;p52"/>
          <p:cNvSpPr/>
          <p:nvPr/>
        </p:nvSpPr>
        <p:spPr>
          <a:xfrm flipH="1" rot="-7405535">
            <a:off x="-3234670" y="-3952493"/>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2"/>
          <p:cNvSpPr/>
          <p:nvPr/>
        </p:nvSpPr>
        <p:spPr>
          <a:xfrm rot="10800000">
            <a:off x="-4386762" y="886054"/>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2"/>
          <p:cNvSpPr/>
          <p:nvPr/>
        </p:nvSpPr>
        <p:spPr>
          <a:xfrm rot="-6847906">
            <a:off x="-4259206" y="2193197"/>
            <a:ext cx="7826127" cy="287786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2"/>
          <p:cNvSpPr/>
          <p:nvPr/>
        </p:nvSpPr>
        <p:spPr>
          <a:xfrm flipH="1" rot="10150240">
            <a:off x="-3503869" y="4261834"/>
            <a:ext cx="4974484" cy="1490372"/>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2"/>
          <p:cNvSpPr/>
          <p:nvPr/>
        </p:nvSpPr>
        <p:spPr>
          <a:xfrm rot="-9986681">
            <a:off x="4621400" y="2424119"/>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2"/>
          <p:cNvSpPr/>
          <p:nvPr/>
        </p:nvSpPr>
        <p:spPr>
          <a:xfrm rot="514397">
            <a:off x="5775901" y="-3485758"/>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2"/>
          <p:cNvSpPr/>
          <p:nvPr/>
        </p:nvSpPr>
        <p:spPr>
          <a:xfrm rot="3373645">
            <a:off x="6277252" y="1028280"/>
            <a:ext cx="7826046" cy="287783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46" name="Shape 546"/>
        <p:cNvGrpSpPr/>
        <p:nvPr/>
      </p:nvGrpSpPr>
      <p:grpSpPr>
        <a:xfrm>
          <a:off x="0" y="0"/>
          <a:ext cx="0" cy="0"/>
          <a:chOff x="0" y="0"/>
          <a:chExt cx="0" cy="0"/>
        </a:xfrm>
      </p:grpSpPr>
      <p:sp>
        <p:nvSpPr>
          <p:cNvPr id="547" name="Google Shape;547;p53"/>
          <p:cNvSpPr txBox="1"/>
          <p:nvPr>
            <p:ph idx="1" type="body"/>
          </p:nvPr>
        </p:nvSpPr>
        <p:spPr>
          <a:xfrm>
            <a:off x="720000" y="1152475"/>
            <a:ext cx="7704000" cy="490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Work Sans"/>
              <a:buAutoNum type="arabicPeriod"/>
              <a:defRPr sz="1200"/>
            </a:lvl1pPr>
            <a:lvl2pPr indent="-304800" lvl="1" marL="914400">
              <a:lnSpc>
                <a:spcPct val="115000"/>
              </a:lnSpc>
              <a:spcBef>
                <a:spcPts val="0"/>
              </a:spcBef>
              <a:spcAft>
                <a:spcPts val="0"/>
              </a:spcAft>
              <a:buSzPts val="1200"/>
              <a:buFont typeface="Work Sans"/>
              <a:buAutoNum type="alphaLcPeriod"/>
              <a:defRPr/>
            </a:lvl2pPr>
            <a:lvl3pPr indent="-304800" lvl="2" marL="1371600">
              <a:lnSpc>
                <a:spcPct val="115000"/>
              </a:lnSpc>
              <a:spcBef>
                <a:spcPts val="0"/>
              </a:spcBef>
              <a:spcAft>
                <a:spcPts val="0"/>
              </a:spcAft>
              <a:buSzPts val="1200"/>
              <a:buFont typeface="Work Sans"/>
              <a:buAutoNum type="romanLcPeriod"/>
              <a:defRPr/>
            </a:lvl3pPr>
            <a:lvl4pPr indent="-304800" lvl="3" marL="1828800">
              <a:lnSpc>
                <a:spcPct val="115000"/>
              </a:lnSpc>
              <a:spcBef>
                <a:spcPts val="0"/>
              </a:spcBef>
              <a:spcAft>
                <a:spcPts val="0"/>
              </a:spcAft>
              <a:buSzPts val="1200"/>
              <a:buFont typeface="Work Sans"/>
              <a:buAutoNum type="arabicPeriod"/>
              <a:defRPr/>
            </a:lvl4pPr>
            <a:lvl5pPr indent="-304800" lvl="4" marL="2286000">
              <a:lnSpc>
                <a:spcPct val="115000"/>
              </a:lnSpc>
              <a:spcBef>
                <a:spcPts val="0"/>
              </a:spcBef>
              <a:spcAft>
                <a:spcPts val="0"/>
              </a:spcAft>
              <a:buSzPts val="1200"/>
              <a:buFont typeface="Work Sans"/>
              <a:buAutoNum type="alphaLcPeriod"/>
              <a:defRPr/>
            </a:lvl5pPr>
            <a:lvl6pPr indent="-304800" lvl="5" marL="2743200">
              <a:lnSpc>
                <a:spcPct val="115000"/>
              </a:lnSpc>
              <a:spcBef>
                <a:spcPts val="0"/>
              </a:spcBef>
              <a:spcAft>
                <a:spcPts val="0"/>
              </a:spcAft>
              <a:buSzPts val="1200"/>
              <a:buFont typeface="Work Sans"/>
              <a:buAutoNum type="romanLcPeriod"/>
              <a:defRPr/>
            </a:lvl6pPr>
            <a:lvl7pPr indent="-304800" lvl="6" marL="3200400">
              <a:lnSpc>
                <a:spcPct val="115000"/>
              </a:lnSpc>
              <a:spcBef>
                <a:spcPts val="0"/>
              </a:spcBef>
              <a:spcAft>
                <a:spcPts val="0"/>
              </a:spcAft>
              <a:buSzPts val="1200"/>
              <a:buFont typeface="Work Sans"/>
              <a:buAutoNum type="arabicPeriod"/>
              <a:defRPr/>
            </a:lvl7pPr>
            <a:lvl8pPr indent="-304800" lvl="7" marL="3657600">
              <a:lnSpc>
                <a:spcPct val="115000"/>
              </a:lnSpc>
              <a:spcBef>
                <a:spcPts val="0"/>
              </a:spcBef>
              <a:spcAft>
                <a:spcPts val="0"/>
              </a:spcAft>
              <a:buSzPts val="1200"/>
              <a:buFont typeface="Work Sans"/>
              <a:buAutoNum type="alphaLcPeriod"/>
              <a:defRPr/>
            </a:lvl8pPr>
            <a:lvl9pPr indent="-304800" lvl="8" marL="4114800">
              <a:lnSpc>
                <a:spcPct val="115000"/>
              </a:lnSpc>
              <a:spcBef>
                <a:spcPts val="0"/>
              </a:spcBef>
              <a:spcAft>
                <a:spcPts val="0"/>
              </a:spcAft>
              <a:buSzPts val="1200"/>
              <a:buFont typeface="Work Sans"/>
              <a:buAutoNum type="romanLcPeriod"/>
              <a:defRPr/>
            </a:lvl9pPr>
          </a:lstStyle>
          <a:p/>
        </p:txBody>
      </p:sp>
      <p:sp>
        <p:nvSpPr>
          <p:cNvPr id="548" name="Google Shape;548;p53"/>
          <p:cNvSpPr txBox="1"/>
          <p:nvPr>
            <p:ph type="title"/>
          </p:nvPr>
        </p:nvSpPr>
        <p:spPr>
          <a:xfrm>
            <a:off x="720000" y="361250"/>
            <a:ext cx="7704000" cy="702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sz="32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549" name="Google Shape;549;p53"/>
          <p:cNvGrpSpPr/>
          <p:nvPr/>
        </p:nvGrpSpPr>
        <p:grpSpPr>
          <a:xfrm>
            <a:off x="6767217" y="-684780"/>
            <a:ext cx="3111258" cy="3411394"/>
            <a:chOff x="6767217" y="-684780"/>
            <a:chExt cx="3111258" cy="3411394"/>
          </a:xfrm>
        </p:grpSpPr>
        <p:pic>
          <p:nvPicPr>
            <p:cNvPr id="550" name="Google Shape;550;p53"/>
            <p:cNvPicPr preferRelativeResize="0"/>
            <p:nvPr/>
          </p:nvPicPr>
          <p:blipFill>
            <a:blip r:embed="rId2">
              <a:alphaModFix/>
            </a:blip>
            <a:stretch>
              <a:fillRect/>
            </a:stretch>
          </p:blipFill>
          <p:spPr>
            <a:xfrm flipH="1" rot="-1941398">
              <a:off x="7383538" y="-403191"/>
              <a:ext cx="1878616" cy="2848215"/>
            </a:xfrm>
            <a:prstGeom prst="rect">
              <a:avLst/>
            </a:prstGeom>
            <a:noFill/>
            <a:ln>
              <a:noFill/>
            </a:ln>
          </p:spPr>
        </p:pic>
        <p:pic>
          <p:nvPicPr>
            <p:cNvPr id="551" name="Google Shape;551;p53"/>
            <p:cNvPicPr preferRelativeResize="0"/>
            <p:nvPr/>
          </p:nvPicPr>
          <p:blipFill>
            <a:blip r:embed="rId3">
              <a:alphaModFix/>
            </a:blip>
            <a:stretch>
              <a:fillRect/>
            </a:stretch>
          </p:blipFill>
          <p:spPr>
            <a:xfrm flipH="1" rot="-7140387">
              <a:off x="8652159" y="1161965"/>
              <a:ext cx="346013" cy="875625"/>
            </a:xfrm>
            <a:prstGeom prst="rect">
              <a:avLst/>
            </a:prstGeom>
            <a:noFill/>
            <a:ln>
              <a:noFill/>
            </a:ln>
          </p:spPr>
        </p:pic>
      </p:grpSp>
      <p:pic>
        <p:nvPicPr>
          <p:cNvPr id="552" name="Google Shape;552;p53"/>
          <p:cNvPicPr preferRelativeResize="0"/>
          <p:nvPr/>
        </p:nvPicPr>
        <p:blipFill>
          <a:blip r:embed="rId4">
            <a:alphaModFix/>
          </a:blip>
          <a:stretch>
            <a:fillRect/>
          </a:stretch>
        </p:blipFill>
        <p:spPr>
          <a:xfrm rot="-458408">
            <a:off x="-712326" y="2864825"/>
            <a:ext cx="1996953" cy="302763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7" name="Shape 57"/>
        <p:cNvGrpSpPr/>
        <p:nvPr/>
      </p:nvGrpSpPr>
      <p:grpSpPr>
        <a:xfrm>
          <a:off x="0" y="0"/>
          <a:ext cx="0" cy="0"/>
          <a:chOff x="0" y="0"/>
          <a:chExt cx="0" cy="0"/>
        </a:xfrm>
      </p:grpSpPr>
      <p:sp>
        <p:nvSpPr>
          <p:cNvPr id="58" name="Google Shape;58;p7"/>
          <p:cNvSpPr/>
          <p:nvPr/>
        </p:nvSpPr>
        <p:spPr>
          <a:xfrm flipH="1" rot="3394465">
            <a:off x="5041484" y="2286018"/>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p:nvPr/>
        </p:nvSpPr>
        <p:spPr>
          <a:xfrm rot="-10285603">
            <a:off x="7150321" y="-2266383"/>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7"/>
          <p:cNvSpPr/>
          <p:nvPr/>
        </p:nvSpPr>
        <p:spPr>
          <a:xfrm flipH="1" rot="955394">
            <a:off x="1460861" y="-2197712"/>
            <a:ext cx="7826028" cy="2877832"/>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7"/>
          <p:cNvSpPr txBox="1"/>
          <p:nvPr>
            <p:ph idx="1" type="body"/>
          </p:nvPr>
        </p:nvSpPr>
        <p:spPr>
          <a:xfrm>
            <a:off x="4572000" y="1369325"/>
            <a:ext cx="3850500" cy="3332700"/>
          </a:xfrm>
          <a:prstGeom prst="rect">
            <a:avLst/>
          </a:prstGeom>
        </p:spPr>
        <p:txBody>
          <a:bodyPr anchorCtr="0" anchor="ctr" bIns="91425" lIns="91425" spcFirstLastPara="1" rIns="91425" wrap="square" tIns="91425">
            <a:noAutofit/>
          </a:bodyPr>
          <a:lstStyle>
            <a:lvl1pPr indent="-330200" lvl="0" marL="457200" rtl="0">
              <a:lnSpc>
                <a:spcPct val="100000"/>
              </a:lnSpc>
              <a:spcBef>
                <a:spcPts val="0"/>
              </a:spcBef>
              <a:spcAft>
                <a:spcPts val="0"/>
              </a:spcAft>
              <a:buSzPts val="1600"/>
              <a:buFont typeface="Nunito Light"/>
              <a:buChar char="●"/>
              <a:defRPr sz="1400"/>
            </a:lvl1pPr>
            <a:lvl2pPr indent="-330200" lvl="1" marL="914400" rtl="0">
              <a:lnSpc>
                <a:spcPct val="100000"/>
              </a:lnSpc>
              <a:spcBef>
                <a:spcPts val="0"/>
              </a:spcBef>
              <a:spcAft>
                <a:spcPts val="0"/>
              </a:spcAft>
              <a:buSzPts val="1600"/>
              <a:buFont typeface="Nunito Light"/>
              <a:buChar char="○"/>
              <a:defRPr/>
            </a:lvl2pPr>
            <a:lvl3pPr indent="-323850" lvl="2" marL="1371600" rtl="0">
              <a:lnSpc>
                <a:spcPct val="100000"/>
              </a:lnSpc>
              <a:spcBef>
                <a:spcPts val="1600"/>
              </a:spcBef>
              <a:spcAft>
                <a:spcPts val="0"/>
              </a:spcAft>
              <a:buSzPts val="1500"/>
              <a:buFont typeface="Nunito Light"/>
              <a:buChar char="■"/>
              <a:defRPr/>
            </a:lvl3pPr>
            <a:lvl4pPr indent="-323850" lvl="3" marL="1828800" rtl="0">
              <a:lnSpc>
                <a:spcPct val="100000"/>
              </a:lnSpc>
              <a:spcBef>
                <a:spcPts val="1600"/>
              </a:spcBef>
              <a:spcAft>
                <a:spcPts val="0"/>
              </a:spcAft>
              <a:buSzPts val="1500"/>
              <a:buFont typeface="Nunito Light"/>
              <a:buChar char="●"/>
              <a:defRPr/>
            </a:lvl4pPr>
            <a:lvl5pPr indent="-330200" lvl="4" marL="2286000" rtl="0">
              <a:lnSpc>
                <a:spcPct val="100000"/>
              </a:lnSpc>
              <a:spcBef>
                <a:spcPts val="1600"/>
              </a:spcBef>
              <a:spcAft>
                <a:spcPts val="0"/>
              </a:spcAft>
              <a:buSzPts val="1600"/>
              <a:buFont typeface="Nunito Light"/>
              <a:buChar char="○"/>
              <a:defRPr/>
            </a:lvl5pPr>
            <a:lvl6pPr indent="-330200" lvl="5" marL="2743200" rtl="0">
              <a:lnSpc>
                <a:spcPct val="100000"/>
              </a:lnSpc>
              <a:spcBef>
                <a:spcPts val="1600"/>
              </a:spcBef>
              <a:spcAft>
                <a:spcPts val="0"/>
              </a:spcAft>
              <a:buSzPts val="1600"/>
              <a:buFont typeface="Nunito Light"/>
              <a:buChar char="■"/>
              <a:defRPr/>
            </a:lvl6pPr>
            <a:lvl7pPr indent="-311150" lvl="6" marL="3200400" rtl="0">
              <a:lnSpc>
                <a:spcPct val="100000"/>
              </a:lnSpc>
              <a:spcBef>
                <a:spcPts val="1600"/>
              </a:spcBef>
              <a:spcAft>
                <a:spcPts val="0"/>
              </a:spcAft>
              <a:buSzPts val="1300"/>
              <a:buFont typeface="Nunito Light"/>
              <a:buChar char="●"/>
              <a:defRPr/>
            </a:lvl7pPr>
            <a:lvl8pPr indent="-311150" lvl="7" marL="3657600" rtl="0">
              <a:lnSpc>
                <a:spcPct val="100000"/>
              </a:lnSpc>
              <a:spcBef>
                <a:spcPts val="1600"/>
              </a:spcBef>
              <a:spcAft>
                <a:spcPts val="0"/>
              </a:spcAft>
              <a:buSzPts val="1300"/>
              <a:buFont typeface="Nunito Light"/>
              <a:buChar char="○"/>
              <a:defRPr/>
            </a:lvl8pPr>
            <a:lvl9pPr indent="-330200" lvl="8" marL="4114800" rtl="0">
              <a:lnSpc>
                <a:spcPct val="100000"/>
              </a:lnSpc>
              <a:spcBef>
                <a:spcPts val="1600"/>
              </a:spcBef>
              <a:spcAft>
                <a:spcPts val="1600"/>
              </a:spcAft>
              <a:buSzPts val="1600"/>
              <a:buFont typeface="Nunito Light"/>
              <a:buChar char="■"/>
              <a:defRPr/>
            </a:lvl9pPr>
          </a:lstStyle>
          <a:p/>
        </p:txBody>
      </p:sp>
      <p:sp>
        <p:nvSpPr>
          <p:cNvPr id="62" name="Google Shape;62;p7"/>
          <p:cNvSpPr txBox="1"/>
          <p:nvPr>
            <p:ph type="title"/>
          </p:nvPr>
        </p:nvSpPr>
        <p:spPr>
          <a:xfrm>
            <a:off x="719925" y="437700"/>
            <a:ext cx="7704000" cy="65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3" name="Shape 63"/>
        <p:cNvGrpSpPr/>
        <p:nvPr/>
      </p:nvGrpSpPr>
      <p:grpSpPr>
        <a:xfrm>
          <a:off x="0" y="0"/>
          <a:ext cx="0" cy="0"/>
          <a:chOff x="0" y="0"/>
          <a:chExt cx="0" cy="0"/>
        </a:xfrm>
      </p:grpSpPr>
      <p:sp>
        <p:nvSpPr>
          <p:cNvPr id="64" name="Google Shape;64;p8"/>
          <p:cNvSpPr/>
          <p:nvPr/>
        </p:nvSpPr>
        <p:spPr>
          <a:xfrm flipH="1" rot="-813319">
            <a:off x="4432698" y="-342427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8"/>
          <p:cNvSpPr/>
          <p:nvPr/>
        </p:nvSpPr>
        <p:spPr>
          <a:xfrm rot="649785">
            <a:off x="-1816445" y="-738425"/>
            <a:ext cx="4558897" cy="1365861"/>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8"/>
          <p:cNvSpPr/>
          <p:nvPr/>
        </p:nvSpPr>
        <p:spPr>
          <a:xfrm flipH="1">
            <a:off x="620870" y="2238100"/>
            <a:ext cx="7471673" cy="477180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8"/>
          <p:cNvSpPr/>
          <p:nvPr/>
        </p:nvSpPr>
        <p:spPr>
          <a:xfrm flipH="1" rot="-8823147">
            <a:off x="5492915" y="2808773"/>
            <a:ext cx="5990392" cy="5613180"/>
          </a:xfrm>
          <a:custGeom>
            <a:rect b="b" l="l" r="r" t="t"/>
            <a:pathLst>
              <a:path extrusionOk="0" h="87424" w="93299">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33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8"/>
          <p:cNvSpPr/>
          <p:nvPr/>
        </p:nvSpPr>
        <p:spPr>
          <a:xfrm flipH="1">
            <a:off x="-2254122" y="-142500"/>
            <a:ext cx="4935815" cy="3769836"/>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p:nvPr/>
        </p:nvSpPr>
        <p:spPr>
          <a:xfrm flipH="1" rot="-649785">
            <a:off x="3942880" y="4401125"/>
            <a:ext cx="4558897" cy="1365861"/>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8"/>
          <p:cNvSpPr/>
          <p:nvPr/>
        </p:nvSpPr>
        <p:spPr>
          <a:xfrm flipH="1" rot="-1244193">
            <a:off x="-2695083" y="-777268"/>
            <a:ext cx="7826096" cy="2877857"/>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8"/>
          <p:cNvSpPr/>
          <p:nvPr/>
        </p:nvSpPr>
        <p:spPr>
          <a:xfrm flipH="1" rot="9555807">
            <a:off x="7511217" y="2297294"/>
            <a:ext cx="7826096" cy="2877857"/>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txBox="1"/>
          <p:nvPr>
            <p:ph type="title"/>
          </p:nvPr>
        </p:nvSpPr>
        <p:spPr>
          <a:xfrm>
            <a:off x="1796850" y="1301800"/>
            <a:ext cx="5550300" cy="25398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8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3" name="Shape 73"/>
        <p:cNvGrpSpPr/>
        <p:nvPr/>
      </p:nvGrpSpPr>
      <p:grpSpPr>
        <a:xfrm>
          <a:off x="0" y="0"/>
          <a:ext cx="0" cy="0"/>
          <a:chOff x="0" y="0"/>
          <a:chExt cx="0" cy="0"/>
        </a:xfrm>
      </p:grpSpPr>
      <p:sp>
        <p:nvSpPr>
          <p:cNvPr id="74" name="Google Shape;74;p9"/>
          <p:cNvSpPr/>
          <p:nvPr/>
        </p:nvSpPr>
        <p:spPr>
          <a:xfrm rot="813319">
            <a:off x="-2477752" y="-50555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9"/>
          <p:cNvSpPr/>
          <p:nvPr/>
        </p:nvSpPr>
        <p:spPr>
          <a:xfrm flipH="1" rot="3394465">
            <a:off x="4067684" y="5109618"/>
            <a:ext cx="8703343" cy="555822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9"/>
          <p:cNvSpPr/>
          <p:nvPr/>
        </p:nvSpPr>
        <p:spPr>
          <a:xfrm>
            <a:off x="7010027" y="-1243497"/>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9"/>
          <p:cNvSpPr/>
          <p:nvPr/>
        </p:nvSpPr>
        <p:spPr>
          <a:xfrm rot="3406877">
            <a:off x="3098060" y="-32126"/>
            <a:ext cx="7826090" cy="2877855"/>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9"/>
          <p:cNvSpPr/>
          <p:nvPr/>
        </p:nvSpPr>
        <p:spPr>
          <a:xfrm flipH="1" rot="-649760">
            <a:off x="7075142" y="-713258"/>
            <a:ext cx="4974484" cy="1490372"/>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9"/>
          <p:cNvSpPr/>
          <p:nvPr/>
        </p:nvSpPr>
        <p:spPr>
          <a:xfrm rot="-10285603">
            <a:off x="-4701904" y="3752842"/>
            <a:ext cx="7471761" cy="4771864"/>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9"/>
          <p:cNvSpPr/>
          <p:nvPr/>
        </p:nvSpPr>
        <p:spPr>
          <a:xfrm rot="-7426355">
            <a:off x="-5557542" y="1132830"/>
            <a:ext cx="7826046" cy="2877838"/>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9"/>
          <p:cNvSpPr txBox="1"/>
          <p:nvPr>
            <p:ph type="title"/>
          </p:nvPr>
        </p:nvSpPr>
        <p:spPr>
          <a:xfrm>
            <a:off x="723300" y="775600"/>
            <a:ext cx="6137400" cy="17844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800"/>
              <a:buNone/>
              <a:defRPr sz="50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2" name="Google Shape;82;p9"/>
          <p:cNvSpPr txBox="1"/>
          <p:nvPr>
            <p:ph idx="1" type="subTitle"/>
          </p:nvPr>
        </p:nvSpPr>
        <p:spPr>
          <a:xfrm>
            <a:off x="799500" y="2583500"/>
            <a:ext cx="61374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atin typeface="Manrope"/>
                <a:ea typeface="Manrope"/>
                <a:cs typeface="Manrope"/>
                <a:sym typeface="Manrop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3" name="Shape 83"/>
        <p:cNvGrpSpPr/>
        <p:nvPr/>
      </p:nvGrpSpPr>
      <p:grpSpPr>
        <a:xfrm>
          <a:off x="0" y="0"/>
          <a:ext cx="0" cy="0"/>
          <a:chOff x="0" y="0"/>
          <a:chExt cx="0" cy="0"/>
        </a:xfrm>
      </p:grpSpPr>
      <p:sp>
        <p:nvSpPr>
          <p:cNvPr id="84" name="Google Shape;84;p10"/>
          <p:cNvSpPr/>
          <p:nvPr>
            <p:ph idx="2" type="pic"/>
          </p:nvPr>
        </p:nvSpPr>
        <p:spPr>
          <a:xfrm>
            <a:off x="0" y="0"/>
            <a:ext cx="9144000" cy="5143500"/>
          </a:xfrm>
          <a:prstGeom prst="rect">
            <a:avLst/>
          </a:prstGeom>
          <a:noFill/>
          <a:ln>
            <a:noFill/>
          </a:ln>
        </p:spPr>
      </p:sp>
      <p:sp>
        <p:nvSpPr>
          <p:cNvPr id="85" name="Google Shape;85;p10"/>
          <p:cNvSpPr txBox="1"/>
          <p:nvPr>
            <p:ph type="title"/>
          </p:nvPr>
        </p:nvSpPr>
        <p:spPr>
          <a:xfrm>
            <a:off x="723300" y="1315950"/>
            <a:ext cx="2771700" cy="25116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2800"/>
              <a:buNone/>
              <a:defRPr sz="3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theme" Target="../theme/theme1.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1075" y="438900"/>
            <a:ext cx="76986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Kulim Park"/>
              <a:buNone/>
              <a:defRPr sz="2800">
                <a:solidFill>
                  <a:schemeClr val="dk1"/>
                </a:solidFill>
                <a:latin typeface="Kulim Park"/>
                <a:ea typeface="Kulim Park"/>
                <a:cs typeface="Kulim Park"/>
                <a:sym typeface="Kulim Park"/>
              </a:defRPr>
            </a:lvl1pPr>
            <a:lvl2pPr lvl="1"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2pPr>
            <a:lvl3pPr lvl="2"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3pPr>
            <a:lvl4pPr lvl="3"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4pPr>
            <a:lvl5pPr lvl="4"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5pPr>
            <a:lvl6pPr lvl="5"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6pPr>
            <a:lvl7pPr lvl="6"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7pPr>
            <a:lvl8pPr lvl="7"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8pPr>
            <a:lvl9pPr lvl="8"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9pPr>
          </a:lstStyle>
          <a:p/>
        </p:txBody>
      </p:sp>
      <p:sp>
        <p:nvSpPr>
          <p:cNvPr id="7" name="Google Shape;7;p1"/>
          <p:cNvSpPr txBox="1"/>
          <p:nvPr>
            <p:ph idx="1" type="body"/>
          </p:nvPr>
        </p:nvSpPr>
        <p:spPr>
          <a:xfrm>
            <a:off x="721075" y="1351868"/>
            <a:ext cx="7701900" cy="3247500"/>
          </a:xfrm>
          <a:prstGeom prst="rect">
            <a:avLst/>
          </a:prstGeom>
          <a:noFill/>
          <a:ln>
            <a:noFill/>
          </a:ln>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1pPr>
            <a:lvl2pPr indent="-330200" lvl="1" marL="9144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2pPr>
            <a:lvl3pPr indent="-330200" lvl="2" marL="13716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3pPr>
            <a:lvl4pPr indent="-330200" lvl="3" marL="18288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4pPr>
            <a:lvl5pPr indent="-330200" lvl="4" marL="22860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5pPr>
            <a:lvl6pPr indent="-330200" lvl="5" marL="2743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6pPr>
            <a:lvl7pPr indent="-330200" lvl="6" marL="32004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7pPr>
            <a:lvl8pPr indent="-330200" lvl="7" marL="36576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8pPr>
            <a:lvl9pPr indent="-330200" lvl="8" marL="41148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8.xml"/><Relationship Id="rId3" Type="http://schemas.openxmlformats.org/officeDocument/2006/relationships/hyperlink" Target="mailto:bychsieh@uw.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oi.org/10.1080/09518398.2022.2127010" TargetMode="External"/><Relationship Id="rId4" Type="http://schemas.openxmlformats.org/officeDocument/2006/relationships/hyperlink" Target="https://doi.org/10.1080/09518398.2022.212701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13.jp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54"/>
          <p:cNvSpPr txBox="1"/>
          <p:nvPr>
            <p:ph type="ctrTitle"/>
          </p:nvPr>
        </p:nvSpPr>
        <p:spPr>
          <a:xfrm>
            <a:off x="723150" y="1494200"/>
            <a:ext cx="7697700" cy="159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latin typeface="Kulim Park"/>
                <a:ea typeface="Kulim Park"/>
                <a:cs typeface="Kulim Park"/>
                <a:sym typeface="Kulim Park"/>
              </a:rPr>
              <a:t>Applying Our Professional Identities &amp; Expertise to Engage in Advocacy</a:t>
            </a:r>
            <a:endParaRPr sz="2400">
              <a:solidFill>
                <a:schemeClr val="dk2"/>
              </a:solidFill>
              <a:latin typeface="Kulim Park"/>
              <a:ea typeface="Kulim Park"/>
              <a:cs typeface="Kulim Park"/>
              <a:sym typeface="Kulim Park"/>
            </a:endParaRPr>
          </a:p>
        </p:txBody>
      </p:sp>
      <p:sp>
        <p:nvSpPr>
          <p:cNvPr id="558" name="Google Shape;558;p54"/>
          <p:cNvSpPr txBox="1"/>
          <p:nvPr>
            <p:ph idx="1" type="subTitle"/>
          </p:nvPr>
        </p:nvSpPr>
        <p:spPr>
          <a:xfrm>
            <a:off x="1559050" y="3347700"/>
            <a:ext cx="6124800" cy="109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Betina Hsieh, PhD – Endowed Professor of Teacher Education</a:t>
            </a:r>
            <a:endParaRPr/>
          </a:p>
          <a:p>
            <a:pPr indent="0" lvl="0" marL="0" rtl="0" algn="ctr">
              <a:spcBef>
                <a:spcPts val="0"/>
              </a:spcBef>
              <a:spcAft>
                <a:spcPts val="0"/>
              </a:spcAft>
              <a:buNone/>
            </a:pPr>
            <a:r>
              <a:rPr lang="en"/>
              <a:t>University of Washington (Seattle Campus)</a:t>
            </a:r>
            <a:endParaRPr/>
          </a:p>
          <a:p>
            <a:pPr indent="0" lvl="0" marL="0" rtl="0" algn="ctr">
              <a:spcBef>
                <a:spcPts val="0"/>
              </a:spcBef>
              <a:spcAft>
                <a:spcPts val="0"/>
              </a:spcAft>
              <a:buNone/>
            </a:pPr>
            <a:r>
              <a:rPr lang="en"/>
              <a:t>CCTE Fall Conference </a:t>
            </a:r>
            <a:endParaRPr/>
          </a:p>
        </p:txBody>
      </p:sp>
      <p:pic>
        <p:nvPicPr>
          <p:cNvPr id="559" name="Google Shape;559;p54" title="qrcode (43).png"/>
          <p:cNvPicPr preferRelativeResize="0"/>
          <p:nvPr/>
        </p:nvPicPr>
        <p:blipFill>
          <a:blip r:embed="rId3">
            <a:alphaModFix/>
          </a:blip>
          <a:stretch>
            <a:fillRect/>
          </a:stretch>
        </p:blipFill>
        <p:spPr>
          <a:xfrm>
            <a:off x="7751675" y="3690900"/>
            <a:ext cx="1211950" cy="1211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63"/>
          <p:cNvSpPr txBox="1"/>
          <p:nvPr>
            <p:ph idx="1" type="subTitle"/>
          </p:nvPr>
        </p:nvSpPr>
        <p:spPr>
          <a:xfrm>
            <a:off x="111000" y="1020525"/>
            <a:ext cx="5337300" cy="40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Contextual considerations:</a:t>
            </a:r>
            <a:endParaRPr sz="1500"/>
          </a:p>
          <a:p>
            <a:pPr indent="-323850" lvl="0" marL="457200" rtl="0" algn="l">
              <a:spcBef>
                <a:spcPts val="0"/>
              </a:spcBef>
              <a:spcAft>
                <a:spcPts val="0"/>
              </a:spcAft>
              <a:buSzPts val="1500"/>
              <a:buChar char="●"/>
            </a:pPr>
            <a:r>
              <a:rPr lang="en" sz="1500"/>
              <a:t>Washington state public education dependence on federal funding</a:t>
            </a:r>
            <a:endParaRPr sz="1500"/>
          </a:p>
          <a:p>
            <a:pPr indent="-323850" lvl="0" marL="457200" rtl="0" algn="l">
              <a:spcBef>
                <a:spcPts val="0"/>
              </a:spcBef>
              <a:spcAft>
                <a:spcPts val="0"/>
              </a:spcAft>
              <a:buSzPts val="1500"/>
              <a:buChar char="●"/>
            </a:pPr>
            <a:r>
              <a:rPr lang="en" sz="1500"/>
              <a:t>Washington P-12 Dual Language for All Initiative (2030)   </a:t>
            </a:r>
            <a:endParaRPr sz="1500"/>
          </a:p>
          <a:p>
            <a:pPr indent="-323850" lvl="0" marL="457200" rtl="0" algn="l">
              <a:spcBef>
                <a:spcPts val="0"/>
              </a:spcBef>
              <a:spcAft>
                <a:spcPts val="0"/>
              </a:spcAft>
              <a:buSzPts val="1500"/>
              <a:buChar char="●"/>
            </a:pPr>
            <a:r>
              <a:rPr lang="en" sz="1500"/>
              <a:t>Diversifying Educator Workforce Initiative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Leveraging my professional identities/ expertise: </a:t>
            </a:r>
            <a:endParaRPr sz="1500"/>
          </a:p>
          <a:p>
            <a:pPr indent="-323850" lvl="0" marL="457200" rtl="0" algn="l">
              <a:spcBef>
                <a:spcPts val="0"/>
              </a:spcBef>
              <a:spcAft>
                <a:spcPts val="0"/>
              </a:spcAft>
              <a:buSzPts val="1500"/>
              <a:buChar char="●"/>
            </a:pPr>
            <a:r>
              <a:rPr lang="en" sz="1500"/>
              <a:t>Teaching</a:t>
            </a:r>
            <a:r>
              <a:rPr lang="en" sz="1500"/>
              <a:t> in multilingual settings; parenting across dual language settings</a:t>
            </a:r>
            <a:endParaRPr sz="1500"/>
          </a:p>
          <a:p>
            <a:pPr indent="-323850" lvl="0" marL="457200" rtl="0" algn="l">
              <a:spcBef>
                <a:spcPts val="0"/>
              </a:spcBef>
              <a:spcAft>
                <a:spcPts val="0"/>
              </a:spcAft>
              <a:buSzPts val="1500"/>
              <a:buChar char="●"/>
            </a:pPr>
            <a:r>
              <a:rPr lang="en" sz="1500"/>
              <a:t>TE Work at CSULB – Caminos Project</a:t>
            </a:r>
            <a:endParaRPr sz="1500"/>
          </a:p>
          <a:p>
            <a:pPr indent="-323850" lvl="0" marL="457200" rtl="0" algn="l">
              <a:spcBef>
                <a:spcPts val="0"/>
              </a:spcBef>
              <a:spcAft>
                <a:spcPts val="0"/>
              </a:spcAft>
              <a:buSzPts val="1500"/>
              <a:buChar char="●"/>
            </a:pPr>
            <a:r>
              <a:rPr lang="en" sz="1500"/>
              <a:t>CCTE Leadership</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Possible Futures:</a:t>
            </a:r>
            <a:endParaRPr sz="1500"/>
          </a:p>
          <a:p>
            <a:pPr indent="-323850" lvl="0" marL="457200" rtl="0" algn="l">
              <a:spcBef>
                <a:spcPts val="0"/>
              </a:spcBef>
              <a:spcAft>
                <a:spcPts val="0"/>
              </a:spcAft>
              <a:buSzPts val="1500"/>
              <a:buChar char="●"/>
            </a:pPr>
            <a:r>
              <a:rPr lang="en" sz="1500"/>
              <a:t>Teaching &amp; Teacher Education Professionalized</a:t>
            </a:r>
            <a:endParaRPr sz="1500"/>
          </a:p>
          <a:p>
            <a:pPr indent="-323850" lvl="0" marL="457200" rtl="0" algn="l">
              <a:spcBef>
                <a:spcPts val="0"/>
              </a:spcBef>
              <a:spcAft>
                <a:spcPts val="0"/>
              </a:spcAft>
              <a:buSzPts val="1500"/>
              <a:buChar char="●"/>
            </a:pPr>
            <a:r>
              <a:rPr lang="en" sz="1500"/>
              <a:t>A teaching force where students can see themselves &amp; feel belonging </a:t>
            </a:r>
            <a:endParaRPr sz="1500"/>
          </a:p>
        </p:txBody>
      </p:sp>
      <p:sp>
        <p:nvSpPr>
          <p:cNvPr id="642" name="Google Shape;642;p63"/>
          <p:cNvSpPr txBox="1"/>
          <p:nvPr>
            <p:ph type="title"/>
          </p:nvPr>
        </p:nvSpPr>
        <p:spPr>
          <a:xfrm flipH="1">
            <a:off x="111000" y="179925"/>
            <a:ext cx="4770600" cy="76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t>How I Consider </a:t>
            </a:r>
            <a:r>
              <a:rPr lang="en" sz="2500"/>
              <a:t>Current Contexts &amp; Possible Futures </a:t>
            </a:r>
            <a:endParaRPr sz="2500"/>
          </a:p>
        </p:txBody>
      </p:sp>
      <p:pic>
        <p:nvPicPr>
          <p:cNvPr id="643" name="Google Shape;643;p63" title="download.jpg"/>
          <p:cNvPicPr preferRelativeResize="0"/>
          <p:nvPr/>
        </p:nvPicPr>
        <p:blipFill>
          <a:blip r:embed="rId3">
            <a:alphaModFix/>
          </a:blip>
          <a:stretch>
            <a:fillRect/>
          </a:stretch>
        </p:blipFill>
        <p:spPr>
          <a:xfrm>
            <a:off x="5703500" y="179925"/>
            <a:ext cx="1650525" cy="1804062"/>
          </a:xfrm>
          <a:prstGeom prst="rect">
            <a:avLst/>
          </a:prstGeom>
          <a:noFill/>
          <a:ln>
            <a:noFill/>
          </a:ln>
        </p:spPr>
      </p:pic>
      <p:pic>
        <p:nvPicPr>
          <p:cNvPr descr="the flag of Washington (Provided by Getty Images)" id="644" name="Google Shape;644;p63"/>
          <p:cNvPicPr preferRelativeResize="0"/>
          <p:nvPr/>
        </p:nvPicPr>
        <p:blipFill>
          <a:blip r:embed="rId4">
            <a:alphaModFix/>
          </a:blip>
          <a:stretch>
            <a:fillRect/>
          </a:stretch>
        </p:blipFill>
        <p:spPr>
          <a:xfrm>
            <a:off x="6485875" y="1751925"/>
            <a:ext cx="2198124" cy="1453252"/>
          </a:xfrm>
          <a:prstGeom prst="rect">
            <a:avLst/>
          </a:prstGeom>
          <a:noFill/>
          <a:ln>
            <a:noFill/>
          </a:ln>
        </p:spPr>
      </p:pic>
      <p:pic>
        <p:nvPicPr>
          <p:cNvPr id="645" name="Google Shape;645;p63" title="IMG_0094.JPG"/>
          <p:cNvPicPr preferRelativeResize="0"/>
          <p:nvPr/>
        </p:nvPicPr>
        <p:blipFill>
          <a:blip r:embed="rId5">
            <a:alphaModFix/>
          </a:blip>
          <a:stretch>
            <a:fillRect/>
          </a:stretch>
        </p:blipFill>
        <p:spPr>
          <a:xfrm>
            <a:off x="5448375" y="2645200"/>
            <a:ext cx="1650524" cy="2200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64"/>
          <p:cNvSpPr txBox="1"/>
          <p:nvPr>
            <p:ph idx="1" type="subTitle"/>
          </p:nvPr>
        </p:nvSpPr>
        <p:spPr>
          <a:xfrm>
            <a:off x="97125" y="1429175"/>
            <a:ext cx="4245900" cy="360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some of the i</a:t>
            </a:r>
            <a:r>
              <a:rPr lang="en"/>
              <a:t>nstitutional, district, local/regional, state, national </a:t>
            </a:r>
            <a:endParaRPr/>
          </a:p>
          <a:p>
            <a:pPr indent="0" lvl="0" marL="0" rtl="0" algn="l">
              <a:spcBef>
                <a:spcPts val="0"/>
              </a:spcBef>
              <a:spcAft>
                <a:spcPts val="0"/>
              </a:spcAft>
              <a:buNone/>
            </a:pPr>
            <a:r>
              <a:rPr lang="en"/>
              <a:t>policy &amp; socio-political contexts</a:t>
            </a:r>
            <a:r>
              <a:rPr lang="en"/>
              <a:t>  that most impact YOUR work in teacher education and those around you in K-12 schools?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Leveraging our personal/ professional identities &amp; professional expertise, how can we adapt our visions and advocacy in these current contexts?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are possible futures you can imagine that you feel compelled to advocate for?   </a:t>
            </a:r>
            <a:endParaRPr/>
          </a:p>
        </p:txBody>
      </p:sp>
      <p:pic>
        <p:nvPicPr>
          <p:cNvPr descr="Close up of a flower (Provided by Getty Images)" id="651" name="Google Shape;651;p64"/>
          <p:cNvPicPr preferRelativeResize="0"/>
          <p:nvPr>
            <p:ph idx="2" type="pic"/>
          </p:nvPr>
        </p:nvPicPr>
        <p:blipFill rotWithShape="1">
          <a:blip r:embed="rId3">
            <a:alphaModFix/>
          </a:blip>
          <a:srcRect b="13783" l="0" r="0" t="13783"/>
          <a:stretch/>
        </p:blipFill>
        <p:spPr>
          <a:xfrm>
            <a:off x="4411375" y="-75"/>
            <a:ext cx="4732800" cy="5143501"/>
          </a:xfrm>
          <a:prstGeom prst="rect">
            <a:avLst/>
          </a:prstGeom>
        </p:spPr>
      </p:pic>
      <p:sp>
        <p:nvSpPr>
          <p:cNvPr id="652" name="Google Shape;652;p64"/>
          <p:cNvSpPr txBox="1"/>
          <p:nvPr>
            <p:ph type="title"/>
          </p:nvPr>
        </p:nvSpPr>
        <p:spPr>
          <a:xfrm flipH="1">
            <a:off x="234175" y="418050"/>
            <a:ext cx="4037700" cy="76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t>Considering Current Contexts &amp; Possible Futures </a:t>
            </a:r>
            <a:endParaRPr sz="2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56" name="Shape 656"/>
        <p:cNvGrpSpPr/>
        <p:nvPr/>
      </p:nvGrpSpPr>
      <p:grpSpPr>
        <a:xfrm>
          <a:off x="0" y="0"/>
          <a:ext cx="0" cy="0"/>
          <a:chOff x="0" y="0"/>
          <a:chExt cx="0" cy="0"/>
        </a:xfrm>
      </p:grpSpPr>
      <p:pic>
        <p:nvPicPr>
          <p:cNvPr descr="Close-up of orchids (Provided by Getty Images)" id="657" name="Google Shape;657;p65"/>
          <p:cNvPicPr preferRelativeResize="0"/>
          <p:nvPr>
            <p:ph idx="2" type="pic"/>
          </p:nvPr>
        </p:nvPicPr>
        <p:blipFill rotWithShape="1">
          <a:blip r:embed="rId3">
            <a:alphaModFix/>
          </a:blip>
          <a:srcRect b="0" l="13541" r="13534" t="0"/>
          <a:stretch/>
        </p:blipFill>
        <p:spPr>
          <a:xfrm>
            <a:off x="704000" y="1274500"/>
            <a:ext cx="3546900" cy="3244199"/>
          </a:xfrm>
          <a:prstGeom prst="rect">
            <a:avLst/>
          </a:prstGeom>
        </p:spPr>
      </p:pic>
      <p:sp>
        <p:nvSpPr>
          <p:cNvPr id="658" name="Google Shape;658;p65"/>
          <p:cNvSpPr/>
          <p:nvPr/>
        </p:nvSpPr>
        <p:spPr>
          <a:xfrm>
            <a:off x="348650" y="804585"/>
            <a:ext cx="4180934" cy="4180628"/>
          </a:xfrm>
          <a:custGeom>
            <a:rect b="b" l="l" r="r" t="t"/>
            <a:pathLst>
              <a:path extrusionOk="0" h="122671" w="122671">
                <a:moveTo>
                  <a:pt x="61288" y="15890"/>
                </a:moveTo>
                <a:cubicBezTo>
                  <a:pt x="74134" y="15890"/>
                  <a:pt x="87890" y="17837"/>
                  <a:pt x="98492" y="25582"/>
                </a:cubicBezTo>
                <a:cubicBezTo>
                  <a:pt x="106392" y="31355"/>
                  <a:pt x="107052" y="41356"/>
                  <a:pt x="105729" y="50292"/>
                </a:cubicBezTo>
                <a:cubicBezTo>
                  <a:pt x="104207" y="60560"/>
                  <a:pt x="103318" y="70931"/>
                  <a:pt x="101429" y="81148"/>
                </a:cubicBezTo>
                <a:cubicBezTo>
                  <a:pt x="99916" y="89314"/>
                  <a:pt x="96431" y="97128"/>
                  <a:pt x="88124" y="99955"/>
                </a:cubicBezTo>
                <a:cubicBezTo>
                  <a:pt x="84437" y="101209"/>
                  <a:pt x="80540" y="101601"/>
                  <a:pt x="76602" y="101601"/>
                </a:cubicBezTo>
                <a:cubicBezTo>
                  <a:pt x="71796" y="101601"/>
                  <a:pt x="66926" y="101018"/>
                  <a:pt x="62297" y="100710"/>
                </a:cubicBezTo>
                <a:cubicBezTo>
                  <a:pt x="51217" y="99976"/>
                  <a:pt x="40203" y="98506"/>
                  <a:pt x="29211" y="96964"/>
                </a:cubicBezTo>
                <a:cubicBezTo>
                  <a:pt x="16647" y="95202"/>
                  <a:pt x="10610" y="89119"/>
                  <a:pt x="11276" y="76081"/>
                </a:cubicBezTo>
                <a:cubicBezTo>
                  <a:pt x="11770" y="66433"/>
                  <a:pt x="13452" y="56900"/>
                  <a:pt x="15516" y="47476"/>
                </a:cubicBezTo>
                <a:cubicBezTo>
                  <a:pt x="17086" y="40308"/>
                  <a:pt x="17867" y="30029"/>
                  <a:pt x="23464" y="24632"/>
                </a:cubicBezTo>
                <a:cubicBezTo>
                  <a:pt x="31878" y="16520"/>
                  <a:pt x="46079" y="16024"/>
                  <a:pt x="57526" y="15914"/>
                </a:cubicBezTo>
                <a:cubicBezTo>
                  <a:pt x="58439" y="15906"/>
                  <a:pt x="59335" y="15900"/>
                  <a:pt x="60210" y="15894"/>
                </a:cubicBezTo>
                <a:cubicBezTo>
                  <a:pt x="60569" y="15891"/>
                  <a:pt x="60928" y="15890"/>
                  <a:pt x="61288" y="15890"/>
                </a:cubicBezTo>
                <a:close/>
                <a:moveTo>
                  <a:pt x="0" y="0"/>
                </a:moveTo>
                <a:lnTo>
                  <a:pt x="0" y="122670"/>
                </a:lnTo>
                <a:lnTo>
                  <a:pt x="122671" y="122670"/>
                </a:lnTo>
                <a:lnTo>
                  <a:pt x="12267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65"/>
          <p:cNvSpPr txBox="1"/>
          <p:nvPr>
            <p:ph idx="1" type="body"/>
          </p:nvPr>
        </p:nvSpPr>
        <p:spPr>
          <a:xfrm>
            <a:off x="4250900" y="1215275"/>
            <a:ext cx="4584300" cy="377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We can engage in advocacy in many ways, but these ways will vary by the contexts in which we do our work, our work itself, and our strengths, commitments and goals.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Some spheres of influence you may have: </a:t>
            </a:r>
            <a:endParaRPr sz="1600"/>
          </a:p>
          <a:p>
            <a:pPr indent="-330200" lvl="0" marL="457200" rtl="0" algn="l">
              <a:spcBef>
                <a:spcPts val="0"/>
              </a:spcBef>
              <a:spcAft>
                <a:spcPts val="0"/>
              </a:spcAft>
              <a:buSzPts val="1600"/>
              <a:buChar char="●"/>
            </a:pPr>
            <a:r>
              <a:rPr lang="en" sz="1600"/>
              <a:t>Teacher candidates</a:t>
            </a:r>
            <a:endParaRPr sz="1600"/>
          </a:p>
          <a:p>
            <a:pPr indent="-330200" lvl="0" marL="457200" rtl="0" algn="l">
              <a:spcBef>
                <a:spcPts val="0"/>
              </a:spcBef>
              <a:spcAft>
                <a:spcPts val="0"/>
              </a:spcAft>
              <a:buSzPts val="1600"/>
              <a:buChar char="●"/>
            </a:pPr>
            <a:r>
              <a:rPr lang="en" sz="1600"/>
              <a:t>Classroom level</a:t>
            </a:r>
            <a:endParaRPr sz="1600"/>
          </a:p>
          <a:p>
            <a:pPr indent="-330200" lvl="0" marL="457200" rtl="0" algn="l">
              <a:spcBef>
                <a:spcPts val="0"/>
              </a:spcBef>
              <a:spcAft>
                <a:spcPts val="0"/>
              </a:spcAft>
              <a:buSzPts val="1600"/>
              <a:buChar char="●"/>
            </a:pPr>
            <a:r>
              <a:rPr lang="en" sz="1600"/>
              <a:t>Program/ College level</a:t>
            </a:r>
            <a:endParaRPr sz="1600"/>
          </a:p>
          <a:p>
            <a:pPr indent="-330200" lvl="0" marL="457200" rtl="0" algn="l">
              <a:spcBef>
                <a:spcPts val="0"/>
              </a:spcBef>
              <a:spcAft>
                <a:spcPts val="0"/>
              </a:spcAft>
              <a:buSzPts val="1600"/>
              <a:buChar char="●"/>
            </a:pPr>
            <a:r>
              <a:rPr lang="en" sz="1600"/>
              <a:t>University level</a:t>
            </a:r>
            <a:endParaRPr sz="1600"/>
          </a:p>
          <a:p>
            <a:pPr indent="-330200" lvl="0" marL="457200" rtl="0" algn="l">
              <a:spcBef>
                <a:spcPts val="0"/>
              </a:spcBef>
              <a:spcAft>
                <a:spcPts val="0"/>
              </a:spcAft>
              <a:buSzPts val="1600"/>
              <a:buChar char="●"/>
            </a:pPr>
            <a:r>
              <a:rPr lang="en" sz="1600"/>
              <a:t>Community level</a:t>
            </a:r>
            <a:endParaRPr sz="1600"/>
          </a:p>
          <a:p>
            <a:pPr indent="-330200" lvl="0" marL="457200" rtl="0" algn="l">
              <a:spcBef>
                <a:spcPts val="0"/>
              </a:spcBef>
              <a:spcAft>
                <a:spcPts val="0"/>
              </a:spcAft>
              <a:buSzPts val="1600"/>
              <a:buChar char="●"/>
            </a:pPr>
            <a:r>
              <a:rPr lang="en" sz="1600"/>
              <a:t>Systems level</a:t>
            </a:r>
            <a:endParaRPr sz="1600"/>
          </a:p>
          <a:p>
            <a:pPr indent="-330200" lvl="0" marL="457200" rtl="0" algn="l">
              <a:spcBef>
                <a:spcPts val="0"/>
              </a:spcBef>
              <a:spcAft>
                <a:spcPts val="0"/>
              </a:spcAft>
              <a:buSzPts val="1600"/>
              <a:buChar char="●"/>
            </a:pPr>
            <a:r>
              <a:rPr lang="en" sz="1600"/>
              <a:t>State level</a:t>
            </a:r>
            <a:endParaRPr sz="1600"/>
          </a:p>
          <a:p>
            <a:pPr indent="-330200" lvl="0" marL="457200" rtl="0" algn="l">
              <a:spcBef>
                <a:spcPts val="0"/>
              </a:spcBef>
              <a:spcAft>
                <a:spcPts val="0"/>
              </a:spcAft>
              <a:buSzPts val="1600"/>
              <a:buChar char="●"/>
            </a:pPr>
            <a:r>
              <a:rPr lang="en" sz="1600"/>
              <a:t>National/ international level</a:t>
            </a:r>
            <a:endParaRPr sz="1600"/>
          </a:p>
        </p:txBody>
      </p:sp>
      <p:sp>
        <p:nvSpPr>
          <p:cNvPr id="660" name="Google Shape;660;p65"/>
          <p:cNvSpPr/>
          <p:nvPr/>
        </p:nvSpPr>
        <p:spPr>
          <a:xfrm flipH="1" rot="4102360">
            <a:off x="-2512533" y="4030635"/>
            <a:ext cx="7471578" cy="477174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65"/>
          <p:cNvSpPr/>
          <p:nvPr/>
        </p:nvSpPr>
        <p:spPr>
          <a:xfrm rot="813319">
            <a:off x="-4129602" y="-17370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65"/>
          <p:cNvSpPr txBox="1"/>
          <p:nvPr>
            <p:ph type="title"/>
          </p:nvPr>
        </p:nvSpPr>
        <p:spPr>
          <a:xfrm>
            <a:off x="719925" y="437700"/>
            <a:ext cx="7704000" cy="65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Considering Our Spheres of Influence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1000"/>
                                        <p:tgtEl>
                                          <p:spTgt spid="6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66" name="Shape 666"/>
        <p:cNvGrpSpPr/>
        <p:nvPr/>
      </p:nvGrpSpPr>
      <p:grpSpPr>
        <a:xfrm>
          <a:off x="0" y="0"/>
          <a:ext cx="0" cy="0"/>
          <a:chOff x="0" y="0"/>
          <a:chExt cx="0" cy="0"/>
        </a:xfrm>
      </p:grpSpPr>
      <p:sp>
        <p:nvSpPr>
          <p:cNvPr id="667" name="Google Shape;667;p66"/>
          <p:cNvSpPr/>
          <p:nvPr/>
        </p:nvSpPr>
        <p:spPr>
          <a:xfrm>
            <a:off x="348650" y="804585"/>
            <a:ext cx="4180934" cy="4180628"/>
          </a:xfrm>
          <a:custGeom>
            <a:rect b="b" l="l" r="r" t="t"/>
            <a:pathLst>
              <a:path extrusionOk="0" h="122671" w="122671">
                <a:moveTo>
                  <a:pt x="61288" y="15890"/>
                </a:moveTo>
                <a:cubicBezTo>
                  <a:pt x="74134" y="15890"/>
                  <a:pt x="87890" y="17837"/>
                  <a:pt x="98492" y="25582"/>
                </a:cubicBezTo>
                <a:cubicBezTo>
                  <a:pt x="106392" y="31355"/>
                  <a:pt x="107052" y="41356"/>
                  <a:pt x="105729" y="50292"/>
                </a:cubicBezTo>
                <a:cubicBezTo>
                  <a:pt x="104207" y="60560"/>
                  <a:pt x="103318" y="70931"/>
                  <a:pt x="101429" y="81148"/>
                </a:cubicBezTo>
                <a:cubicBezTo>
                  <a:pt x="99916" y="89314"/>
                  <a:pt x="96431" y="97128"/>
                  <a:pt x="88124" y="99955"/>
                </a:cubicBezTo>
                <a:cubicBezTo>
                  <a:pt x="84437" y="101209"/>
                  <a:pt x="80540" y="101601"/>
                  <a:pt x="76602" y="101601"/>
                </a:cubicBezTo>
                <a:cubicBezTo>
                  <a:pt x="71796" y="101601"/>
                  <a:pt x="66926" y="101018"/>
                  <a:pt x="62297" y="100710"/>
                </a:cubicBezTo>
                <a:cubicBezTo>
                  <a:pt x="51217" y="99976"/>
                  <a:pt x="40203" y="98506"/>
                  <a:pt x="29211" y="96964"/>
                </a:cubicBezTo>
                <a:cubicBezTo>
                  <a:pt x="16647" y="95202"/>
                  <a:pt x="10610" y="89119"/>
                  <a:pt x="11276" y="76081"/>
                </a:cubicBezTo>
                <a:cubicBezTo>
                  <a:pt x="11770" y="66433"/>
                  <a:pt x="13452" y="56900"/>
                  <a:pt x="15516" y="47476"/>
                </a:cubicBezTo>
                <a:cubicBezTo>
                  <a:pt x="17086" y="40308"/>
                  <a:pt x="17867" y="30029"/>
                  <a:pt x="23464" y="24632"/>
                </a:cubicBezTo>
                <a:cubicBezTo>
                  <a:pt x="31878" y="16520"/>
                  <a:pt x="46079" y="16024"/>
                  <a:pt x="57526" y="15914"/>
                </a:cubicBezTo>
                <a:cubicBezTo>
                  <a:pt x="58439" y="15906"/>
                  <a:pt x="59335" y="15900"/>
                  <a:pt x="60210" y="15894"/>
                </a:cubicBezTo>
                <a:cubicBezTo>
                  <a:pt x="60569" y="15891"/>
                  <a:pt x="60928" y="15890"/>
                  <a:pt x="61288" y="15890"/>
                </a:cubicBezTo>
                <a:close/>
                <a:moveTo>
                  <a:pt x="0" y="0"/>
                </a:moveTo>
                <a:lnTo>
                  <a:pt x="0" y="122670"/>
                </a:lnTo>
                <a:lnTo>
                  <a:pt x="122671" y="122670"/>
                </a:lnTo>
                <a:lnTo>
                  <a:pt x="12267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66"/>
          <p:cNvSpPr txBox="1"/>
          <p:nvPr>
            <p:ph idx="1" type="body"/>
          </p:nvPr>
        </p:nvSpPr>
        <p:spPr>
          <a:xfrm>
            <a:off x="4250900" y="1215275"/>
            <a:ext cx="4780800" cy="3770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Teacher candidates</a:t>
            </a:r>
            <a:endParaRPr sz="1800"/>
          </a:p>
          <a:p>
            <a:pPr indent="-342900" lvl="0" marL="457200" rtl="0" algn="l">
              <a:spcBef>
                <a:spcPts val="0"/>
              </a:spcBef>
              <a:spcAft>
                <a:spcPts val="0"/>
              </a:spcAft>
              <a:buSzPts val="1800"/>
              <a:buChar char="●"/>
            </a:pPr>
            <a:r>
              <a:rPr lang="en" sz="1800"/>
              <a:t>Classroom level: Pedagogies of Teacher Education; Foundations of Teacher Education &amp; </a:t>
            </a:r>
            <a:r>
              <a:rPr lang="en" sz="1800"/>
              <a:t>Teacher</a:t>
            </a:r>
            <a:r>
              <a:rPr lang="en" sz="1800"/>
              <a:t> Learning for Justice; Methods courses</a:t>
            </a:r>
            <a:endParaRPr sz="1800"/>
          </a:p>
          <a:p>
            <a:pPr indent="-342900" lvl="0" marL="457200" rtl="0" algn="l">
              <a:spcBef>
                <a:spcPts val="0"/>
              </a:spcBef>
              <a:spcAft>
                <a:spcPts val="0"/>
              </a:spcAft>
              <a:buSzPts val="1800"/>
              <a:buChar char="●"/>
            </a:pPr>
            <a:r>
              <a:rPr lang="en" sz="1800"/>
              <a:t>Program level: EdD in Teacher Education &amp; Teacher Learning for Justice; EduDesign</a:t>
            </a:r>
            <a:endParaRPr sz="1800"/>
          </a:p>
          <a:p>
            <a:pPr indent="-342900" lvl="0" marL="457200" rtl="0" algn="l">
              <a:spcBef>
                <a:spcPts val="0"/>
              </a:spcBef>
              <a:spcAft>
                <a:spcPts val="0"/>
              </a:spcAft>
              <a:buSzPts val="1800"/>
              <a:buChar char="●"/>
            </a:pPr>
            <a:r>
              <a:rPr lang="en" sz="1800"/>
              <a:t>College Level: </a:t>
            </a:r>
            <a:r>
              <a:rPr lang="en" sz="1800"/>
              <a:t>Faculty</a:t>
            </a:r>
            <a:r>
              <a:rPr lang="en" sz="1800"/>
              <a:t> President</a:t>
            </a:r>
            <a:endParaRPr sz="1800"/>
          </a:p>
          <a:p>
            <a:pPr indent="-342900" lvl="0" marL="457200" rtl="0" algn="l">
              <a:spcBef>
                <a:spcPts val="0"/>
              </a:spcBef>
              <a:spcAft>
                <a:spcPts val="0"/>
              </a:spcAft>
              <a:buSzPts val="1800"/>
              <a:buChar char="●"/>
            </a:pPr>
            <a:r>
              <a:rPr lang="en" sz="1800"/>
              <a:t>National/ international level: National Service; Research &amp; Advocacy; International Edited Book on Being a Teacher – Research Network  </a:t>
            </a:r>
            <a:endParaRPr sz="1800"/>
          </a:p>
        </p:txBody>
      </p:sp>
      <p:sp>
        <p:nvSpPr>
          <p:cNvPr id="669" name="Google Shape;669;p66"/>
          <p:cNvSpPr/>
          <p:nvPr/>
        </p:nvSpPr>
        <p:spPr>
          <a:xfrm flipH="1" rot="4102360">
            <a:off x="-2512533" y="4030635"/>
            <a:ext cx="7471578" cy="477174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66"/>
          <p:cNvSpPr/>
          <p:nvPr/>
        </p:nvSpPr>
        <p:spPr>
          <a:xfrm rot="813319">
            <a:off x="-4129602" y="-17370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66"/>
          <p:cNvSpPr txBox="1"/>
          <p:nvPr>
            <p:ph type="title"/>
          </p:nvPr>
        </p:nvSpPr>
        <p:spPr>
          <a:xfrm>
            <a:off x="719925" y="437700"/>
            <a:ext cx="7704000" cy="65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My Spheres of Influence</a:t>
            </a:r>
            <a:endParaRPr/>
          </a:p>
        </p:txBody>
      </p:sp>
      <p:pic>
        <p:nvPicPr>
          <p:cNvPr id="672" name="Google Shape;672;p66" title="IMG_0094.JPG"/>
          <p:cNvPicPr preferRelativeResize="0"/>
          <p:nvPr/>
        </p:nvPicPr>
        <p:blipFill>
          <a:blip r:embed="rId3">
            <a:alphaModFix/>
          </a:blip>
          <a:stretch>
            <a:fillRect/>
          </a:stretch>
        </p:blipFill>
        <p:spPr>
          <a:xfrm>
            <a:off x="140750" y="1020075"/>
            <a:ext cx="2335726" cy="3114276"/>
          </a:xfrm>
          <a:prstGeom prst="rect">
            <a:avLst/>
          </a:prstGeom>
          <a:noFill/>
          <a:ln>
            <a:noFill/>
          </a:ln>
        </p:spPr>
      </p:pic>
      <p:pic>
        <p:nvPicPr>
          <p:cNvPr id="673" name="Google Shape;673;p66" title="Screenshot 2025-10-16 at 3.34.42 PM.png"/>
          <p:cNvPicPr preferRelativeResize="0"/>
          <p:nvPr/>
        </p:nvPicPr>
        <p:blipFill>
          <a:blip r:embed="rId4">
            <a:alphaModFix/>
          </a:blip>
          <a:stretch>
            <a:fillRect/>
          </a:stretch>
        </p:blipFill>
        <p:spPr>
          <a:xfrm>
            <a:off x="923525" y="3836525"/>
            <a:ext cx="3031176" cy="1148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1000"/>
                                        <p:tgtEl>
                                          <p:spTgt spid="6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77" name="Shape 677"/>
        <p:cNvGrpSpPr/>
        <p:nvPr/>
      </p:nvGrpSpPr>
      <p:grpSpPr>
        <a:xfrm>
          <a:off x="0" y="0"/>
          <a:ext cx="0" cy="0"/>
          <a:chOff x="0" y="0"/>
          <a:chExt cx="0" cy="0"/>
        </a:xfrm>
      </p:grpSpPr>
      <p:pic>
        <p:nvPicPr>
          <p:cNvPr descr="Close-up of orchids (Provided by Getty Images)" id="678" name="Google Shape;678;p67"/>
          <p:cNvPicPr preferRelativeResize="0"/>
          <p:nvPr>
            <p:ph idx="2" type="pic"/>
          </p:nvPr>
        </p:nvPicPr>
        <p:blipFill rotWithShape="1">
          <a:blip r:embed="rId3">
            <a:alphaModFix/>
          </a:blip>
          <a:srcRect b="0" l="13541" r="13534" t="0"/>
          <a:stretch/>
        </p:blipFill>
        <p:spPr>
          <a:xfrm>
            <a:off x="704000" y="1274500"/>
            <a:ext cx="3546900" cy="3244199"/>
          </a:xfrm>
          <a:prstGeom prst="rect">
            <a:avLst/>
          </a:prstGeom>
        </p:spPr>
      </p:pic>
      <p:sp>
        <p:nvSpPr>
          <p:cNvPr id="679" name="Google Shape;679;p67"/>
          <p:cNvSpPr/>
          <p:nvPr/>
        </p:nvSpPr>
        <p:spPr>
          <a:xfrm>
            <a:off x="348650" y="804585"/>
            <a:ext cx="4180934" cy="4180628"/>
          </a:xfrm>
          <a:custGeom>
            <a:rect b="b" l="l" r="r" t="t"/>
            <a:pathLst>
              <a:path extrusionOk="0" h="122671" w="122671">
                <a:moveTo>
                  <a:pt x="61288" y="15890"/>
                </a:moveTo>
                <a:cubicBezTo>
                  <a:pt x="74134" y="15890"/>
                  <a:pt x="87890" y="17837"/>
                  <a:pt x="98492" y="25582"/>
                </a:cubicBezTo>
                <a:cubicBezTo>
                  <a:pt x="106392" y="31355"/>
                  <a:pt x="107052" y="41356"/>
                  <a:pt x="105729" y="50292"/>
                </a:cubicBezTo>
                <a:cubicBezTo>
                  <a:pt x="104207" y="60560"/>
                  <a:pt x="103318" y="70931"/>
                  <a:pt x="101429" y="81148"/>
                </a:cubicBezTo>
                <a:cubicBezTo>
                  <a:pt x="99916" y="89314"/>
                  <a:pt x="96431" y="97128"/>
                  <a:pt x="88124" y="99955"/>
                </a:cubicBezTo>
                <a:cubicBezTo>
                  <a:pt x="84437" y="101209"/>
                  <a:pt x="80540" y="101601"/>
                  <a:pt x="76602" y="101601"/>
                </a:cubicBezTo>
                <a:cubicBezTo>
                  <a:pt x="71796" y="101601"/>
                  <a:pt x="66926" y="101018"/>
                  <a:pt x="62297" y="100710"/>
                </a:cubicBezTo>
                <a:cubicBezTo>
                  <a:pt x="51217" y="99976"/>
                  <a:pt x="40203" y="98506"/>
                  <a:pt x="29211" y="96964"/>
                </a:cubicBezTo>
                <a:cubicBezTo>
                  <a:pt x="16647" y="95202"/>
                  <a:pt x="10610" y="89119"/>
                  <a:pt x="11276" y="76081"/>
                </a:cubicBezTo>
                <a:cubicBezTo>
                  <a:pt x="11770" y="66433"/>
                  <a:pt x="13452" y="56900"/>
                  <a:pt x="15516" y="47476"/>
                </a:cubicBezTo>
                <a:cubicBezTo>
                  <a:pt x="17086" y="40308"/>
                  <a:pt x="17867" y="30029"/>
                  <a:pt x="23464" y="24632"/>
                </a:cubicBezTo>
                <a:cubicBezTo>
                  <a:pt x="31878" y="16520"/>
                  <a:pt x="46079" y="16024"/>
                  <a:pt x="57526" y="15914"/>
                </a:cubicBezTo>
                <a:cubicBezTo>
                  <a:pt x="58439" y="15906"/>
                  <a:pt x="59335" y="15900"/>
                  <a:pt x="60210" y="15894"/>
                </a:cubicBezTo>
                <a:cubicBezTo>
                  <a:pt x="60569" y="15891"/>
                  <a:pt x="60928" y="15890"/>
                  <a:pt x="61288" y="15890"/>
                </a:cubicBezTo>
                <a:close/>
                <a:moveTo>
                  <a:pt x="0" y="0"/>
                </a:moveTo>
                <a:lnTo>
                  <a:pt x="0" y="122670"/>
                </a:lnTo>
                <a:lnTo>
                  <a:pt x="122671" y="122670"/>
                </a:lnTo>
                <a:lnTo>
                  <a:pt x="12267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67"/>
          <p:cNvSpPr txBox="1"/>
          <p:nvPr>
            <p:ph idx="1" type="body"/>
          </p:nvPr>
        </p:nvSpPr>
        <p:spPr>
          <a:xfrm>
            <a:off x="4250900" y="1215275"/>
            <a:ext cx="4584300" cy="377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What are your spheres of influence? What is the nature of your work at these different levels? How can you engage with/ advocate for/ support individuals across these spheres of influence? </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Teacher candidates</a:t>
            </a:r>
            <a:endParaRPr sz="1600"/>
          </a:p>
          <a:p>
            <a:pPr indent="-330200" lvl="0" marL="457200" rtl="0" algn="l">
              <a:spcBef>
                <a:spcPts val="0"/>
              </a:spcBef>
              <a:spcAft>
                <a:spcPts val="0"/>
              </a:spcAft>
              <a:buSzPts val="1600"/>
              <a:buChar char="●"/>
            </a:pPr>
            <a:r>
              <a:rPr lang="en" sz="1600"/>
              <a:t>Classroom level</a:t>
            </a:r>
            <a:endParaRPr sz="1600"/>
          </a:p>
          <a:p>
            <a:pPr indent="-330200" lvl="0" marL="457200" rtl="0" algn="l">
              <a:spcBef>
                <a:spcPts val="0"/>
              </a:spcBef>
              <a:spcAft>
                <a:spcPts val="0"/>
              </a:spcAft>
              <a:buSzPts val="1600"/>
              <a:buChar char="●"/>
            </a:pPr>
            <a:r>
              <a:rPr lang="en" sz="1600"/>
              <a:t>Program level</a:t>
            </a:r>
            <a:endParaRPr sz="1600"/>
          </a:p>
          <a:p>
            <a:pPr indent="-330200" lvl="0" marL="457200" rtl="0" algn="l">
              <a:spcBef>
                <a:spcPts val="0"/>
              </a:spcBef>
              <a:spcAft>
                <a:spcPts val="0"/>
              </a:spcAft>
              <a:buSzPts val="1600"/>
              <a:buChar char="●"/>
            </a:pPr>
            <a:r>
              <a:rPr lang="en" sz="1600"/>
              <a:t>University level</a:t>
            </a:r>
            <a:endParaRPr sz="1600"/>
          </a:p>
          <a:p>
            <a:pPr indent="-330200" lvl="0" marL="457200" rtl="0" algn="l">
              <a:spcBef>
                <a:spcPts val="0"/>
              </a:spcBef>
              <a:spcAft>
                <a:spcPts val="0"/>
              </a:spcAft>
              <a:buSzPts val="1600"/>
              <a:buChar char="●"/>
            </a:pPr>
            <a:r>
              <a:rPr lang="en" sz="1600"/>
              <a:t>Community level</a:t>
            </a:r>
            <a:endParaRPr sz="1600"/>
          </a:p>
          <a:p>
            <a:pPr indent="-330200" lvl="0" marL="457200" rtl="0" algn="l">
              <a:spcBef>
                <a:spcPts val="0"/>
              </a:spcBef>
              <a:spcAft>
                <a:spcPts val="0"/>
              </a:spcAft>
              <a:buSzPts val="1600"/>
              <a:buChar char="●"/>
            </a:pPr>
            <a:r>
              <a:rPr lang="en" sz="1600"/>
              <a:t>Systems level</a:t>
            </a:r>
            <a:endParaRPr sz="1600"/>
          </a:p>
          <a:p>
            <a:pPr indent="-330200" lvl="0" marL="457200" rtl="0" algn="l">
              <a:spcBef>
                <a:spcPts val="0"/>
              </a:spcBef>
              <a:spcAft>
                <a:spcPts val="0"/>
              </a:spcAft>
              <a:buSzPts val="1600"/>
              <a:buChar char="●"/>
            </a:pPr>
            <a:r>
              <a:rPr lang="en" sz="1600"/>
              <a:t>State level</a:t>
            </a:r>
            <a:endParaRPr sz="1600"/>
          </a:p>
          <a:p>
            <a:pPr indent="-330200" lvl="0" marL="457200" rtl="0" algn="l">
              <a:spcBef>
                <a:spcPts val="0"/>
              </a:spcBef>
              <a:spcAft>
                <a:spcPts val="0"/>
              </a:spcAft>
              <a:buSzPts val="1600"/>
              <a:buChar char="●"/>
            </a:pPr>
            <a:r>
              <a:rPr lang="en" sz="1600"/>
              <a:t>National/ international level</a:t>
            </a:r>
            <a:endParaRPr sz="1600"/>
          </a:p>
        </p:txBody>
      </p:sp>
      <p:sp>
        <p:nvSpPr>
          <p:cNvPr id="681" name="Google Shape;681;p67"/>
          <p:cNvSpPr/>
          <p:nvPr/>
        </p:nvSpPr>
        <p:spPr>
          <a:xfrm flipH="1" rot="4102360">
            <a:off x="-2512533" y="4030635"/>
            <a:ext cx="7471578" cy="477174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67"/>
          <p:cNvSpPr/>
          <p:nvPr/>
        </p:nvSpPr>
        <p:spPr>
          <a:xfrm rot="813319">
            <a:off x="-4129602" y="-17370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67"/>
          <p:cNvSpPr txBox="1"/>
          <p:nvPr>
            <p:ph type="title"/>
          </p:nvPr>
        </p:nvSpPr>
        <p:spPr>
          <a:xfrm>
            <a:off x="719925" y="437700"/>
            <a:ext cx="7704000" cy="65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Considering Our Spheres of Influence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1000"/>
                                        <p:tgtEl>
                                          <p:spTgt spid="6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descr="File:Flower, sepia (9012422554).jpg - Wikimedia Commons" id="688" name="Google Shape;688;p68"/>
          <p:cNvPicPr preferRelativeResize="0"/>
          <p:nvPr>
            <p:ph idx="2" type="pic"/>
          </p:nvPr>
        </p:nvPicPr>
        <p:blipFill rotWithShape="1">
          <a:blip r:embed="rId3">
            <a:alphaModFix/>
          </a:blip>
          <a:srcRect b="0" l="19358" r="19358" t="0"/>
          <a:stretch/>
        </p:blipFill>
        <p:spPr>
          <a:xfrm>
            <a:off x="4411375" y="-75"/>
            <a:ext cx="4732800" cy="5143501"/>
          </a:xfrm>
          <a:prstGeom prst="rect">
            <a:avLst/>
          </a:prstGeom>
        </p:spPr>
      </p:pic>
      <p:sp>
        <p:nvSpPr>
          <p:cNvPr id="689" name="Google Shape;689;p68"/>
          <p:cNvSpPr/>
          <p:nvPr/>
        </p:nvSpPr>
        <p:spPr>
          <a:xfrm flipH="1" rot="-359004">
            <a:off x="3474573" y="-1551471"/>
            <a:ext cx="8440667" cy="8440025"/>
          </a:xfrm>
          <a:custGeom>
            <a:rect b="b" l="l" r="r" t="t"/>
            <a:pathLst>
              <a:path extrusionOk="0" h="122671" w="122671">
                <a:moveTo>
                  <a:pt x="61288" y="15890"/>
                </a:moveTo>
                <a:cubicBezTo>
                  <a:pt x="74134" y="15890"/>
                  <a:pt x="87890" y="17837"/>
                  <a:pt x="98492" y="25582"/>
                </a:cubicBezTo>
                <a:cubicBezTo>
                  <a:pt x="106392" y="31355"/>
                  <a:pt x="107052" y="41356"/>
                  <a:pt x="105729" y="50292"/>
                </a:cubicBezTo>
                <a:cubicBezTo>
                  <a:pt x="104207" y="60560"/>
                  <a:pt x="103318" y="70931"/>
                  <a:pt x="101429" y="81148"/>
                </a:cubicBezTo>
                <a:cubicBezTo>
                  <a:pt x="99916" y="89314"/>
                  <a:pt x="96431" y="97128"/>
                  <a:pt x="88124" y="99955"/>
                </a:cubicBezTo>
                <a:cubicBezTo>
                  <a:pt x="84437" y="101209"/>
                  <a:pt x="80540" y="101601"/>
                  <a:pt x="76602" y="101601"/>
                </a:cubicBezTo>
                <a:cubicBezTo>
                  <a:pt x="71796" y="101601"/>
                  <a:pt x="66926" y="101018"/>
                  <a:pt x="62297" y="100710"/>
                </a:cubicBezTo>
                <a:cubicBezTo>
                  <a:pt x="51217" y="99976"/>
                  <a:pt x="40203" y="98506"/>
                  <a:pt x="29211" y="96964"/>
                </a:cubicBezTo>
                <a:cubicBezTo>
                  <a:pt x="16647" y="95202"/>
                  <a:pt x="10610" y="89119"/>
                  <a:pt x="11276" y="76081"/>
                </a:cubicBezTo>
                <a:cubicBezTo>
                  <a:pt x="11770" y="66433"/>
                  <a:pt x="13452" y="56900"/>
                  <a:pt x="15516" y="47476"/>
                </a:cubicBezTo>
                <a:cubicBezTo>
                  <a:pt x="17086" y="40308"/>
                  <a:pt x="17867" y="30029"/>
                  <a:pt x="23464" y="24632"/>
                </a:cubicBezTo>
                <a:cubicBezTo>
                  <a:pt x="31878" y="16520"/>
                  <a:pt x="46079" y="16024"/>
                  <a:pt x="57526" y="15914"/>
                </a:cubicBezTo>
                <a:cubicBezTo>
                  <a:pt x="58439" y="15906"/>
                  <a:pt x="59335" y="15900"/>
                  <a:pt x="60210" y="15894"/>
                </a:cubicBezTo>
                <a:cubicBezTo>
                  <a:pt x="60569" y="15891"/>
                  <a:pt x="60928" y="15890"/>
                  <a:pt x="61288" y="15890"/>
                </a:cubicBezTo>
                <a:close/>
                <a:moveTo>
                  <a:pt x="0" y="0"/>
                </a:moveTo>
                <a:lnTo>
                  <a:pt x="0" y="122670"/>
                </a:lnTo>
                <a:lnTo>
                  <a:pt x="122671" y="122670"/>
                </a:lnTo>
                <a:lnTo>
                  <a:pt x="12267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68"/>
          <p:cNvSpPr txBox="1"/>
          <p:nvPr>
            <p:ph idx="1" type="subTitle"/>
          </p:nvPr>
        </p:nvSpPr>
        <p:spPr>
          <a:xfrm>
            <a:off x="312625" y="1360725"/>
            <a:ext cx="4018500" cy="345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Given your personal/ professional identities, your professional expertise, your contexts &amp; spheres of influence:  </a:t>
            </a:r>
            <a:endParaRPr/>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lang="en"/>
              <a:t>Where are you uniquely poised to be the change you wish to see? </a:t>
            </a:r>
            <a:endParaRPr/>
          </a:p>
          <a:p>
            <a:pPr indent="-330200" lvl="0" marL="457200" rtl="0" algn="l">
              <a:spcBef>
                <a:spcPts val="0"/>
              </a:spcBef>
              <a:spcAft>
                <a:spcPts val="0"/>
              </a:spcAft>
              <a:buSzPts val="1600"/>
              <a:buChar char="●"/>
            </a:pPr>
            <a:r>
              <a:rPr lang="en"/>
              <a:t>Where else might you advocate? (Collaboratively, a stretch)</a:t>
            </a:r>
            <a:endParaRPr/>
          </a:p>
          <a:p>
            <a:pPr indent="-330200" lvl="0" marL="457200" rtl="0" algn="l">
              <a:spcBef>
                <a:spcPts val="0"/>
              </a:spcBef>
              <a:spcAft>
                <a:spcPts val="0"/>
              </a:spcAft>
              <a:buSzPts val="1600"/>
              <a:buChar char="●"/>
            </a:pPr>
            <a:r>
              <a:rPr lang="en"/>
              <a:t>What supports might you need and how can you reach out for those supports? </a:t>
            </a:r>
            <a:endParaRPr/>
          </a:p>
          <a:p>
            <a:pPr indent="-330200" lvl="0" marL="457200" rtl="0" algn="l">
              <a:spcBef>
                <a:spcPts val="0"/>
              </a:spcBef>
              <a:spcAft>
                <a:spcPts val="0"/>
              </a:spcAft>
              <a:buSzPts val="1600"/>
              <a:buChar char="●"/>
            </a:pPr>
            <a:r>
              <a:rPr lang="en"/>
              <a:t>How and by when can you take your first next step?   </a:t>
            </a:r>
            <a:endParaRPr/>
          </a:p>
        </p:txBody>
      </p:sp>
      <p:sp>
        <p:nvSpPr>
          <p:cNvPr id="691" name="Google Shape;691;p68"/>
          <p:cNvSpPr txBox="1"/>
          <p:nvPr>
            <p:ph type="title"/>
          </p:nvPr>
        </p:nvSpPr>
        <p:spPr>
          <a:xfrm flipH="1">
            <a:off x="312625" y="322450"/>
            <a:ext cx="3868200" cy="96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Considering n</a:t>
            </a:r>
            <a:r>
              <a:rPr lang="en" sz="2800"/>
              <a:t>ext steps in advocacy </a:t>
            </a:r>
            <a:endParaRPr/>
          </a:p>
        </p:txBody>
      </p:sp>
      <p:sp>
        <p:nvSpPr>
          <p:cNvPr id="692" name="Google Shape;692;p68"/>
          <p:cNvSpPr/>
          <p:nvPr/>
        </p:nvSpPr>
        <p:spPr>
          <a:xfrm>
            <a:off x="6731227" y="-2946022"/>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68"/>
          <p:cNvSpPr/>
          <p:nvPr/>
        </p:nvSpPr>
        <p:spPr>
          <a:xfrm rot="-1016915">
            <a:off x="5075473" y="-2308287"/>
            <a:ext cx="7826174" cy="2877885"/>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68"/>
          <p:cNvSpPr/>
          <p:nvPr/>
        </p:nvSpPr>
        <p:spPr>
          <a:xfrm flipH="1" rot="4533645">
            <a:off x="3033013" y="5149086"/>
            <a:ext cx="8703289" cy="555821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pic>
        <p:nvPicPr>
          <p:cNvPr descr="File:Flower, sepia (9012422554).jpg - Wikimedia Commons" id="699" name="Google Shape;699;p69"/>
          <p:cNvPicPr preferRelativeResize="0"/>
          <p:nvPr>
            <p:ph idx="2" type="pic"/>
          </p:nvPr>
        </p:nvPicPr>
        <p:blipFill rotWithShape="1">
          <a:blip r:embed="rId3">
            <a:alphaModFix/>
          </a:blip>
          <a:srcRect b="0" l="19358" r="19358" t="0"/>
          <a:stretch/>
        </p:blipFill>
        <p:spPr>
          <a:xfrm>
            <a:off x="4411375" y="-75"/>
            <a:ext cx="4732800" cy="5143501"/>
          </a:xfrm>
          <a:prstGeom prst="rect">
            <a:avLst/>
          </a:prstGeom>
        </p:spPr>
      </p:pic>
      <p:sp>
        <p:nvSpPr>
          <p:cNvPr id="700" name="Google Shape;700;p69"/>
          <p:cNvSpPr/>
          <p:nvPr/>
        </p:nvSpPr>
        <p:spPr>
          <a:xfrm flipH="1" rot="-359004">
            <a:off x="3474573" y="-1551471"/>
            <a:ext cx="8440667" cy="8440025"/>
          </a:xfrm>
          <a:custGeom>
            <a:rect b="b" l="l" r="r" t="t"/>
            <a:pathLst>
              <a:path extrusionOk="0" h="122671" w="122671">
                <a:moveTo>
                  <a:pt x="61288" y="15890"/>
                </a:moveTo>
                <a:cubicBezTo>
                  <a:pt x="74134" y="15890"/>
                  <a:pt x="87890" y="17837"/>
                  <a:pt x="98492" y="25582"/>
                </a:cubicBezTo>
                <a:cubicBezTo>
                  <a:pt x="106392" y="31355"/>
                  <a:pt x="107052" y="41356"/>
                  <a:pt x="105729" y="50292"/>
                </a:cubicBezTo>
                <a:cubicBezTo>
                  <a:pt x="104207" y="60560"/>
                  <a:pt x="103318" y="70931"/>
                  <a:pt x="101429" y="81148"/>
                </a:cubicBezTo>
                <a:cubicBezTo>
                  <a:pt x="99916" y="89314"/>
                  <a:pt x="96431" y="97128"/>
                  <a:pt x="88124" y="99955"/>
                </a:cubicBezTo>
                <a:cubicBezTo>
                  <a:pt x="84437" y="101209"/>
                  <a:pt x="80540" y="101601"/>
                  <a:pt x="76602" y="101601"/>
                </a:cubicBezTo>
                <a:cubicBezTo>
                  <a:pt x="71796" y="101601"/>
                  <a:pt x="66926" y="101018"/>
                  <a:pt x="62297" y="100710"/>
                </a:cubicBezTo>
                <a:cubicBezTo>
                  <a:pt x="51217" y="99976"/>
                  <a:pt x="40203" y="98506"/>
                  <a:pt x="29211" y="96964"/>
                </a:cubicBezTo>
                <a:cubicBezTo>
                  <a:pt x="16647" y="95202"/>
                  <a:pt x="10610" y="89119"/>
                  <a:pt x="11276" y="76081"/>
                </a:cubicBezTo>
                <a:cubicBezTo>
                  <a:pt x="11770" y="66433"/>
                  <a:pt x="13452" y="56900"/>
                  <a:pt x="15516" y="47476"/>
                </a:cubicBezTo>
                <a:cubicBezTo>
                  <a:pt x="17086" y="40308"/>
                  <a:pt x="17867" y="30029"/>
                  <a:pt x="23464" y="24632"/>
                </a:cubicBezTo>
                <a:cubicBezTo>
                  <a:pt x="31878" y="16520"/>
                  <a:pt x="46079" y="16024"/>
                  <a:pt x="57526" y="15914"/>
                </a:cubicBezTo>
                <a:cubicBezTo>
                  <a:pt x="58439" y="15906"/>
                  <a:pt x="59335" y="15900"/>
                  <a:pt x="60210" y="15894"/>
                </a:cubicBezTo>
                <a:cubicBezTo>
                  <a:pt x="60569" y="15891"/>
                  <a:pt x="60928" y="15890"/>
                  <a:pt x="61288" y="15890"/>
                </a:cubicBezTo>
                <a:close/>
                <a:moveTo>
                  <a:pt x="0" y="0"/>
                </a:moveTo>
                <a:lnTo>
                  <a:pt x="0" y="122670"/>
                </a:lnTo>
                <a:lnTo>
                  <a:pt x="122671" y="122670"/>
                </a:lnTo>
                <a:lnTo>
                  <a:pt x="12267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69"/>
          <p:cNvSpPr txBox="1"/>
          <p:nvPr>
            <p:ph idx="1" type="subTitle"/>
          </p:nvPr>
        </p:nvSpPr>
        <p:spPr>
          <a:xfrm>
            <a:off x="170100" y="918475"/>
            <a:ext cx="4354200" cy="3895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Where are you uniquely poised to be the change you wish to see? </a:t>
            </a:r>
            <a:endParaRPr sz="1500"/>
          </a:p>
          <a:p>
            <a:pPr indent="0" lvl="0" marL="914400" rtl="0" algn="l">
              <a:spcBef>
                <a:spcPts val="0"/>
              </a:spcBef>
              <a:spcAft>
                <a:spcPts val="0"/>
              </a:spcAft>
              <a:buNone/>
            </a:pPr>
            <a:r>
              <a:rPr lang="en" sz="1500"/>
              <a:t>Research </a:t>
            </a:r>
            <a:endParaRPr sz="1500"/>
          </a:p>
          <a:p>
            <a:pPr indent="0" lvl="0" marL="914400" rtl="0" algn="l">
              <a:spcBef>
                <a:spcPts val="0"/>
              </a:spcBef>
              <a:spcAft>
                <a:spcPts val="0"/>
              </a:spcAft>
              <a:buNone/>
            </a:pPr>
            <a:r>
              <a:rPr lang="en" sz="1500"/>
              <a:t>EdD program</a:t>
            </a:r>
            <a:endParaRPr sz="1500"/>
          </a:p>
          <a:p>
            <a:pPr indent="0" lvl="0" marL="914400" rtl="0" algn="l">
              <a:spcBef>
                <a:spcPts val="0"/>
              </a:spcBef>
              <a:spcAft>
                <a:spcPts val="0"/>
              </a:spcAft>
              <a:buNone/>
            </a:pPr>
            <a:r>
              <a:rPr lang="en" sz="1500"/>
              <a:t>College </a:t>
            </a:r>
            <a:endParaRPr sz="1500"/>
          </a:p>
          <a:p>
            <a:pPr indent="-323850" lvl="0" marL="457200" rtl="0" algn="l">
              <a:spcBef>
                <a:spcPts val="0"/>
              </a:spcBef>
              <a:spcAft>
                <a:spcPts val="0"/>
              </a:spcAft>
              <a:buSzPts val="1500"/>
              <a:buChar char="●"/>
            </a:pPr>
            <a:r>
              <a:rPr lang="en" sz="1500"/>
              <a:t>Where else? </a:t>
            </a:r>
            <a:endParaRPr sz="1500"/>
          </a:p>
          <a:p>
            <a:pPr indent="0" lvl="0" marL="914400" rtl="0" algn="l">
              <a:spcBef>
                <a:spcPts val="0"/>
              </a:spcBef>
              <a:spcAft>
                <a:spcPts val="0"/>
              </a:spcAft>
              <a:buNone/>
            </a:pPr>
            <a:r>
              <a:rPr lang="en" sz="1500"/>
              <a:t>State/ National Organizations</a:t>
            </a:r>
            <a:endParaRPr sz="1500"/>
          </a:p>
          <a:p>
            <a:pPr indent="0" lvl="0" marL="914400" rtl="0" algn="l">
              <a:spcBef>
                <a:spcPts val="0"/>
              </a:spcBef>
              <a:spcAft>
                <a:spcPts val="0"/>
              </a:spcAft>
              <a:buNone/>
            </a:pPr>
            <a:r>
              <a:rPr lang="en" sz="1500"/>
              <a:t>With partners in the college</a:t>
            </a:r>
            <a:endParaRPr sz="1500"/>
          </a:p>
          <a:p>
            <a:pPr indent="-323850" lvl="0" marL="457200" rtl="0" algn="l">
              <a:spcBef>
                <a:spcPts val="0"/>
              </a:spcBef>
              <a:spcAft>
                <a:spcPts val="0"/>
              </a:spcAft>
              <a:buSzPts val="1500"/>
              <a:buChar char="●"/>
            </a:pPr>
            <a:r>
              <a:rPr lang="en" sz="1500"/>
              <a:t>What supports might you need and how can you reach out for those supports? </a:t>
            </a:r>
            <a:endParaRPr sz="1500"/>
          </a:p>
          <a:p>
            <a:pPr indent="0" lvl="0" marL="457200" rtl="0" algn="l">
              <a:spcBef>
                <a:spcPts val="0"/>
              </a:spcBef>
              <a:spcAft>
                <a:spcPts val="0"/>
              </a:spcAft>
              <a:buNone/>
            </a:pPr>
            <a:r>
              <a:rPr lang="en" sz="1500"/>
              <a:t>	Time &amp; space to collaborate</a:t>
            </a:r>
            <a:endParaRPr sz="1500"/>
          </a:p>
          <a:p>
            <a:pPr indent="-323850" lvl="0" marL="457200" rtl="0" algn="l">
              <a:spcBef>
                <a:spcPts val="0"/>
              </a:spcBef>
              <a:spcAft>
                <a:spcPts val="0"/>
              </a:spcAft>
              <a:buSzPts val="1500"/>
              <a:buChar char="●"/>
            </a:pPr>
            <a:r>
              <a:rPr lang="en" sz="1500"/>
              <a:t>How and by when can you take your first next step?</a:t>
            </a:r>
            <a:endParaRPr sz="1500"/>
          </a:p>
          <a:p>
            <a:pPr indent="0" lvl="0" marL="914400" rtl="0" algn="l">
              <a:spcBef>
                <a:spcPts val="0"/>
              </a:spcBef>
              <a:spcAft>
                <a:spcPts val="0"/>
              </a:spcAft>
              <a:buNone/>
            </a:pPr>
            <a:r>
              <a:rPr lang="en" sz="1500"/>
              <a:t>Signing onto professional petitions (ongoing) </a:t>
            </a:r>
            <a:endParaRPr sz="1500"/>
          </a:p>
          <a:p>
            <a:pPr indent="0" lvl="0" marL="914400" rtl="0" algn="l">
              <a:spcBef>
                <a:spcPts val="0"/>
              </a:spcBef>
              <a:spcAft>
                <a:spcPts val="0"/>
              </a:spcAft>
              <a:buNone/>
            </a:pPr>
            <a:r>
              <a:rPr lang="en" sz="1500"/>
              <a:t>EdD Recruitment/ Curricular Design (now)</a:t>
            </a:r>
            <a:endParaRPr sz="1500"/>
          </a:p>
        </p:txBody>
      </p:sp>
      <p:sp>
        <p:nvSpPr>
          <p:cNvPr id="702" name="Google Shape;702;p69"/>
          <p:cNvSpPr txBox="1"/>
          <p:nvPr>
            <p:ph type="title"/>
          </p:nvPr>
        </p:nvSpPr>
        <p:spPr>
          <a:xfrm flipH="1">
            <a:off x="312750" y="-75"/>
            <a:ext cx="4513200" cy="78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My </a:t>
            </a:r>
            <a:r>
              <a:rPr lang="en" sz="2800"/>
              <a:t>next steps in advocacy </a:t>
            </a:r>
            <a:endParaRPr/>
          </a:p>
        </p:txBody>
      </p:sp>
      <p:sp>
        <p:nvSpPr>
          <p:cNvPr id="703" name="Google Shape;703;p69"/>
          <p:cNvSpPr/>
          <p:nvPr/>
        </p:nvSpPr>
        <p:spPr>
          <a:xfrm>
            <a:off x="6731227" y="-2946022"/>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69"/>
          <p:cNvSpPr/>
          <p:nvPr/>
        </p:nvSpPr>
        <p:spPr>
          <a:xfrm rot="-1016915">
            <a:off x="5075473" y="-2308287"/>
            <a:ext cx="7826174" cy="2877885"/>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69"/>
          <p:cNvSpPr/>
          <p:nvPr/>
        </p:nvSpPr>
        <p:spPr>
          <a:xfrm flipH="1" rot="4533645">
            <a:off x="3033013" y="5149086"/>
            <a:ext cx="8703289" cy="555821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pic>
        <p:nvPicPr>
          <p:cNvPr descr="File:Flower, sepia (9012422554).jpg - Wikimedia Commons" id="710" name="Google Shape;710;p70"/>
          <p:cNvPicPr preferRelativeResize="0"/>
          <p:nvPr>
            <p:ph idx="2" type="pic"/>
          </p:nvPr>
        </p:nvPicPr>
        <p:blipFill rotWithShape="1">
          <a:blip r:embed="rId3">
            <a:alphaModFix/>
          </a:blip>
          <a:srcRect b="0" l="19358" r="19358" t="0"/>
          <a:stretch/>
        </p:blipFill>
        <p:spPr>
          <a:xfrm>
            <a:off x="4411375" y="-75"/>
            <a:ext cx="4732800" cy="5143501"/>
          </a:xfrm>
          <a:prstGeom prst="rect">
            <a:avLst/>
          </a:prstGeom>
        </p:spPr>
      </p:pic>
      <p:sp>
        <p:nvSpPr>
          <p:cNvPr id="711" name="Google Shape;711;p70"/>
          <p:cNvSpPr/>
          <p:nvPr/>
        </p:nvSpPr>
        <p:spPr>
          <a:xfrm flipH="1" rot="-359004">
            <a:off x="3474573" y="-1551471"/>
            <a:ext cx="8440667" cy="8440025"/>
          </a:xfrm>
          <a:custGeom>
            <a:rect b="b" l="l" r="r" t="t"/>
            <a:pathLst>
              <a:path extrusionOk="0" h="122671" w="122671">
                <a:moveTo>
                  <a:pt x="61288" y="15890"/>
                </a:moveTo>
                <a:cubicBezTo>
                  <a:pt x="74134" y="15890"/>
                  <a:pt x="87890" y="17837"/>
                  <a:pt x="98492" y="25582"/>
                </a:cubicBezTo>
                <a:cubicBezTo>
                  <a:pt x="106392" y="31355"/>
                  <a:pt x="107052" y="41356"/>
                  <a:pt x="105729" y="50292"/>
                </a:cubicBezTo>
                <a:cubicBezTo>
                  <a:pt x="104207" y="60560"/>
                  <a:pt x="103318" y="70931"/>
                  <a:pt x="101429" y="81148"/>
                </a:cubicBezTo>
                <a:cubicBezTo>
                  <a:pt x="99916" y="89314"/>
                  <a:pt x="96431" y="97128"/>
                  <a:pt x="88124" y="99955"/>
                </a:cubicBezTo>
                <a:cubicBezTo>
                  <a:pt x="84437" y="101209"/>
                  <a:pt x="80540" y="101601"/>
                  <a:pt x="76602" y="101601"/>
                </a:cubicBezTo>
                <a:cubicBezTo>
                  <a:pt x="71796" y="101601"/>
                  <a:pt x="66926" y="101018"/>
                  <a:pt x="62297" y="100710"/>
                </a:cubicBezTo>
                <a:cubicBezTo>
                  <a:pt x="51217" y="99976"/>
                  <a:pt x="40203" y="98506"/>
                  <a:pt x="29211" y="96964"/>
                </a:cubicBezTo>
                <a:cubicBezTo>
                  <a:pt x="16647" y="95202"/>
                  <a:pt x="10610" y="89119"/>
                  <a:pt x="11276" y="76081"/>
                </a:cubicBezTo>
                <a:cubicBezTo>
                  <a:pt x="11770" y="66433"/>
                  <a:pt x="13452" y="56900"/>
                  <a:pt x="15516" y="47476"/>
                </a:cubicBezTo>
                <a:cubicBezTo>
                  <a:pt x="17086" y="40308"/>
                  <a:pt x="17867" y="30029"/>
                  <a:pt x="23464" y="24632"/>
                </a:cubicBezTo>
                <a:cubicBezTo>
                  <a:pt x="31878" y="16520"/>
                  <a:pt x="46079" y="16024"/>
                  <a:pt x="57526" y="15914"/>
                </a:cubicBezTo>
                <a:cubicBezTo>
                  <a:pt x="58439" y="15906"/>
                  <a:pt x="59335" y="15900"/>
                  <a:pt x="60210" y="15894"/>
                </a:cubicBezTo>
                <a:cubicBezTo>
                  <a:pt x="60569" y="15891"/>
                  <a:pt x="60928" y="15890"/>
                  <a:pt x="61288" y="15890"/>
                </a:cubicBezTo>
                <a:close/>
                <a:moveTo>
                  <a:pt x="0" y="0"/>
                </a:moveTo>
                <a:lnTo>
                  <a:pt x="0" y="122670"/>
                </a:lnTo>
                <a:lnTo>
                  <a:pt x="122671" y="122670"/>
                </a:lnTo>
                <a:lnTo>
                  <a:pt x="12267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70"/>
          <p:cNvSpPr txBox="1"/>
          <p:nvPr>
            <p:ph idx="1" type="subTitle"/>
          </p:nvPr>
        </p:nvSpPr>
        <p:spPr>
          <a:xfrm>
            <a:off x="312625" y="1181900"/>
            <a:ext cx="4018500" cy="363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your table group, discuss 1-3 next steps that you can take in relation to advocacy, considering your professional identity, expertise, and </a:t>
            </a:r>
            <a:r>
              <a:rPr lang="en"/>
              <a:t>spheres</a:t>
            </a:r>
            <a:r>
              <a:rPr lang="en"/>
              <a:t> of influence. </a:t>
            </a:r>
            <a:endParaRPr/>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lang="en"/>
              <a:t>Where are you uniquely poised to be the change you wish to see? </a:t>
            </a:r>
            <a:endParaRPr/>
          </a:p>
          <a:p>
            <a:pPr indent="-330200" lvl="0" marL="457200" rtl="0" algn="l">
              <a:spcBef>
                <a:spcPts val="0"/>
              </a:spcBef>
              <a:spcAft>
                <a:spcPts val="0"/>
              </a:spcAft>
              <a:buSzPts val="1600"/>
              <a:buChar char="●"/>
            </a:pPr>
            <a:r>
              <a:rPr lang="en"/>
              <a:t>What supports might you need and how can you reach out for those supports? </a:t>
            </a:r>
            <a:endParaRPr/>
          </a:p>
          <a:p>
            <a:pPr indent="-330200" lvl="0" marL="457200" rtl="0" algn="l">
              <a:spcBef>
                <a:spcPts val="0"/>
              </a:spcBef>
              <a:spcAft>
                <a:spcPts val="0"/>
              </a:spcAft>
              <a:buSzPts val="1600"/>
              <a:buChar char="●"/>
            </a:pPr>
            <a:r>
              <a:rPr lang="en"/>
              <a:t>How and by when can you take your first next step?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Share your next </a:t>
            </a:r>
            <a:r>
              <a:rPr lang="en"/>
              <a:t>steps</a:t>
            </a:r>
            <a:r>
              <a:rPr lang="en"/>
              <a:t> here —----&gt;  </a:t>
            </a:r>
            <a:endParaRPr/>
          </a:p>
        </p:txBody>
      </p:sp>
      <p:sp>
        <p:nvSpPr>
          <p:cNvPr id="713" name="Google Shape;713;p70"/>
          <p:cNvSpPr txBox="1"/>
          <p:nvPr>
            <p:ph type="title"/>
          </p:nvPr>
        </p:nvSpPr>
        <p:spPr>
          <a:xfrm flipH="1">
            <a:off x="312625" y="322450"/>
            <a:ext cx="3868200" cy="96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Next steps in advocacy </a:t>
            </a:r>
            <a:endParaRPr sz="2800"/>
          </a:p>
          <a:p>
            <a:pPr indent="0" lvl="0" marL="0" rtl="0" algn="l">
              <a:spcBef>
                <a:spcPts val="0"/>
              </a:spcBef>
              <a:spcAft>
                <a:spcPts val="0"/>
              </a:spcAft>
              <a:buNone/>
            </a:pPr>
            <a:r>
              <a:t/>
            </a:r>
            <a:endParaRPr/>
          </a:p>
        </p:txBody>
      </p:sp>
      <p:sp>
        <p:nvSpPr>
          <p:cNvPr id="714" name="Google Shape;714;p70"/>
          <p:cNvSpPr/>
          <p:nvPr/>
        </p:nvSpPr>
        <p:spPr>
          <a:xfrm>
            <a:off x="6731227" y="-2946022"/>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70"/>
          <p:cNvSpPr/>
          <p:nvPr/>
        </p:nvSpPr>
        <p:spPr>
          <a:xfrm rot="-1016915">
            <a:off x="5075473" y="-2308287"/>
            <a:ext cx="7826174" cy="2877885"/>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70"/>
          <p:cNvSpPr/>
          <p:nvPr/>
        </p:nvSpPr>
        <p:spPr>
          <a:xfrm flipH="1" rot="4533645">
            <a:off x="3033013" y="5149086"/>
            <a:ext cx="8703289" cy="555821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7" name="Google Shape;717;p70" title="qr_code (9).png"/>
          <p:cNvPicPr preferRelativeResize="0"/>
          <p:nvPr/>
        </p:nvPicPr>
        <p:blipFill>
          <a:blip r:embed="rId4">
            <a:alphaModFix/>
          </a:blip>
          <a:stretch>
            <a:fillRect/>
          </a:stretch>
        </p:blipFill>
        <p:spPr>
          <a:xfrm>
            <a:off x="4486750" y="3833752"/>
            <a:ext cx="1193324" cy="11933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71"/>
          <p:cNvSpPr txBox="1"/>
          <p:nvPr>
            <p:ph idx="1" type="subTitle"/>
          </p:nvPr>
        </p:nvSpPr>
        <p:spPr>
          <a:xfrm>
            <a:off x="2854650" y="1652978"/>
            <a:ext cx="3434700" cy="206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I look forward to advocating alongside you! </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dk1"/>
              </a:buClr>
              <a:buSzPts val="1100"/>
              <a:buFont typeface="Arial"/>
              <a:buNone/>
            </a:pPr>
            <a:r>
              <a:rPr lang="en" u="sng">
                <a:solidFill>
                  <a:schemeClr val="hlink"/>
                </a:solidFill>
                <a:hlinkClick r:id="rId3"/>
              </a:rPr>
              <a:t>bychsieh@uw.edu</a:t>
            </a:r>
            <a:endParaRPr/>
          </a:p>
          <a:p>
            <a:pPr indent="0" lvl="0" marL="0" rtl="0" algn="ctr">
              <a:spcBef>
                <a:spcPts val="0"/>
              </a:spcBef>
              <a:spcAft>
                <a:spcPts val="0"/>
              </a:spcAft>
              <a:buClr>
                <a:schemeClr val="dk1"/>
              </a:buClr>
              <a:buSzPts val="1100"/>
              <a:buFont typeface="Arial"/>
              <a:buNone/>
            </a:pPr>
            <a:r>
              <a:rPr lang="en"/>
              <a:t>@profhsieh.bsky.social</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723" name="Google Shape;723;p71"/>
          <p:cNvSpPr txBox="1"/>
          <p:nvPr>
            <p:ph type="title"/>
          </p:nvPr>
        </p:nvSpPr>
        <p:spPr>
          <a:xfrm>
            <a:off x="1276650" y="438900"/>
            <a:ext cx="6590700" cy="100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THANKS!</a:t>
            </a:r>
            <a:endParaRPr/>
          </a:p>
        </p:txBody>
      </p:sp>
      <p:sp>
        <p:nvSpPr>
          <p:cNvPr id="724" name="Google Shape;724;p71"/>
          <p:cNvSpPr txBox="1"/>
          <p:nvPr/>
        </p:nvSpPr>
        <p:spPr>
          <a:xfrm>
            <a:off x="2903825" y="4654275"/>
            <a:ext cx="3336300" cy="183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Manrope"/>
                <a:ea typeface="Manrope"/>
                <a:cs typeface="Manrope"/>
                <a:sym typeface="Manrope"/>
              </a:rPr>
              <a:t>Please keep this slide for attribution</a:t>
            </a:r>
            <a:endParaRPr>
              <a:solidFill>
                <a:schemeClr val="dk1"/>
              </a:solidFill>
              <a:latin typeface="Manrope"/>
              <a:ea typeface="Manrope"/>
              <a:cs typeface="Manrope"/>
              <a:sym typeface="Manrope"/>
            </a:endParaRPr>
          </a:p>
        </p:txBody>
      </p:sp>
      <p:sp>
        <p:nvSpPr>
          <p:cNvPr id="725" name="Google Shape;725;p71"/>
          <p:cNvSpPr/>
          <p:nvPr/>
        </p:nvSpPr>
        <p:spPr>
          <a:xfrm>
            <a:off x="3305469" y="3180488"/>
            <a:ext cx="113874" cy="218645"/>
          </a:xfrm>
          <a:custGeom>
            <a:rect b="b" l="l" r="r" t="t"/>
            <a:pathLst>
              <a:path extrusionOk="0" h="13644" w="7106">
                <a:moveTo>
                  <a:pt x="5671" y="2336"/>
                </a:moveTo>
                <a:cubicBezTo>
                  <a:pt x="6071" y="2302"/>
                  <a:pt x="6505" y="2336"/>
                  <a:pt x="6939" y="2336"/>
                </a:cubicBezTo>
                <a:lnTo>
                  <a:pt x="7105" y="2336"/>
                </a:lnTo>
                <a:lnTo>
                  <a:pt x="7105" y="134"/>
                </a:lnTo>
                <a:cubicBezTo>
                  <a:pt x="6872" y="101"/>
                  <a:pt x="6638" y="67"/>
                  <a:pt x="6405" y="67"/>
                </a:cubicBezTo>
                <a:cubicBezTo>
                  <a:pt x="5971" y="34"/>
                  <a:pt x="5538" y="1"/>
                  <a:pt x="5104" y="34"/>
                </a:cubicBezTo>
                <a:cubicBezTo>
                  <a:pt x="4437" y="34"/>
                  <a:pt x="3803" y="201"/>
                  <a:pt x="3269" y="601"/>
                </a:cubicBezTo>
                <a:cubicBezTo>
                  <a:pt x="2635" y="1035"/>
                  <a:pt x="2302" y="1668"/>
                  <a:pt x="2168" y="2436"/>
                </a:cubicBezTo>
                <a:cubicBezTo>
                  <a:pt x="2102" y="2736"/>
                  <a:pt x="2102" y="3069"/>
                  <a:pt x="2102" y="3370"/>
                </a:cubicBezTo>
                <a:cubicBezTo>
                  <a:pt x="2068" y="3870"/>
                  <a:pt x="2068" y="4370"/>
                  <a:pt x="2102" y="4837"/>
                </a:cubicBezTo>
                <a:lnTo>
                  <a:pt x="2102" y="5038"/>
                </a:lnTo>
                <a:lnTo>
                  <a:pt x="0" y="5038"/>
                </a:lnTo>
                <a:lnTo>
                  <a:pt x="0" y="7473"/>
                </a:lnTo>
                <a:lnTo>
                  <a:pt x="2068" y="7473"/>
                </a:lnTo>
                <a:lnTo>
                  <a:pt x="2068" y="13644"/>
                </a:lnTo>
                <a:lnTo>
                  <a:pt x="4637" y="13644"/>
                </a:lnTo>
                <a:lnTo>
                  <a:pt x="4637" y="7506"/>
                </a:lnTo>
                <a:lnTo>
                  <a:pt x="6705" y="7506"/>
                </a:lnTo>
                <a:cubicBezTo>
                  <a:pt x="6805" y="6672"/>
                  <a:pt x="6905" y="5871"/>
                  <a:pt x="7039" y="5038"/>
                </a:cubicBezTo>
                <a:lnTo>
                  <a:pt x="6572" y="5038"/>
                </a:lnTo>
                <a:cubicBezTo>
                  <a:pt x="5971" y="5038"/>
                  <a:pt x="4604" y="5038"/>
                  <a:pt x="4604" y="5038"/>
                </a:cubicBezTo>
                <a:cubicBezTo>
                  <a:pt x="4604" y="5038"/>
                  <a:pt x="4604" y="3803"/>
                  <a:pt x="4637" y="3303"/>
                </a:cubicBezTo>
                <a:cubicBezTo>
                  <a:pt x="4637" y="2569"/>
                  <a:pt x="5071" y="2336"/>
                  <a:pt x="5671" y="233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726" name="Google Shape;726;p71"/>
          <p:cNvGrpSpPr/>
          <p:nvPr/>
        </p:nvGrpSpPr>
        <p:grpSpPr>
          <a:xfrm>
            <a:off x="5671474" y="3198910"/>
            <a:ext cx="181781" cy="181780"/>
            <a:chOff x="2698516" y="3260966"/>
            <a:chExt cx="166375" cy="166374"/>
          </a:xfrm>
        </p:grpSpPr>
        <p:sp>
          <p:nvSpPr>
            <p:cNvPr id="727" name="Google Shape;727;p71"/>
            <p:cNvSpPr/>
            <p:nvPr/>
          </p:nvSpPr>
          <p:spPr>
            <a:xfrm>
              <a:off x="2698516" y="3260966"/>
              <a:ext cx="40130" cy="166373"/>
            </a:xfrm>
            <a:custGeom>
              <a:rect b="b" l="l" r="r" t="t"/>
              <a:pathLst>
                <a:path extrusionOk="0" h="11343" w="2736">
                  <a:moveTo>
                    <a:pt x="1368" y="1"/>
                  </a:moveTo>
                  <a:cubicBezTo>
                    <a:pt x="601" y="1"/>
                    <a:pt x="1" y="635"/>
                    <a:pt x="1" y="1368"/>
                  </a:cubicBezTo>
                  <a:cubicBezTo>
                    <a:pt x="1" y="2136"/>
                    <a:pt x="601" y="2736"/>
                    <a:pt x="1368" y="2736"/>
                  </a:cubicBezTo>
                  <a:cubicBezTo>
                    <a:pt x="2136" y="2736"/>
                    <a:pt x="2736" y="2136"/>
                    <a:pt x="2736" y="1368"/>
                  </a:cubicBezTo>
                  <a:cubicBezTo>
                    <a:pt x="2736" y="635"/>
                    <a:pt x="2136" y="1"/>
                    <a:pt x="1368" y="1"/>
                  </a:cubicBezTo>
                  <a:close/>
                  <a:moveTo>
                    <a:pt x="201" y="3770"/>
                  </a:moveTo>
                  <a:lnTo>
                    <a:pt x="201" y="11342"/>
                  </a:lnTo>
                  <a:lnTo>
                    <a:pt x="2536" y="11342"/>
                  </a:lnTo>
                  <a:lnTo>
                    <a:pt x="2536" y="3770"/>
                  </a:lnTo>
                  <a:close/>
                </a:path>
              </a:pathLst>
            </a:cu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8" name="Google Shape;728;p71"/>
            <p:cNvSpPr/>
            <p:nvPr/>
          </p:nvSpPr>
          <p:spPr>
            <a:xfrm>
              <a:off x="2757715" y="3313330"/>
              <a:ext cx="107175" cy="114010"/>
            </a:xfrm>
            <a:custGeom>
              <a:rect b="b" l="l" r="r" t="t"/>
              <a:pathLst>
                <a:path extrusionOk="0" h="7773" w="7307">
                  <a:moveTo>
                    <a:pt x="4504" y="0"/>
                  </a:moveTo>
                  <a:cubicBezTo>
                    <a:pt x="3337" y="0"/>
                    <a:pt x="2569" y="634"/>
                    <a:pt x="2269" y="1234"/>
                  </a:cubicBezTo>
                  <a:lnTo>
                    <a:pt x="2236" y="1234"/>
                  </a:lnTo>
                  <a:lnTo>
                    <a:pt x="2236" y="200"/>
                  </a:lnTo>
                  <a:lnTo>
                    <a:pt x="1" y="200"/>
                  </a:lnTo>
                  <a:lnTo>
                    <a:pt x="1" y="7772"/>
                  </a:lnTo>
                  <a:lnTo>
                    <a:pt x="2336" y="7772"/>
                  </a:lnTo>
                  <a:lnTo>
                    <a:pt x="2336" y="4036"/>
                  </a:lnTo>
                  <a:cubicBezTo>
                    <a:pt x="2336" y="3036"/>
                    <a:pt x="2536" y="2068"/>
                    <a:pt x="3737" y="2068"/>
                  </a:cubicBezTo>
                  <a:cubicBezTo>
                    <a:pt x="4938" y="2068"/>
                    <a:pt x="4971" y="3202"/>
                    <a:pt x="4971" y="4103"/>
                  </a:cubicBezTo>
                  <a:lnTo>
                    <a:pt x="4971" y="7772"/>
                  </a:lnTo>
                  <a:lnTo>
                    <a:pt x="7306" y="7772"/>
                  </a:lnTo>
                  <a:lnTo>
                    <a:pt x="7306" y="3603"/>
                  </a:lnTo>
                  <a:cubicBezTo>
                    <a:pt x="7306" y="1568"/>
                    <a:pt x="6872" y="0"/>
                    <a:pt x="45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729" name="Google Shape;729;p71"/>
          <p:cNvSpPr/>
          <p:nvPr/>
        </p:nvSpPr>
        <p:spPr>
          <a:xfrm>
            <a:off x="4881590" y="3191378"/>
            <a:ext cx="200473" cy="196867"/>
          </a:xfrm>
          <a:custGeom>
            <a:rect b="b" l="l" r="r" t="t"/>
            <a:pathLst>
              <a:path extrusionOk="0" h="12285" w="12510">
                <a:moveTo>
                  <a:pt x="9540" y="2148"/>
                </a:moveTo>
                <a:cubicBezTo>
                  <a:pt x="9107" y="2148"/>
                  <a:pt x="8773" y="2448"/>
                  <a:pt x="8773" y="2882"/>
                </a:cubicBezTo>
                <a:cubicBezTo>
                  <a:pt x="8773" y="3282"/>
                  <a:pt x="9107" y="3616"/>
                  <a:pt x="9540" y="3616"/>
                </a:cubicBezTo>
                <a:cubicBezTo>
                  <a:pt x="9941" y="3616"/>
                  <a:pt x="10274" y="3282"/>
                  <a:pt x="10274" y="2882"/>
                </a:cubicBezTo>
                <a:cubicBezTo>
                  <a:pt x="10274" y="2448"/>
                  <a:pt x="9941" y="2148"/>
                  <a:pt x="9540" y="2148"/>
                </a:cubicBezTo>
                <a:close/>
                <a:moveTo>
                  <a:pt x="6271" y="4083"/>
                </a:moveTo>
                <a:cubicBezTo>
                  <a:pt x="7372" y="4116"/>
                  <a:pt x="8306" y="5017"/>
                  <a:pt x="8273" y="6151"/>
                </a:cubicBezTo>
                <a:cubicBezTo>
                  <a:pt x="8273" y="7285"/>
                  <a:pt x="7339" y="8186"/>
                  <a:pt x="6238" y="8186"/>
                </a:cubicBezTo>
                <a:cubicBezTo>
                  <a:pt x="5104" y="8152"/>
                  <a:pt x="4203" y="7252"/>
                  <a:pt x="4203" y="6118"/>
                </a:cubicBezTo>
                <a:cubicBezTo>
                  <a:pt x="4203" y="4984"/>
                  <a:pt x="5137" y="4083"/>
                  <a:pt x="6271" y="4083"/>
                </a:cubicBezTo>
                <a:close/>
                <a:moveTo>
                  <a:pt x="6238" y="2982"/>
                </a:moveTo>
                <a:cubicBezTo>
                  <a:pt x="4503" y="2982"/>
                  <a:pt x="3102" y="4416"/>
                  <a:pt x="3102" y="6151"/>
                </a:cubicBezTo>
                <a:cubicBezTo>
                  <a:pt x="3102" y="7886"/>
                  <a:pt x="4503" y="9287"/>
                  <a:pt x="6238" y="9287"/>
                </a:cubicBezTo>
                <a:cubicBezTo>
                  <a:pt x="7972" y="9287"/>
                  <a:pt x="9407" y="7886"/>
                  <a:pt x="9407" y="6151"/>
                </a:cubicBezTo>
                <a:cubicBezTo>
                  <a:pt x="9407" y="4416"/>
                  <a:pt x="8006" y="2982"/>
                  <a:pt x="6238" y="2982"/>
                </a:cubicBezTo>
                <a:close/>
                <a:moveTo>
                  <a:pt x="6330" y="1114"/>
                </a:moveTo>
                <a:cubicBezTo>
                  <a:pt x="7581" y="1114"/>
                  <a:pt x="8823" y="1147"/>
                  <a:pt x="9340" y="1214"/>
                </a:cubicBezTo>
                <a:cubicBezTo>
                  <a:pt x="10408" y="1381"/>
                  <a:pt x="11075" y="2115"/>
                  <a:pt x="11208" y="3182"/>
                </a:cubicBezTo>
                <a:cubicBezTo>
                  <a:pt x="11308" y="4183"/>
                  <a:pt x="11342" y="8152"/>
                  <a:pt x="11175" y="9220"/>
                </a:cubicBezTo>
                <a:cubicBezTo>
                  <a:pt x="11008" y="10287"/>
                  <a:pt x="10274" y="10954"/>
                  <a:pt x="9207" y="11088"/>
                </a:cubicBezTo>
                <a:cubicBezTo>
                  <a:pt x="8730" y="11136"/>
                  <a:pt x="7479" y="11176"/>
                  <a:pt x="6199" y="11176"/>
                </a:cubicBezTo>
                <a:cubicBezTo>
                  <a:pt x="4796" y="11176"/>
                  <a:pt x="3357" y="11127"/>
                  <a:pt x="2869" y="10988"/>
                </a:cubicBezTo>
                <a:cubicBezTo>
                  <a:pt x="2002" y="10754"/>
                  <a:pt x="1468" y="10154"/>
                  <a:pt x="1334" y="9253"/>
                </a:cubicBezTo>
                <a:cubicBezTo>
                  <a:pt x="1201" y="8419"/>
                  <a:pt x="1168" y="4183"/>
                  <a:pt x="1334" y="3049"/>
                </a:cubicBezTo>
                <a:cubicBezTo>
                  <a:pt x="1501" y="1981"/>
                  <a:pt x="2202" y="1314"/>
                  <a:pt x="3269" y="1214"/>
                </a:cubicBezTo>
                <a:cubicBezTo>
                  <a:pt x="3820" y="1147"/>
                  <a:pt x="5079" y="1114"/>
                  <a:pt x="6330" y="1114"/>
                </a:cubicBezTo>
                <a:close/>
                <a:moveTo>
                  <a:pt x="6118" y="0"/>
                </a:moveTo>
                <a:cubicBezTo>
                  <a:pt x="4861" y="0"/>
                  <a:pt x="3603" y="41"/>
                  <a:pt x="2969" y="147"/>
                </a:cubicBezTo>
                <a:cubicBezTo>
                  <a:pt x="1601" y="347"/>
                  <a:pt x="667" y="1147"/>
                  <a:pt x="300" y="2515"/>
                </a:cubicBezTo>
                <a:cubicBezTo>
                  <a:pt x="0" y="3583"/>
                  <a:pt x="67" y="8386"/>
                  <a:pt x="234" y="9420"/>
                </a:cubicBezTo>
                <a:cubicBezTo>
                  <a:pt x="467" y="10821"/>
                  <a:pt x="1301" y="11755"/>
                  <a:pt x="2702" y="12089"/>
                </a:cubicBezTo>
                <a:cubicBezTo>
                  <a:pt x="3204" y="12227"/>
                  <a:pt x="4733" y="12285"/>
                  <a:pt x="6235" y="12285"/>
                </a:cubicBezTo>
                <a:cubicBezTo>
                  <a:pt x="7626" y="12285"/>
                  <a:pt x="8994" y="12236"/>
                  <a:pt x="9507" y="12155"/>
                </a:cubicBezTo>
                <a:cubicBezTo>
                  <a:pt x="10941" y="11922"/>
                  <a:pt x="11842" y="11088"/>
                  <a:pt x="12209" y="9687"/>
                </a:cubicBezTo>
                <a:cubicBezTo>
                  <a:pt x="12509" y="8619"/>
                  <a:pt x="12409" y="4050"/>
                  <a:pt x="12309" y="3082"/>
                </a:cubicBezTo>
                <a:cubicBezTo>
                  <a:pt x="12209" y="2282"/>
                  <a:pt x="11909" y="1548"/>
                  <a:pt x="11308" y="981"/>
                </a:cubicBezTo>
                <a:cubicBezTo>
                  <a:pt x="10674" y="380"/>
                  <a:pt x="9907" y="113"/>
                  <a:pt x="9040" y="80"/>
                </a:cubicBezTo>
                <a:cubicBezTo>
                  <a:pt x="8363" y="33"/>
                  <a:pt x="7241" y="0"/>
                  <a:pt x="61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1000"/>
                                        <p:tgtEl>
                                          <p:spTgt spid="7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72"/>
          <p:cNvSpPr txBox="1"/>
          <p:nvPr>
            <p:ph type="title"/>
          </p:nvPr>
        </p:nvSpPr>
        <p:spPr>
          <a:xfrm>
            <a:off x="720000" y="437700"/>
            <a:ext cx="7702800" cy="65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References</a:t>
            </a:r>
            <a:endParaRPr/>
          </a:p>
        </p:txBody>
      </p:sp>
      <p:sp>
        <p:nvSpPr>
          <p:cNvPr id="735" name="Google Shape;735;p72"/>
          <p:cNvSpPr txBox="1"/>
          <p:nvPr>
            <p:ph idx="1" type="body"/>
          </p:nvPr>
        </p:nvSpPr>
        <p:spPr>
          <a:xfrm>
            <a:off x="720000" y="1095450"/>
            <a:ext cx="7702800" cy="3610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100">
                <a:solidFill>
                  <a:srgbClr val="000000"/>
                </a:solidFill>
                <a:latin typeface="Calibri"/>
                <a:ea typeface="Calibri"/>
                <a:cs typeface="Calibri"/>
                <a:sym typeface="Calibri"/>
              </a:rPr>
              <a:t>Gerst, T. &amp; Hsieh, B. (Under review) Transitioning from teaching to teacher education: The role of context and orientation in the development of teacher educator of color professional identity. Submitted to </a:t>
            </a:r>
            <a:r>
              <a:rPr i="1" lang="en" sz="1100">
                <a:solidFill>
                  <a:srgbClr val="000000"/>
                </a:solidFill>
                <a:latin typeface="Calibri"/>
                <a:ea typeface="Calibri"/>
                <a:cs typeface="Calibri"/>
                <a:sym typeface="Calibri"/>
              </a:rPr>
              <a:t>Action in Teacher Education</a:t>
            </a:r>
            <a:r>
              <a:rPr lang="en" sz="1100">
                <a:solidFill>
                  <a:srgbClr val="000000"/>
                </a:solidFill>
                <a:latin typeface="Calibri"/>
                <a:ea typeface="Calibri"/>
                <a:cs typeface="Calibri"/>
                <a:sym typeface="Calibri"/>
              </a:rPr>
              <a:t>.</a:t>
            </a:r>
            <a:endParaRPr sz="1100">
              <a:solidFill>
                <a:srgbClr val="000000"/>
              </a:solidFill>
              <a:latin typeface="Calibri"/>
              <a:ea typeface="Calibri"/>
              <a:cs typeface="Calibri"/>
              <a:sym typeface="Calibri"/>
            </a:endParaRPr>
          </a:p>
          <a:p>
            <a:pPr indent="0" lvl="0" marL="0" rtl="0" algn="l">
              <a:lnSpc>
                <a:spcPct val="115000"/>
              </a:lnSpc>
              <a:spcBef>
                <a:spcPts val="1000"/>
              </a:spcBef>
              <a:spcAft>
                <a:spcPts val="0"/>
              </a:spcAft>
              <a:buNone/>
            </a:pPr>
            <a:r>
              <a:rPr lang="en" sz="1100">
                <a:solidFill>
                  <a:srgbClr val="000000"/>
                </a:solidFill>
                <a:latin typeface="Calibri"/>
                <a:ea typeface="Calibri"/>
                <a:cs typeface="Calibri"/>
                <a:sym typeface="Calibri"/>
              </a:rPr>
              <a:t>Hsieh, B. (2015) The Importance of Orientation: Implications of Professional Identity on Classroom Practice and for Professional Learning. </a:t>
            </a:r>
            <a:r>
              <a:rPr i="1" lang="en" sz="1100">
                <a:solidFill>
                  <a:srgbClr val="000000"/>
                </a:solidFill>
                <a:latin typeface="Calibri"/>
                <a:ea typeface="Calibri"/>
                <a:cs typeface="Calibri"/>
                <a:sym typeface="Calibri"/>
              </a:rPr>
              <a:t>Teachers and Teaching: Theory and Practice, </a:t>
            </a:r>
            <a:r>
              <a:rPr lang="en" sz="1100">
                <a:solidFill>
                  <a:srgbClr val="000000"/>
                </a:solidFill>
                <a:latin typeface="Calibri"/>
                <a:ea typeface="Calibri"/>
                <a:cs typeface="Calibri"/>
                <a:sym typeface="Calibri"/>
              </a:rPr>
              <a:t>21(2), 178-190</a:t>
            </a:r>
            <a:endParaRPr sz="1100">
              <a:solidFill>
                <a:srgbClr val="000000"/>
              </a:solidFill>
              <a:latin typeface="Calibri"/>
              <a:ea typeface="Calibri"/>
              <a:cs typeface="Calibri"/>
              <a:sym typeface="Calibri"/>
            </a:endParaRPr>
          </a:p>
          <a:p>
            <a:pPr indent="0" lvl="0" marL="0" rtl="0" algn="l">
              <a:lnSpc>
                <a:spcPct val="115000"/>
              </a:lnSpc>
              <a:spcBef>
                <a:spcPts val="1200"/>
              </a:spcBef>
              <a:spcAft>
                <a:spcPts val="0"/>
              </a:spcAft>
              <a:buNone/>
            </a:pPr>
            <a:r>
              <a:rPr lang="en" sz="1100">
                <a:solidFill>
                  <a:srgbClr val="000000"/>
                </a:solidFill>
                <a:latin typeface="Calibri"/>
                <a:ea typeface="Calibri"/>
                <a:cs typeface="Calibri"/>
                <a:sym typeface="Calibri"/>
              </a:rPr>
              <a:t>Hsieh, B. &amp; Nguyen, H.T. (2020) Identity-informed mentoring to support acculturation of female faculty of color in higher education: An Asian American female mentoring relationship case study. </a:t>
            </a:r>
            <a:r>
              <a:rPr i="1" lang="en" sz="1100">
                <a:solidFill>
                  <a:srgbClr val="000000"/>
                </a:solidFill>
                <a:latin typeface="Calibri"/>
                <a:ea typeface="Calibri"/>
                <a:cs typeface="Calibri"/>
                <a:sym typeface="Calibri"/>
              </a:rPr>
              <a:t>Journal of Diversity in Higher Education,</a:t>
            </a:r>
            <a:r>
              <a:rPr lang="en" sz="1100">
                <a:solidFill>
                  <a:srgbClr val="000000"/>
                </a:solidFill>
                <a:latin typeface="Calibri"/>
                <a:ea typeface="Calibri"/>
                <a:cs typeface="Calibri"/>
                <a:sym typeface="Calibri"/>
              </a:rPr>
              <a:t> </a:t>
            </a:r>
            <a:r>
              <a:rPr i="1" lang="en" sz="1100">
                <a:solidFill>
                  <a:srgbClr val="000000"/>
                </a:solidFill>
                <a:latin typeface="Calibri"/>
                <a:ea typeface="Calibri"/>
                <a:cs typeface="Calibri"/>
                <a:sym typeface="Calibri"/>
              </a:rPr>
              <a:t>13</a:t>
            </a:r>
            <a:r>
              <a:rPr lang="en" sz="1100">
                <a:solidFill>
                  <a:srgbClr val="000000"/>
                </a:solidFill>
                <a:latin typeface="Calibri"/>
                <a:ea typeface="Calibri"/>
                <a:cs typeface="Calibri"/>
                <a:sym typeface="Calibri"/>
              </a:rPr>
              <a:t>(2), 169-180.</a:t>
            </a:r>
            <a:endParaRPr sz="1100">
              <a:solidFill>
                <a:srgbClr val="000000"/>
              </a:solidFill>
              <a:latin typeface="Calibri"/>
              <a:ea typeface="Calibri"/>
              <a:cs typeface="Calibri"/>
              <a:sym typeface="Calibri"/>
            </a:endParaRPr>
          </a:p>
          <a:p>
            <a:pPr indent="0" lvl="0" marL="0" rtl="0" algn="l">
              <a:lnSpc>
                <a:spcPct val="115000"/>
              </a:lnSpc>
              <a:spcBef>
                <a:spcPts val="1200"/>
              </a:spcBef>
              <a:spcAft>
                <a:spcPts val="0"/>
              </a:spcAft>
              <a:buNone/>
            </a:pPr>
            <a:r>
              <a:rPr lang="en" sz="1100">
                <a:solidFill>
                  <a:srgbClr val="000000"/>
                </a:solidFill>
                <a:latin typeface="Calibri"/>
                <a:ea typeface="Calibri"/>
                <a:cs typeface="Calibri"/>
                <a:sym typeface="Calibri"/>
              </a:rPr>
              <a:t>Yeh, C., Agarwal-Rangnath, R., Hsieh, B. &amp; Yu, J. (2022) The Wisdom in Our Stories: Asian American MotherScholar Voices in Teaching and Teacher Education. </a:t>
            </a:r>
            <a:r>
              <a:rPr i="1" lang="en" sz="1100">
                <a:solidFill>
                  <a:srgbClr val="000000"/>
                </a:solidFill>
                <a:latin typeface="Calibri"/>
                <a:ea typeface="Calibri"/>
                <a:cs typeface="Calibri"/>
                <a:sym typeface="Calibri"/>
              </a:rPr>
              <a:t>International Journal of Qualitative Studies in Education</a:t>
            </a:r>
            <a:r>
              <a:rPr lang="en" sz="1100">
                <a:solidFill>
                  <a:srgbClr val="000000"/>
                </a:solidFill>
                <a:latin typeface="Calibri"/>
                <a:ea typeface="Calibri"/>
                <a:cs typeface="Calibri"/>
                <a:sym typeface="Calibri"/>
              </a:rPr>
              <a:t>.</a:t>
            </a:r>
            <a:r>
              <a:rPr lang="en" sz="1100">
                <a:solidFill>
                  <a:srgbClr val="000000"/>
                </a:solidFill>
                <a:uFill>
                  <a:noFill/>
                </a:uFill>
                <a:latin typeface="Calibri"/>
                <a:ea typeface="Calibri"/>
                <a:cs typeface="Calibri"/>
                <a:sym typeface="Calibri"/>
                <a:hlinkClick r:id="rId3">
                  <a:extLst>
                    <a:ext uri="{A12FA001-AC4F-418D-AE19-62706E023703}">
                      <ahyp:hlinkClr val="tx"/>
                    </a:ext>
                  </a:extLst>
                </a:hlinkClick>
              </a:rPr>
              <a:t> </a:t>
            </a:r>
            <a:r>
              <a:rPr lang="en" sz="1100" u="sng">
                <a:solidFill>
                  <a:srgbClr val="0000FF"/>
                </a:solidFill>
                <a:latin typeface="Calibri"/>
                <a:ea typeface="Calibri"/>
                <a:cs typeface="Calibri"/>
                <a:sym typeface="Calibri"/>
                <a:hlinkClick r:id="rId4">
                  <a:extLst>
                    <a:ext uri="{A12FA001-AC4F-418D-AE19-62706E023703}">
                      <ahyp:hlinkClr val="tx"/>
                    </a:ext>
                  </a:extLst>
                </a:hlinkClick>
              </a:rPr>
              <a:t>https://doi.org/10.1080/09518398.2022.2127010</a:t>
            </a:r>
            <a:endParaRPr sz="1100" u="sng">
              <a:solidFill>
                <a:srgbClr val="0000FF"/>
              </a:solidFill>
              <a:latin typeface="Calibri"/>
              <a:ea typeface="Calibri"/>
              <a:cs typeface="Calibri"/>
              <a:sym typeface="Calibri"/>
            </a:endParaRPr>
          </a:p>
          <a:p>
            <a:pPr indent="0" lvl="0" marL="0" rtl="0" algn="l">
              <a:lnSpc>
                <a:spcPct val="115000"/>
              </a:lnSpc>
              <a:spcBef>
                <a:spcPts val="1200"/>
              </a:spcBef>
              <a:spcAft>
                <a:spcPts val="0"/>
              </a:spcAft>
              <a:buNone/>
            </a:pPr>
            <a:r>
              <a:t/>
            </a:r>
            <a:endParaRPr sz="1100">
              <a:solidFill>
                <a:srgbClr val="000000"/>
              </a:solidFill>
              <a:latin typeface="Calibri"/>
              <a:ea typeface="Calibri"/>
              <a:cs typeface="Calibri"/>
              <a:sym typeface="Calibri"/>
            </a:endParaRPr>
          </a:p>
          <a:p>
            <a:pPr indent="0" lvl="0" marL="0" rtl="0" algn="l">
              <a:lnSpc>
                <a:spcPct val="115000"/>
              </a:lnSpc>
              <a:spcBef>
                <a:spcPts val="1000"/>
              </a:spcBef>
              <a:spcAft>
                <a:spcPts val="0"/>
              </a:spcAft>
              <a:buNone/>
            </a:pPr>
            <a:r>
              <a:t/>
            </a:r>
            <a:endParaRPr sz="1100">
              <a:solidFill>
                <a:srgbClr val="000000"/>
              </a:solidFill>
              <a:latin typeface="Calibri"/>
              <a:ea typeface="Calibri"/>
              <a:cs typeface="Calibri"/>
              <a:sym typeface="Calibri"/>
            </a:endParaRPr>
          </a:p>
          <a:p>
            <a:pPr indent="0" lvl="0" marL="0" rtl="0" algn="l">
              <a:spcBef>
                <a:spcPts val="10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55"/>
          <p:cNvSpPr txBox="1"/>
          <p:nvPr>
            <p:ph idx="1" type="body"/>
          </p:nvPr>
        </p:nvSpPr>
        <p:spPr>
          <a:xfrm>
            <a:off x="881175" y="1152475"/>
            <a:ext cx="4299000" cy="349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0000"/>
                </a:solidFill>
                <a:latin typeface="Kulim Park"/>
                <a:ea typeface="Kulim Park"/>
                <a:cs typeface="Kulim Park"/>
                <a:sym typeface="Kulim Park"/>
              </a:rPr>
              <a:t>Before we begin this session, let’s take a moment to breathe collectively and recenter ourselves in our bodies. There are many things for us to advocate for in the world around us, both personally &amp; professionally. To do this advocacy most effectively, we need to stay grounded in our identities, core values, and commitments. </a:t>
            </a:r>
            <a:endParaRPr sz="2100">
              <a:solidFill>
                <a:srgbClr val="000000"/>
              </a:solidFill>
              <a:latin typeface="Kulim Park"/>
              <a:ea typeface="Kulim Park"/>
              <a:cs typeface="Kulim Park"/>
              <a:sym typeface="Kulim Park"/>
            </a:endParaRPr>
          </a:p>
          <a:p>
            <a:pPr indent="0" lvl="0" marL="0" rtl="0" algn="l">
              <a:spcBef>
                <a:spcPts val="0"/>
              </a:spcBef>
              <a:spcAft>
                <a:spcPts val="0"/>
              </a:spcAft>
              <a:buNone/>
            </a:pPr>
            <a:r>
              <a:t/>
            </a:r>
            <a:endParaRPr sz="600"/>
          </a:p>
        </p:txBody>
      </p:sp>
      <p:sp>
        <p:nvSpPr>
          <p:cNvPr id="565" name="Google Shape;565;p55"/>
          <p:cNvSpPr txBox="1"/>
          <p:nvPr>
            <p:ph type="title"/>
          </p:nvPr>
        </p:nvSpPr>
        <p:spPr>
          <a:xfrm>
            <a:off x="720000" y="361250"/>
            <a:ext cx="7704000" cy="70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Take a Breath…and Check-In</a:t>
            </a:r>
            <a:endParaRPr/>
          </a:p>
        </p:txBody>
      </p:sp>
      <p:pic>
        <p:nvPicPr>
          <p:cNvPr id="566" name="Google Shape;566;p55"/>
          <p:cNvPicPr preferRelativeResize="0"/>
          <p:nvPr/>
        </p:nvPicPr>
        <p:blipFill>
          <a:blip r:embed="rId3">
            <a:alphaModFix/>
          </a:blip>
          <a:stretch>
            <a:fillRect/>
          </a:stretch>
        </p:blipFill>
        <p:spPr>
          <a:xfrm>
            <a:off x="5110350" y="1215950"/>
            <a:ext cx="3020120" cy="3775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70" name="Shape 570"/>
        <p:cNvGrpSpPr/>
        <p:nvPr/>
      </p:nvGrpSpPr>
      <p:grpSpPr>
        <a:xfrm>
          <a:off x="0" y="0"/>
          <a:ext cx="0" cy="0"/>
          <a:chOff x="0" y="0"/>
          <a:chExt cx="0" cy="0"/>
        </a:xfrm>
      </p:grpSpPr>
      <p:pic>
        <p:nvPicPr>
          <p:cNvPr id="571" name="Google Shape;571;p56" title="abstract-minimal-concept-flowers-shadows.jpg"/>
          <p:cNvPicPr preferRelativeResize="0"/>
          <p:nvPr>
            <p:ph idx="2" type="pic"/>
          </p:nvPr>
        </p:nvPicPr>
        <p:blipFill rotWithShape="1">
          <a:blip r:embed="rId3">
            <a:alphaModFix/>
          </a:blip>
          <a:srcRect b="0" l="13568" r="13561" t="0"/>
          <a:stretch/>
        </p:blipFill>
        <p:spPr>
          <a:xfrm>
            <a:off x="704000" y="1274500"/>
            <a:ext cx="3546900" cy="3244199"/>
          </a:xfrm>
          <a:prstGeom prst="rect">
            <a:avLst/>
          </a:prstGeom>
        </p:spPr>
      </p:pic>
      <p:sp>
        <p:nvSpPr>
          <p:cNvPr id="572" name="Google Shape;572;p56"/>
          <p:cNvSpPr/>
          <p:nvPr/>
        </p:nvSpPr>
        <p:spPr>
          <a:xfrm>
            <a:off x="348650" y="804585"/>
            <a:ext cx="4180934" cy="4180628"/>
          </a:xfrm>
          <a:custGeom>
            <a:rect b="b" l="l" r="r" t="t"/>
            <a:pathLst>
              <a:path extrusionOk="0" h="122671" w="122671">
                <a:moveTo>
                  <a:pt x="61288" y="15890"/>
                </a:moveTo>
                <a:cubicBezTo>
                  <a:pt x="74134" y="15890"/>
                  <a:pt x="87890" y="17837"/>
                  <a:pt x="98492" y="25582"/>
                </a:cubicBezTo>
                <a:cubicBezTo>
                  <a:pt x="106392" y="31355"/>
                  <a:pt x="107052" y="41356"/>
                  <a:pt x="105729" y="50292"/>
                </a:cubicBezTo>
                <a:cubicBezTo>
                  <a:pt x="104207" y="60560"/>
                  <a:pt x="103318" y="70931"/>
                  <a:pt x="101429" y="81148"/>
                </a:cubicBezTo>
                <a:cubicBezTo>
                  <a:pt x="99916" y="89314"/>
                  <a:pt x="96431" y="97128"/>
                  <a:pt x="88124" y="99955"/>
                </a:cubicBezTo>
                <a:cubicBezTo>
                  <a:pt x="84437" y="101209"/>
                  <a:pt x="80540" y="101601"/>
                  <a:pt x="76602" y="101601"/>
                </a:cubicBezTo>
                <a:cubicBezTo>
                  <a:pt x="71796" y="101601"/>
                  <a:pt x="66926" y="101018"/>
                  <a:pt x="62297" y="100710"/>
                </a:cubicBezTo>
                <a:cubicBezTo>
                  <a:pt x="51217" y="99976"/>
                  <a:pt x="40203" y="98506"/>
                  <a:pt x="29211" y="96964"/>
                </a:cubicBezTo>
                <a:cubicBezTo>
                  <a:pt x="16647" y="95202"/>
                  <a:pt x="10610" y="89119"/>
                  <a:pt x="11276" y="76081"/>
                </a:cubicBezTo>
                <a:cubicBezTo>
                  <a:pt x="11770" y="66433"/>
                  <a:pt x="13452" y="56900"/>
                  <a:pt x="15516" y="47476"/>
                </a:cubicBezTo>
                <a:cubicBezTo>
                  <a:pt x="17086" y="40308"/>
                  <a:pt x="17867" y="30029"/>
                  <a:pt x="23464" y="24632"/>
                </a:cubicBezTo>
                <a:cubicBezTo>
                  <a:pt x="31878" y="16520"/>
                  <a:pt x="46079" y="16024"/>
                  <a:pt x="57526" y="15914"/>
                </a:cubicBezTo>
                <a:cubicBezTo>
                  <a:pt x="58439" y="15906"/>
                  <a:pt x="59335" y="15900"/>
                  <a:pt x="60210" y="15894"/>
                </a:cubicBezTo>
                <a:cubicBezTo>
                  <a:pt x="60569" y="15891"/>
                  <a:pt x="60928" y="15890"/>
                  <a:pt x="61288" y="15890"/>
                </a:cubicBezTo>
                <a:close/>
                <a:moveTo>
                  <a:pt x="0" y="0"/>
                </a:moveTo>
                <a:lnTo>
                  <a:pt x="0" y="122670"/>
                </a:lnTo>
                <a:lnTo>
                  <a:pt x="122671" y="122670"/>
                </a:lnTo>
                <a:lnTo>
                  <a:pt x="12267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6"/>
          <p:cNvSpPr txBox="1"/>
          <p:nvPr>
            <p:ph idx="1" type="body"/>
          </p:nvPr>
        </p:nvSpPr>
        <p:spPr>
          <a:xfrm>
            <a:off x="4250900" y="1369325"/>
            <a:ext cx="4412400" cy="33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Teacher Educator Professional Identity: </a:t>
            </a:r>
            <a:endParaRPr sz="1600"/>
          </a:p>
          <a:p>
            <a:pPr indent="-330200" lvl="0" marL="457200" rtl="0" algn="l">
              <a:spcBef>
                <a:spcPts val="0"/>
              </a:spcBef>
              <a:spcAft>
                <a:spcPts val="0"/>
              </a:spcAft>
              <a:buSzPts val="1600"/>
              <a:buChar char="●"/>
            </a:pPr>
            <a:r>
              <a:rPr lang="en" sz="1600"/>
              <a:t>Experiences as Students</a:t>
            </a:r>
            <a:endParaRPr sz="1600"/>
          </a:p>
          <a:p>
            <a:pPr indent="-330200" lvl="0" marL="457200" rtl="0" algn="l">
              <a:spcBef>
                <a:spcPts val="0"/>
              </a:spcBef>
              <a:spcAft>
                <a:spcPts val="0"/>
              </a:spcAft>
              <a:buSzPts val="1600"/>
              <a:buChar char="●"/>
            </a:pPr>
            <a:r>
              <a:rPr lang="en" sz="1600"/>
              <a:t>K-12 Classroom/ Professional  Experiences </a:t>
            </a:r>
            <a:endParaRPr sz="1600"/>
          </a:p>
          <a:p>
            <a:pPr indent="-330200" lvl="0" marL="457200" rtl="0" algn="l">
              <a:spcBef>
                <a:spcPts val="0"/>
              </a:spcBef>
              <a:spcAft>
                <a:spcPts val="0"/>
              </a:spcAft>
              <a:buSzPts val="1600"/>
              <a:buChar char="●"/>
            </a:pPr>
            <a:r>
              <a:rPr lang="en" sz="1600"/>
              <a:t>Teacher Educator Experiences</a:t>
            </a:r>
            <a:endParaRPr sz="1600"/>
          </a:p>
          <a:p>
            <a:pPr indent="-330200" lvl="0" marL="457200" rtl="0" algn="l">
              <a:spcBef>
                <a:spcPts val="0"/>
              </a:spcBef>
              <a:spcAft>
                <a:spcPts val="0"/>
              </a:spcAft>
              <a:buSzPts val="1600"/>
              <a:buChar char="●"/>
            </a:pPr>
            <a:r>
              <a:rPr lang="en" sz="1600"/>
              <a:t>Praxis (Theory-informed practices)</a:t>
            </a:r>
            <a:endParaRPr sz="1600"/>
          </a:p>
          <a:p>
            <a:pPr indent="-330200" lvl="0" marL="457200" rtl="0" algn="l">
              <a:spcBef>
                <a:spcPts val="0"/>
              </a:spcBef>
              <a:spcAft>
                <a:spcPts val="0"/>
              </a:spcAft>
              <a:buSzPts val="1600"/>
              <a:buChar char="●"/>
            </a:pPr>
            <a:r>
              <a:rPr lang="en" sz="1600"/>
              <a:t>Personal Identities (Social Positioning)</a:t>
            </a:r>
            <a:endParaRPr sz="1600"/>
          </a:p>
          <a:p>
            <a:pPr indent="-330200" lvl="0" marL="457200" rtl="0" algn="l">
              <a:spcBef>
                <a:spcPts val="0"/>
              </a:spcBef>
              <a:spcAft>
                <a:spcPts val="0"/>
              </a:spcAft>
              <a:buSzPts val="1600"/>
              <a:buChar char="●"/>
            </a:pPr>
            <a:r>
              <a:rPr lang="en" sz="1600"/>
              <a:t>Values, Beliefs &amp; Commitments</a:t>
            </a:r>
            <a:endParaRPr sz="1600"/>
          </a:p>
          <a:p>
            <a:pPr indent="-330200" lvl="0" marL="457200" rtl="0" algn="l">
              <a:spcBef>
                <a:spcPts val="0"/>
              </a:spcBef>
              <a:spcAft>
                <a:spcPts val="0"/>
              </a:spcAft>
              <a:buSzPts val="1600"/>
              <a:buChar char="●"/>
            </a:pPr>
            <a:r>
              <a:rPr lang="en" sz="1600"/>
              <a:t>Opportunities for Identity-informed mentoring</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200"/>
              <a:t>(Gerst &amp; Hsieh, under review; Hsieh, 2015; Hsieh &amp; Nguyen, 2020; Yeh et al., 2022)</a:t>
            </a:r>
            <a:endParaRPr sz="1200"/>
          </a:p>
        </p:txBody>
      </p:sp>
      <p:sp>
        <p:nvSpPr>
          <p:cNvPr id="574" name="Google Shape;574;p56"/>
          <p:cNvSpPr/>
          <p:nvPr/>
        </p:nvSpPr>
        <p:spPr>
          <a:xfrm flipH="1" rot="4102360">
            <a:off x="-2512533" y="4030635"/>
            <a:ext cx="7471578" cy="477174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6"/>
          <p:cNvSpPr/>
          <p:nvPr/>
        </p:nvSpPr>
        <p:spPr>
          <a:xfrm rot="813319">
            <a:off x="-4129602" y="-17370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6"/>
          <p:cNvSpPr txBox="1"/>
          <p:nvPr>
            <p:ph type="title"/>
          </p:nvPr>
        </p:nvSpPr>
        <p:spPr>
          <a:xfrm>
            <a:off x="719925" y="437700"/>
            <a:ext cx="7704000" cy="65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Considering Our Professional Identities </a:t>
            </a:r>
            <a:endParaRPr/>
          </a:p>
        </p:txBody>
      </p:sp>
      <p:pic>
        <p:nvPicPr>
          <p:cNvPr id="577" name="Google Shape;577;p56" title="qrcode (43).png"/>
          <p:cNvPicPr preferRelativeResize="0"/>
          <p:nvPr/>
        </p:nvPicPr>
        <p:blipFill>
          <a:blip r:embed="rId4">
            <a:alphaModFix/>
          </a:blip>
          <a:stretch>
            <a:fillRect/>
          </a:stretch>
        </p:blipFill>
        <p:spPr>
          <a:xfrm>
            <a:off x="172025" y="3773275"/>
            <a:ext cx="1211950" cy="1211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7"/>
          <p:cNvSpPr txBox="1"/>
          <p:nvPr>
            <p:ph type="title"/>
          </p:nvPr>
        </p:nvSpPr>
        <p:spPr>
          <a:xfrm>
            <a:off x="444025" y="437700"/>
            <a:ext cx="8367000" cy="65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700"/>
              <a:t>My Own Professional Identity as a Teacher Educator</a:t>
            </a:r>
            <a:endParaRPr sz="2700"/>
          </a:p>
        </p:txBody>
      </p:sp>
      <p:sp>
        <p:nvSpPr>
          <p:cNvPr id="583" name="Google Shape;583;p57"/>
          <p:cNvSpPr txBox="1"/>
          <p:nvPr>
            <p:ph idx="1" type="body"/>
          </p:nvPr>
        </p:nvSpPr>
        <p:spPr>
          <a:xfrm>
            <a:off x="3035575" y="1220225"/>
            <a:ext cx="5979300" cy="374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How do I draw from my… </a:t>
            </a:r>
            <a:endParaRPr sz="1600"/>
          </a:p>
          <a:p>
            <a:pPr indent="-330200" lvl="0" marL="457200" rtl="0" algn="l">
              <a:spcBef>
                <a:spcPts val="0"/>
              </a:spcBef>
              <a:spcAft>
                <a:spcPts val="0"/>
              </a:spcAft>
              <a:buSzPts val="1600"/>
              <a:buChar char="●"/>
            </a:pPr>
            <a:r>
              <a:rPr lang="en" sz="1600"/>
              <a:t>Experiences as a student: Public school in So Cal suburb</a:t>
            </a:r>
            <a:endParaRPr sz="1600"/>
          </a:p>
          <a:p>
            <a:pPr indent="-330200" lvl="0" marL="457200" rtl="0" algn="l">
              <a:spcBef>
                <a:spcPts val="0"/>
              </a:spcBef>
              <a:spcAft>
                <a:spcPts val="0"/>
              </a:spcAft>
              <a:buSzPts val="1600"/>
              <a:buChar char="●"/>
            </a:pPr>
            <a:r>
              <a:rPr lang="en" sz="1600"/>
              <a:t>K-12 Classroom/ Professional  Experiences: Tutoring (MS English), 2 ST placements;  MS Teacher in Bay Area City; BAWP co-director</a:t>
            </a:r>
            <a:endParaRPr sz="1600"/>
          </a:p>
          <a:p>
            <a:pPr indent="-330200" lvl="0" marL="457200" rtl="0" algn="l">
              <a:spcBef>
                <a:spcPts val="0"/>
              </a:spcBef>
              <a:spcAft>
                <a:spcPts val="0"/>
              </a:spcAft>
              <a:buSzPts val="1600"/>
              <a:buChar char="●"/>
            </a:pPr>
            <a:r>
              <a:rPr lang="en" sz="1600"/>
              <a:t>Teacher Education/ Educator Experiences: 10 years @ CSULB; 1 year at ULV; 2 years at UW</a:t>
            </a:r>
            <a:endParaRPr sz="1600"/>
          </a:p>
          <a:p>
            <a:pPr indent="-330200" lvl="0" marL="457200" rtl="0" algn="l">
              <a:spcBef>
                <a:spcPts val="0"/>
              </a:spcBef>
              <a:spcAft>
                <a:spcPts val="0"/>
              </a:spcAft>
              <a:buSzPts val="1600"/>
              <a:buChar char="●"/>
            </a:pPr>
            <a:r>
              <a:rPr lang="en" sz="1600"/>
              <a:t>Praxis (Theory-informed practices): Freire, hooks, Schon, Vygotsky</a:t>
            </a:r>
            <a:endParaRPr sz="1600"/>
          </a:p>
          <a:p>
            <a:pPr indent="-330200" lvl="0" marL="457200" rtl="0" algn="l">
              <a:spcBef>
                <a:spcPts val="0"/>
              </a:spcBef>
              <a:spcAft>
                <a:spcPts val="0"/>
              </a:spcAft>
              <a:buSzPts val="1600"/>
              <a:buChar char="●"/>
            </a:pPr>
            <a:r>
              <a:rPr lang="en" sz="1600"/>
              <a:t>Personal Identities (Social Positioning): 2nd gen AsAm Woman, MotherScholar, </a:t>
            </a:r>
            <a:endParaRPr sz="1600"/>
          </a:p>
          <a:p>
            <a:pPr indent="-330200" lvl="0" marL="457200" rtl="0" algn="l">
              <a:spcBef>
                <a:spcPts val="0"/>
              </a:spcBef>
              <a:spcAft>
                <a:spcPts val="0"/>
              </a:spcAft>
              <a:buSzPts val="1600"/>
              <a:buChar char="●"/>
            </a:pPr>
            <a:r>
              <a:rPr lang="en" sz="1600"/>
              <a:t>Values, Beliefs &amp; Commitments: Each child being seen &amp; cared for; belonging, educational opportunity</a:t>
            </a:r>
            <a:endParaRPr sz="1600"/>
          </a:p>
          <a:p>
            <a:pPr indent="-330200" lvl="0" marL="457200" rtl="0" algn="l">
              <a:spcBef>
                <a:spcPts val="0"/>
              </a:spcBef>
              <a:spcAft>
                <a:spcPts val="0"/>
              </a:spcAft>
              <a:buSzPts val="1600"/>
              <a:buChar char="●"/>
            </a:pPr>
            <a:r>
              <a:rPr lang="en" sz="1600"/>
              <a:t>Opportunities for Identity-informed mentoring: CSULB</a:t>
            </a:r>
            <a:endParaRPr/>
          </a:p>
        </p:txBody>
      </p:sp>
      <p:pic>
        <p:nvPicPr>
          <p:cNvPr id="584" name="Google Shape;584;p57" title="9781975507282_L.jpg"/>
          <p:cNvPicPr preferRelativeResize="0"/>
          <p:nvPr/>
        </p:nvPicPr>
        <p:blipFill>
          <a:blip r:embed="rId3">
            <a:alphaModFix/>
          </a:blip>
          <a:stretch>
            <a:fillRect/>
          </a:stretch>
        </p:blipFill>
        <p:spPr>
          <a:xfrm>
            <a:off x="444025" y="1220225"/>
            <a:ext cx="2364876" cy="3547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88" name="Shape 588"/>
        <p:cNvGrpSpPr/>
        <p:nvPr/>
      </p:nvGrpSpPr>
      <p:grpSpPr>
        <a:xfrm>
          <a:off x="0" y="0"/>
          <a:ext cx="0" cy="0"/>
          <a:chOff x="0" y="0"/>
          <a:chExt cx="0" cy="0"/>
        </a:xfrm>
      </p:grpSpPr>
      <p:pic>
        <p:nvPicPr>
          <p:cNvPr id="589" name="Google Shape;589;p58" title="abstract-minimal-concept-flowers-shadows.jpg"/>
          <p:cNvPicPr preferRelativeResize="0"/>
          <p:nvPr>
            <p:ph idx="2" type="pic"/>
          </p:nvPr>
        </p:nvPicPr>
        <p:blipFill rotWithShape="1">
          <a:blip r:embed="rId3">
            <a:alphaModFix/>
          </a:blip>
          <a:srcRect b="0" l="13568" r="13561" t="0"/>
          <a:stretch/>
        </p:blipFill>
        <p:spPr>
          <a:xfrm>
            <a:off x="704000" y="1274500"/>
            <a:ext cx="3546900" cy="3244199"/>
          </a:xfrm>
          <a:prstGeom prst="rect">
            <a:avLst/>
          </a:prstGeom>
        </p:spPr>
      </p:pic>
      <p:sp>
        <p:nvSpPr>
          <p:cNvPr id="590" name="Google Shape;590;p58"/>
          <p:cNvSpPr/>
          <p:nvPr/>
        </p:nvSpPr>
        <p:spPr>
          <a:xfrm>
            <a:off x="348650" y="804585"/>
            <a:ext cx="4180934" cy="4180628"/>
          </a:xfrm>
          <a:custGeom>
            <a:rect b="b" l="l" r="r" t="t"/>
            <a:pathLst>
              <a:path extrusionOk="0" h="122671" w="122671">
                <a:moveTo>
                  <a:pt x="61288" y="15890"/>
                </a:moveTo>
                <a:cubicBezTo>
                  <a:pt x="74134" y="15890"/>
                  <a:pt x="87890" y="17837"/>
                  <a:pt x="98492" y="25582"/>
                </a:cubicBezTo>
                <a:cubicBezTo>
                  <a:pt x="106392" y="31355"/>
                  <a:pt x="107052" y="41356"/>
                  <a:pt x="105729" y="50292"/>
                </a:cubicBezTo>
                <a:cubicBezTo>
                  <a:pt x="104207" y="60560"/>
                  <a:pt x="103318" y="70931"/>
                  <a:pt x="101429" y="81148"/>
                </a:cubicBezTo>
                <a:cubicBezTo>
                  <a:pt x="99916" y="89314"/>
                  <a:pt x="96431" y="97128"/>
                  <a:pt x="88124" y="99955"/>
                </a:cubicBezTo>
                <a:cubicBezTo>
                  <a:pt x="84437" y="101209"/>
                  <a:pt x="80540" y="101601"/>
                  <a:pt x="76602" y="101601"/>
                </a:cubicBezTo>
                <a:cubicBezTo>
                  <a:pt x="71796" y="101601"/>
                  <a:pt x="66926" y="101018"/>
                  <a:pt x="62297" y="100710"/>
                </a:cubicBezTo>
                <a:cubicBezTo>
                  <a:pt x="51217" y="99976"/>
                  <a:pt x="40203" y="98506"/>
                  <a:pt x="29211" y="96964"/>
                </a:cubicBezTo>
                <a:cubicBezTo>
                  <a:pt x="16647" y="95202"/>
                  <a:pt x="10610" y="89119"/>
                  <a:pt x="11276" y="76081"/>
                </a:cubicBezTo>
                <a:cubicBezTo>
                  <a:pt x="11770" y="66433"/>
                  <a:pt x="13452" y="56900"/>
                  <a:pt x="15516" y="47476"/>
                </a:cubicBezTo>
                <a:cubicBezTo>
                  <a:pt x="17086" y="40308"/>
                  <a:pt x="17867" y="30029"/>
                  <a:pt x="23464" y="24632"/>
                </a:cubicBezTo>
                <a:cubicBezTo>
                  <a:pt x="31878" y="16520"/>
                  <a:pt x="46079" y="16024"/>
                  <a:pt x="57526" y="15914"/>
                </a:cubicBezTo>
                <a:cubicBezTo>
                  <a:pt x="58439" y="15906"/>
                  <a:pt x="59335" y="15900"/>
                  <a:pt x="60210" y="15894"/>
                </a:cubicBezTo>
                <a:cubicBezTo>
                  <a:pt x="60569" y="15891"/>
                  <a:pt x="60928" y="15890"/>
                  <a:pt x="61288" y="15890"/>
                </a:cubicBezTo>
                <a:close/>
                <a:moveTo>
                  <a:pt x="0" y="0"/>
                </a:moveTo>
                <a:lnTo>
                  <a:pt x="0" y="122670"/>
                </a:lnTo>
                <a:lnTo>
                  <a:pt x="122671" y="122670"/>
                </a:lnTo>
                <a:lnTo>
                  <a:pt x="12267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8"/>
          <p:cNvSpPr txBox="1"/>
          <p:nvPr>
            <p:ph idx="1" type="body"/>
          </p:nvPr>
        </p:nvSpPr>
        <p:spPr>
          <a:xfrm>
            <a:off x="4250900" y="1095600"/>
            <a:ext cx="4412400" cy="36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rPr>
              <a:t>How have these areas shaped your teacher educator professional identity? In what way does your teacher educator professional identity shape your work in and beyond the classroom? </a:t>
            </a:r>
            <a:endParaRPr sz="1600"/>
          </a:p>
          <a:p>
            <a:pPr indent="-330200" lvl="0" marL="457200" rtl="0" algn="l">
              <a:spcBef>
                <a:spcPts val="0"/>
              </a:spcBef>
              <a:spcAft>
                <a:spcPts val="0"/>
              </a:spcAft>
              <a:buSzPts val="1600"/>
              <a:buChar char="●"/>
            </a:pPr>
            <a:r>
              <a:rPr lang="en" sz="1600"/>
              <a:t>Experiences as Students</a:t>
            </a:r>
            <a:endParaRPr sz="1600"/>
          </a:p>
          <a:p>
            <a:pPr indent="-330200" lvl="0" marL="457200" rtl="0" algn="l">
              <a:spcBef>
                <a:spcPts val="0"/>
              </a:spcBef>
              <a:spcAft>
                <a:spcPts val="0"/>
              </a:spcAft>
              <a:buSzPts val="1600"/>
              <a:buChar char="●"/>
            </a:pPr>
            <a:r>
              <a:rPr lang="en" sz="1600"/>
              <a:t>K-12 Classroom/ Professional  Experiences </a:t>
            </a:r>
            <a:endParaRPr sz="1600"/>
          </a:p>
          <a:p>
            <a:pPr indent="-330200" lvl="0" marL="457200" rtl="0" algn="l">
              <a:spcBef>
                <a:spcPts val="0"/>
              </a:spcBef>
              <a:spcAft>
                <a:spcPts val="0"/>
              </a:spcAft>
              <a:buSzPts val="1600"/>
              <a:buChar char="●"/>
            </a:pPr>
            <a:r>
              <a:rPr lang="en" sz="1600"/>
              <a:t>Teacher Educator Experiences</a:t>
            </a:r>
            <a:endParaRPr sz="1600"/>
          </a:p>
          <a:p>
            <a:pPr indent="-330200" lvl="0" marL="457200" rtl="0" algn="l">
              <a:spcBef>
                <a:spcPts val="0"/>
              </a:spcBef>
              <a:spcAft>
                <a:spcPts val="0"/>
              </a:spcAft>
              <a:buSzPts val="1600"/>
              <a:buChar char="●"/>
            </a:pPr>
            <a:r>
              <a:rPr lang="en" sz="1600"/>
              <a:t>Praxis (Theory-informed practices)</a:t>
            </a:r>
            <a:endParaRPr sz="1600"/>
          </a:p>
          <a:p>
            <a:pPr indent="-330200" lvl="0" marL="457200" rtl="0" algn="l">
              <a:spcBef>
                <a:spcPts val="0"/>
              </a:spcBef>
              <a:spcAft>
                <a:spcPts val="0"/>
              </a:spcAft>
              <a:buSzPts val="1600"/>
              <a:buChar char="●"/>
            </a:pPr>
            <a:r>
              <a:rPr lang="en" sz="1600"/>
              <a:t>Personal Identities (Social Positioning)</a:t>
            </a:r>
            <a:endParaRPr sz="1600"/>
          </a:p>
          <a:p>
            <a:pPr indent="-330200" lvl="0" marL="457200" rtl="0" algn="l">
              <a:spcBef>
                <a:spcPts val="0"/>
              </a:spcBef>
              <a:spcAft>
                <a:spcPts val="0"/>
              </a:spcAft>
              <a:buSzPts val="1600"/>
              <a:buChar char="●"/>
            </a:pPr>
            <a:r>
              <a:rPr lang="en" sz="1600"/>
              <a:t>Values, Beliefs &amp; Commitments</a:t>
            </a:r>
            <a:endParaRPr sz="1600"/>
          </a:p>
          <a:p>
            <a:pPr indent="-330200" lvl="0" marL="457200" rtl="0" algn="l">
              <a:spcBef>
                <a:spcPts val="0"/>
              </a:spcBef>
              <a:spcAft>
                <a:spcPts val="0"/>
              </a:spcAft>
              <a:buSzPts val="1600"/>
              <a:buChar char="●"/>
            </a:pPr>
            <a:r>
              <a:rPr lang="en" sz="1600"/>
              <a:t>Opportunities for Identity-informed mentoring</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200"/>
          </a:p>
        </p:txBody>
      </p:sp>
      <p:sp>
        <p:nvSpPr>
          <p:cNvPr id="592" name="Google Shape;592;p58"/>
          <p:cNvSpPr/>
          <p:nvPr/>
        </p:nvSpPr>
        <p:spPr>
          <a:xfrm flipH="1" rot="4102360">
            <a:off x="-2512533" y="4030635"/>
            <a:ext cx="7471578" cy="4771747"/>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8"/>
          <p:cNvSpPr/>
          <p:nvPr/>
        </p:nvSpPr>
        <p:spPr>
          <a:xfrm rot="813319">
            <a:off x="-4129602" y="-1737023"/>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8"/>
          <p:cNvSpPr txBox="1"/>
          <p:nvPr>
            <p:ph type="title"/>
          </p:nvPr>
        </p:nvSpPr>
        <p:spPr>
          <a:xfrm>
            <a:off x="719925" y="437700"/>
            <a:ext cx="7704000" cy="65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Considering Our Professional Identities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pic>
        <p:nvPicPr>
          <p:cNvPr id="599" name="Google Shape;599;p59" title="abstract-minimal-concept-flowers-shadows (1).jpg"/>
          <p:cNvPicPr preferRelativeResize="0"/>
          <p:nvPr>
            <p:ph idx="2" type="pic"/>
          </p:nvPr>
        </p:nvPicPr>
        <p:blipFill rotWithShape="1">
          <a:blip r:embed="rId3">
            <a:alphaModFix/>
          </a:blip>
          <a:srcRect b="0" l="0" r="26405" t="0"/>
          <a:stretch/>
        </p:blipFill>
        <p:spPr>
          <a:xfrm>
            <a:off x="4411375" y="-75"/>
            <a:ext cx="4732800" cy="5143500"/>
          </a:xfrm>
          <a:prstGeom prst="rect">
            <a:avLst/>
          </a:prstGeom>
        </p:spPr>
      </p:pic>
      <p:sp>
        <p:nvSpPr>
          <p:cNvPr id="600" name="Google Shape;600;p59"/>
          <p:cNvSpPr/>
          <p:nvPr/>
        </p:nvSpPr>
        <p:spPr>
          <a:xfrm flipH="1" rot="-359004">
            <a:off x="3474573" y="-1551471"/>
            <a:ext cx="8440667" cy="8440025"/>
          </a:xfrm>
          <a:custGeom>
            <a:rect b="b" l="l" r="r" t="t"/>
            <a:pathLst>
              <a:path extrusionOk="0" h="122671" w="122671">
                <a:moveTo>
                  <a:pt x="61288" y="15890"/>
                </a:moveTo>
                <a:cubicBezTo>
                  <a:pt x="74134" y="15890"/>
                  <a:pt x="87890" y="17837"/>
                  <a:pt x="98492" y="25582"/>
                </a:cubicBezTo>
                <a:cubicBezTo>
                  <a:pt x="106392" y="31355"/>
                  <a:pt x="107052" y="41356"/>
                  <a:pt x="105729" y="50292"/>
                </a:cubicBezTo>
                <a:cubicBezTo>
                  <a:pt x="104207" y="60560"/>
                  <a:pt x="103318" y="70931"/>
                  <a:pt x="101429" y="81148"/>
                </a:cubicBezTo>
                <a:cubicBezTo>
                  <a:pt x="99916" y="89314"/>
                  <a:pt x="96431" y="97128"/>
                  <a:pt x="88124" y="99955"/>
                </a:cubicBezTo>
                <a:cubicBezTo>
                  <a:pt x="84437" y="101209"/>
                  <a:pt x="80540" y="101601"/>
                  <a:pt x="76602" y="101601"/>
                </a:cubicBezTo>
                <a:cubicBezTo>
                  <a:pt x="71796" y="101601"/>
                  <a:pt x="66926" y="101018"/>
                  <a:pt x="62297" y="100710"/>
                </a:cubicBezTo>
                <a:cubicBezTo>
                  <a:pt x="51217" y="99976"/>
                  <a:pt x="40203" y="98506"/>
                  <a:pt x="29211" y="96964"/>
                </a:cubicBezTo>
                <a:cubicBezTo>
                  <a:pt x="16647" y="95202"/>
                  <a:pt x="10610" y="89119"/>
                  <a:pt x="11276" y="76081"/>
                </a:cubicBezTo>
                <a:cubicBezTo>
                  <a:pt x="11770" y="66433"/>
                  <a:pt x="13452" y="56900"/>
                  <a:pt x="15516" y="47476"/>
                </a:cubicBezTo>
                <a:cubicBezTo>
                  <a:pt x="17086" y="40308"/>
                  <a:pt x="17867" y="30029"/>
                  <a:pt x="23464" y="24632"/>
                </a:cubicBezTo>
                <a:cubicBezTo>
                  <a:pt x="31878" y="16520"/>
                  <a:pt x="46079" y="16024"/>
                  <a:pt x="57526" y="15914"/>
                </a:cubicBezTo>
                <a:cubicBezTo>
                  <a:pt x="58439" y="15906"/>
                  <a:pt x="59335" y="15900"/>
                  <a:pt x="60210" y="15894"/>
                </a:cubicBezTo>
                <a:cubicBezTo>
                  <a:pt x="60569" y="15891"/>
                  <a:pt x="60928" y="15890"/>
                  <a:pt x="61288" y="15890"/>
                </a:cubicBezTo>
                <a:close/>
                <a:moveTo>
                  <a:pt x="0" y="0"/>
                </a:moveTo>
                <a:lnTo>
                  <a:pt x="0" y="122670"/>
                </a:lnTo>
                <a:lnTo>
                  <a:pt x="122671" y="122670"/>
                </a:lnTo>
                <a:lnTo>
                  <a:pt x="12267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9"/>
          <p:cNvSpPr txBox="1"/>
          <p:nvPr>
            <p:ph idx="1" type="subTitle"/>
          </p:nvPr>
        </p:nvSpPr>
        <p:spPr>
          <a:xfrm>
            <a:off x="312625" y="1525900"/>
            <a:ext cx="3986400" cy="328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teacher educators, we have/ develop expertise in </a:t>
            </a:r>
            <a:r>
              <a:rPr lang="en"/>
              <a:t>relation to a variety of areas. For example:  </a:t>
            </a:r>
            <a:endParaRPr/>
          </a:p>
          <a:p>
            <a:pPr indent="-330200" lvl="0" marL="457200" rtl="0" algn="l">
              <a:spcBef>
                <a:spcPts val="0"/>
              </a:spcBef>
              <a:spcAft>
                <a:spcPts val="0"/>
              </a:spcAft>
              <a:buSzPts val="1600"/>
              <a:buChar char="●"/>
            </a:pPr>
            <a:r>
              <a:rPr lang="en"/>
              <a:t>Teacher education/ development</a:t>
            </a:r>
            <a:endParaRPr/>
          </a:p>
          <a:p>
            <a:pPr indent="-330200" lvl="0" marL="457200" rtl="0" algn="l">
              <a:spcBef>
                <a:spcPts val="0"/>
              </a:spcBef>
              <a:spcAft>
                <a:spcPts val="0"/>
              </a:spcAft>
              <a:buSzPts val="1600"/>
              <a:buChar char="●"/>
            </a:pPr>
            <a:r>
              <a:rPr lang="en"/>
              <a:t>Content area/ area of specialization </a:t>
            </a:r>
            <a:endParaRPr/>
          </a:p>
          <a:p>
            <a:pPr indent="-330200" lvl="0" marL="457200" rtl="0" algn="l">
              <a:spcBef>
                <a:spcPts val="0"/>
              </a:spcBef>
              <a:spcAft>
                <a:spcPts val="0"/>
              </a:spcAft>
              <a:buSzPts val="1600"/>
              <a:buChar char="●"/>
            </a:pPr>
            <a:r>
              <a:rPr lang="en"/>
              <a:t>Developmental stage </a:t>
            </a:r>
            <a:endParaRPr/>
          </a:p>
          <a:p>
            <a:pPr indent="-330200" lvl="0" marL="457200" rtl="0" algn="l">
              <a:spcBef>
                <a:spcPts val="0"/>
              </a:spcBef>
              <a:spcAft>
                <a:spcPts val="0"/>
              </a:spcAft>
              <a:buSzPts val="1600"/>
              <a:buChar char="●"/>
            </a:pPr>
            <a:r>
              <a:rPr lang="en"/>
              <a:t>Pedagogies </a:t>
            </a:r>
            <a:endParaRPr/>
          </a:p>
          <a:p>
            <a:pPr indent="-330200" lvl="0" marL="457200" rtl="0" algn="l">
              <a:spcBef>
                <a:spcPts val="0"/>
              </a:spcBef>
              <a:spcAft>
                <a:spcPts val="0"/>
              </a:spcAft>
              <a:buSzPts val="1600"/>
              <a:buChar char="●"/>
            </a:pPr>
            <a:r>
              <a:rPr lang="en"/>
              <a:t>Communities </a:t>
            </a:r>
            <a:endParaRPr/>
          </a:p>
          <a:p>
            <a:pPr indent="-330200" lvl="0" marL="457200" rtl="0" algn="l">
              <a:spcBef>
                <a:spcPts val="0"/>
              </a:spcBef>
              <a:spcAft>
                <a:spcPts val="0"/>
              </a:spcAft>
              <a:buSzPts val="1600"/>
              <a:buChar char="●"/>
            </a:pPr>
            <a:r>
              <a:rPr lang="en"/>
              <a:t>Policy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develop these areas of expertise through study, practice, professional experiences, work in/ with communities</a:t>
            </a:r>
            <a:endParaRPr/>
          </a:p>
        </p:txBody>
      </p:sp>
      <p:sp>
        <p:nvSpPr>
          <p:cNvPr id="602" name="Google Shape;602;p59"/>
          <p:cNvSpPr txBox="1"/>
          <p:nvPr>
            <p:ph type="title"/>
          </p:nvPr>
        </p:nvSpPr>
        <p:spPr>
          <a:xfrm flipH="1">
            <a:off x="356250" y="-55325"/>
            <a:ext cx="3868200" cy="191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Considering Our Professional Expertise </a:t>
            </a:r>
            <a:endParaRPr sz="2800"/>
          </a:p>
          <a:p>
            <a:pPr indent="0" lvl="0" marL="0" rtl="0" algn="l">
              <a:spcBef>
                <a:spcPts val="0"/>
              </a:spcBef>
              <a:spcAft>
                <a:spcPts val="0"/>
              </a:spcAft>
              <a:buNone/>
            </a:pPr>
            <a:r>
              <a:t/>
            </a:r>
            <a:endParaRPr/>
          </a:p>
        </p:txBody>
      </p:sp>
      <p:sp>
        <p:nvSpPr>
          <p:cNvPr id="603" name="Google Shape;603;p59"/>
          <p:cNvSpPr/>
          <p:nvPr/>
        </p:nvSpPr>
        <p:spPr>
          <a:xfrm>
            <a:off x="6731227" y="-2946022"/>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9"/>
          <p:cNvSpPr/>
          <p:nvPr/>
        </p:nvSpPr>
        <p:spPr>
          <a:xfrm rot="-1016915">
            <a:off x="5075473" y="-2308287"/>
            <a:ext cx="7826174" cy="2877885"/>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9"/>
          <p:cNvSpPr/>
          <p:nvPr/>
        </p:nvSpPr>
        <p:spPr>
          <a:xfrm flipH="1" rot="4533645">
            <a:off x="3033013" y="5149086"/>
            <a:ext cx="8703289" cy="555821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60"/>
          <p:cNvSpPr/>
          <p:nvPr/>
        </p:nvSpPr>
        <p:spPr>
          <a:xfrm flipH="1" rot="-359004">
            <a:off x="3474573" y="-1551471"/>
            <a:ext cx="8440667" cy="8440025"/>
          </a:xfrm>
          <a:custGeom>
            <a:rect b="b" l="l" r="r" t="t"/>
            <a:pathLst>
              <a:path extrusionOk="0" h="122671" w="122671">
                <a:moveTo>
                  <a:pt x="61288" y="15890"/>
                </a:moveTo>
                <a:cubicBezTo>
                  <a:pt x="74134" y="15890"/>
                  <a:pt x="87890" y="17837"/>
                  <a:pt x="98492" y="25582"/>
                </a:cubicBezTo>
                <a:cubicBezTo>
                  <a:pt x="106392" y="31355"/>
                  <a:pt x="107052" y="41356"/>
                  <a:pt x="105729" y="50292"/>
                </a:cubicBezTo>
                <a:cubicBezTo>
                  <a:pt x="104207" y="60560"/>
                  <a:pt x="103318" y="70931"/>
                  <a:pt x="101429" y="81148"/>
                </a:cubicBezTo>
                <a:cubicBezTo>
                  <a:pt x="99916" y="89314"/>
                  <a:pt x="96431" y="97128"/>
                  <a:pt x="88124" y="99955"/>
                </a:cubicBezTo>
                <a:cubicBezTo>
                  <a:pt x="84437" y="101209"/>
                  <a:pt x="80540" y="101601"/>
                  <a:pt x="76602" y="101601"/>
                </a:cubicBezTo>
                <a:cubicBezTo>
                  <a:pt x="71796" y="101601"/>
                  <a:pt x="66926" y="101018"/>
                  <a:pt x="62297" y="100710"/>
                </a:cubicBezTo>
                <a:cubicBezTo>
                  <a:pt x="51217" y="99976"/>
                  <a:pt x="40203" y="98506"/>
                  <a:pt x="29211" y="96964"/>
                </a:cubicBezTo>
                <a:cubicBezTo>
                  <a:pt x="16647" y="95202"/>
                  <a:pt x="10610" y="89119"/>
                  <a:pt x="11276" y="76081"/>
                </a:cubicBezTo>
                <a:cubicBezTo>
                  <a:pt x="11770" y="66433"/>
                  <a:pt x="13452" y="56900"/>
                  <a:pt x="15516" y="47476"/>
                </a:cubicBezTo>
                <a:cubicBezTo>
                  <a:pt x="17086" y="40308"/>
                  <a:pt x="17867" y="30029"/>
                  <a:pt x="23464" y="24632"/>
                </a:cubicBezTo>
                <a:cubicBezTo>
                  <a:pt x="31878" y="16520"/>
                  <a:pt x="46079" y="16024"/>
                  <a:pt x="57526" y="15914"/>
                </a:cubicBezTo>
                <a:cubicBezTo>
                  <a:pt x="58439" y="15906"/>
                  <a:pt x="59335" y="15900"/>
                  <a:pt x="60210" y="15894"/>
                </a:cubicBezTo>
                <a:cubicBezTo>
                  <a:pt x="60569" y="15891"/>
                  <a:pt x="60928" y="15890"/>
                  <a:pt x="61288" y="15890"/>
                </a:cubicBezTo>
                <a:close/>
                <a:moveTo>
                  <a:pt x="0" y="0"/>
                </a:moveTo>
                <a:lnTo>
                  <a:pt x="0" y="122670"/>
                </a:lnTo>
                <a:lnTo>
                  <a:pt x="122671" y="122670"/>
                </a:lnTo>
                <a:lnTo>
                  <a:pt x="12267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60"/>
          <p:cNvSpPr txBox="1"/>
          <p:nvPr>
            <p:ph idx="1" type="subTitle"/>
          </p:nvPr>
        </p:nvSpPr>
        <p:spPr>
          <a:xfrm>
            <a:off x="249450" y="735400"/>
            <a:ext cx="4095300" cy="426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expertise: </a:t>
            </a:r>
            <a:endParaRPr/>
          </a:p>
          <a:p>
            <a:pPr indent="-330200" lvl="0" marL="457200" rtl="0" algn="l">
              <a:spcBef>
                <a:spcPts val="0"/>
              </a:spcBef>
              <a:spcAft>
                <a:spcPts val="0"/>
              </a:spcAft>
              <a:buSzPts val="1600"/>
              <a:buChar char="●"/>
            </a:pPr>
            <a:r>
              <a:rPr lang="en"/>
              <a:t>Asian Americans in Education</a:t>
            </a:r>
            <a:endParaRPr/>
          </a:p>
          <a:p>
            <a:pPr indent="-330200" lvl="0" marL="457200" rtl="0" algn="l">
              <a:spcBef>
                <a:spcPts val="0"/>
              </a:spcBef>
              <a:spcAft>
                <a:spcPts val="0"/>
              </a:spcAft>
              <a:buSzPts val="1600"/>
              <a:buChar char="●"/>
            </a:pPr>
            <a:r>
              <a:rPr lang="en"/>
              <a:t>Teacher Education (Secondary English/ Content Literacies)</a:t>
            </a:r>
            <a:endParaRPr/>
          </a:p>
          <a:p>
            <a:pPr indent="-330200" lvl="0" marL="457200" rtl="0" algn="l">
              <a:spcBef>
                <a:spcPts val="0"/>
              </a:spcBef>
              <a:spcAft>
                <a:spcPts val="0"/>
              </a:spcAft>
              <a:buSzPts val="1600"/>
              <a:buChar char="●"/>
            </a:pPr>
            <a:r>
              <a:rPr lang="en"/>
              <a:t>Professional Learning for teachers and teacher educators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I developed it: </a:t>
            </a:r>
            <a:endParaRPr/>
          </a:p>
          <a:p>
            <a:pPr indent="-330200" lvl="0" marL="457200" rtl="0" algn="l">
              <a:spcBef>
                <a:spcPts val="0"/>
              </a:spcBef>
              <a:spcAft>
                <a:spcPts val="0"/>
              </a:spcAft>
              <a:buSzPts val="1600"/>
              <a:buChar char="●"/>
            </a:pPr>
            <a:r>
              <a:rPr lang="en"/>
              <a:t>Research/ Theory</a:t>
            </a:r>
            <a:endParaRPr/>
          </a:p>
          <a:p>
            <a:pPr indent="-330200" lvl="0" marL="457200" rtl="0" algn="l">
              <a:spcBef>
                <a:spcPts val="0"/>
              </a:spcBef>
              <a:spcAft>
                <a:spcPts val="0"/>
              </a:spcAft>
              <a:buSzPts val="1600"/>
              <a:buChar char="●"/>
            </a:pPr>
            <a:r>
              <a:rPr lang="en"/>
              <a:t>Teacher Education Experiences</a:t>
            </a:r>
            <a:endParaRPr/>
          </a:p>
          <a:p>
            <a:pPr indent="-330200" lvl="0" marL="457200" rtl="0" algn="l">
              <a:spcBef>
                <a:spcPts val="0"/>
              </a:spcBef>
              <a:spcAft>
                <a:spcPts val="0"/>
              </a:spcAft>
              <a:buSzPts val="1600"/>
              <a:buChar char="●"/>
            </a:pPr>
            <a:r>
              <a:rPr lang="en"/>
              <a:t>Facilitating Professional Learning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it’s important:</a:t>
            </a:r>
            <a:endParaRPr/>
          </a:p>
          <a:p>
            <a:pPr indent="-330200" lvl="0" marL="457200" rtl="0" algn="l">
              <a:spcBef>
                <a:spcPts val="0"/>
              </a:spcBef>
              <a:spcAft>
                <a:spcPts val="0"/>
              </a:spcAft>
              <a:buSzPts val="1600"/>
              <a:buChar char="●"/>
            </a:pPr>
            <a:r>
              <a:rPr lang="en"/>
              <a:t>Demographic imperative/ disparities</a:t>
            </a:r>
            <a:endParaRPr/>
          </a:p>
          <a:p>
            <a:pPr indent="-330200" lvl="0" marL="457200" rtl="0" algn="l">
              <a:spcBef>
                <a:spcPts val="0"/>
              </a:spcBef>
              <a:spcAft>
                <a:spcPts val="0"/>
              </a:spcAft>
              <a:buSzPts val="1600"/>
              <a:buChar char="●"/>
            </a:pPr>
            <a:r>
              <a:rPr lang="en"/>
              <a:t>Teaching as a complex profession</a:t>
            </a:r>
            <a:endParaRPr/>
          </a:p>
          <a:p>
            <a:pPr indent="-330200" lvl="0" marL="457200" rtl="0" algn="l">
              <a:spcBef>
                <a:spcPts val="0"/>
              </a:spcBef>
              <a:spcAft>
                <a:spcPts val="0"/>
              </a:spcAft>
              <a:buSzPts val="1600"/>
              <a:buChar char="●"/>
            </a:pPr>
            <a:r>
              <a:rPr lang="en"/>
              <a:t>Teaching teachers ≠ teaching students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12" name="Google Shape;612;p60"/>
          <p:cNvSpPr txBox="1"/>
          <p:nvPr>
            <p:ph type="title"/>
          </p:nvPr>
        </p:nvSpPr>
        <p:spPr>
          <a:xfrm flipH="1">
            <a:off x="175500" y="0"/>
            <a:ext cx="4237500" cy="106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My </a:t>
            </a:r>
            <a:r>
              <a:rPr lang="en" sz="2800"/>
              <a:t>Professional Expertise </a:t>
            </a:r>
            <a:endParaRPr sz="2800"/>
          </a:p>
          <a:p>
            <a:pPr indent="0" lvl="0" marL="0" rtl="0" algn="l">
              <a:spcBef>
                <a:spcPts val="0"/>
              </a:spcBef>
              <a:spcAft>
                <a:spcPts val="0"/>
              </a:spcAft>
              <a:buNone/>
            </a:pPr>
            <a:r>
              <a:t/>
            </a:r>
            <a:endParaRPr/>
          </a:p>
        </p:txBody>
      </p:sp>
      <p:sp>
        <p:nvSpPr>
          <p:cNvPr id="613" name="Google Shape;613;p60"/>
          <p:cNvSpPr/>
          <p:nvPr/>
        </p:nvSpPr>
        <p:spPr>
          <a:xfrm>
            <a:off x="6731227" y="-2946022"/>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60"/>
          <p:cNvSpPr/>
          <p:nvPr/>
        </p:nvSpPr>
        <p:spPr>
          <a:xfrm rot="-1016915">
            <a:off x="5075473" y="-2308287"/>
            <a:ext cx="7826174" cy="2877885"/>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60"/>
          <p:cNvSpPr/>
          <p:nvPr/>
        </p:nvSpPr>
        <p:spPr>
          <a:xfrm flipH="1" rot="4533645">
            <a:off x="3033013" y="5149086"/>
            <a:ext cx="8703289" cy="555821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6" name="Google Shape;616;p60" title="9780367686420.jpg"/>
          <p:cNvPicPr preferRelativeResize="0"/>
          <p:nvPr/>
        </p:nvPicPr>
        <p:blipFill>
          <a:blip r:embed="rId3">
            <a:alphaModFix/>
          </a:blip>
          <a:stretch>
            <a:fillRect/>
          </a:stretch>
        </p:blipFill>
        <p:spPr>
          <a:xfrm>
            <a:off x="4711450" y="320738"/>
            <a:ext cx="1714500" cy="2619375"/>
          </a:xfrm>
          <a:prstGeom prst="rect">
            <a:avLst/>
          </a:prstGeom>
          <a:noFill/>
          <a:ln>
            <a:noFill/>
          </a:ln>
        </p:spPr>
      </p:pic>
      <p:pic>
        <p:nvPicPr>
          <p:cNvPr id="617" name="Google Shape;617;p60" title="9781975507282_L.jpg"/>
          <p:cNvPicPr preferRelativeResize="0"/>
          <p:nvPr/>
        </p:nvPicPr>
        <p:blipFill>
          <a:blip r:embed="rId4">
            <a:alphaModFix/>
          </a:blip>
          <a:stretch>
            <a:fillRect/>
          </a:stretch>
        </p:blipFill>
        <p:spPr>
          <a:xfrm>
            <a:off x="6724400" y="477725"/>
            <a:ext cx="1941026" cy="2911524"/>
          </a:xfrm>
          <a:prstGeom prst="rect">
            <a:avLst/>
          </a:prstGeom>
          <a:noFill/>
          <a:ln>
            <a:noFill/>
          </a:ln>
        </p:spPr>
      </p:pic>
      <p:pic>
        <p:nvPicPr>
          <p:cNvPr id="618" name="Google Shape;618;p60" title="Screenshot 2025-10-16 at 3.34.42 PM.png"/>
          <p:cNvPicPr preferRelativeResize="0"/>
          <p:nvPr/>
        </p:nvPicPr>
        <p:blipFill>
          <a:blip r:embed="rId5">
            <a:alphaModFix/>
          </a:blip>
          <a:stretch>
            <a:fillRect/>
          </a:stretch>
        </p:blipFill>
        <p:spPr>
          <a:xfrm>
            <a:off x="4344650" y="3389248"/>
            <a:ext cx="4237525" cy="16060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pic>
        <p:nvPicPr>
          <p:cNvPr id="623" name="Google Shape;623;p61" title="abstract-minimal-concept-flowers-shadows (1).jpg"/>
          <p:cNvPicPr preferRelativeResize="0"/>
          <p:nvPr>
            <p:ph idx="2" type="pic"/>
          </p:nvPr>
        </p:nvPicPr>
        <p:blipFill rotWithShape="1">
          <a:blip r:embed="rId3">
            <a:alphaModFix/>
          </a:blip>
          <a:srcRect b="0" l="0" r="26405" t="0"/>
          <a:stretch/>
        </p:blipFill>
        <p:spPr>
          <a:xfrm>
            <a:off x="4411375" y="-75"/>
            <a:ext cx="4732800" cy="5143500"/>
          </a:xfrm>
          <a:prstGeom prst="rect">
            <a:avLst/>
          </a:prstGeom>
        </p:spPr>
      </p:pic>
      <p:sp>
        <p:nvSpPr>
          <p:cNvPr id="624" name="Google Shape;624;p61"/>
          <p:cNvSpPr/>
          <p:nvPr/>
        </p:nvSpPr>
        <p:spPr>
          <a:xfrm flipH="1" rot="-359004">
            <a:off x="3474573" y="-1551471"/>
            <a:ext cx="8440667" cy="8440025"/>
          </a:xfrm>
          <a:custGeom>
            <a:rect b="b" l="l" r="r" t="t"/>
            <a:pathLst>
              <a:path extrusionOk="0" h="122671" w="122671">
                <a:moveTo>
                  <a:pt x="61288" y="15890"/>
                </a:moveTo>
                <a:cubicBezTo>
                  <a:pt x="74134" y="15890"/>
                  <a:pt x="87890" y="17837"/>
                  <a:pt x="98492" y="25582"/>
                </a:cubicBezTo>
                <a:cubicBezTo>
                  <a:pt x="106392" y="31355"/>
                  <a:pt x="107052" y="41356"/>
                  <a:pt x="105729" y="50292"/>
                </a:cubicBezTo>
                <a:cubicBezTo>
                  <a:pt x="104207" y="60560"/>
                  <a:pt x="103318" y="70931"/>
                  <a:pt x="101429" y="81148"/>
                </a:cubicBezTo>
                <a:cubicBezTo>
                  <a:pt x="99916" y="89314"/>
                  <a:pt x="96431" y="97128"/>
                  <a:pt x="88124" y="99955"/>
                </a:cubicBezTo>
                <a:cubicBezTo>
                  <a:pt x="84437" y="101209"/>
                  <a:pt x="80540" y="101601"/>
                  <a:pt x="76602" y="101601"/>
                </a:cubicBezTo>
                <a:cubicBezTo>
                  <a:pt x="71796" y="101601"/>
                  <a:pt x="66926" y="101018"/>
                  <a:pt x="62297" y="100710"/>
                </a:cubicBezTo>
                <a:cubicBezTo>
                  <a:pt x="51217" y="99976"/>
                  <a:pt x="40203" y="98506"/>
                  <a:pt x="29211" y="96964"/>
                </a:cubicBezTo>
                <a:cubicBezTo>
                  <a:pt x="16647" y="95202"/>
                  <a:pt x="10610" y="89119"/>
                  <a:pt x="11276" y="76081"/>
                </a:cubicBezTo>
                <a:cubicBezTo>
                  <a:pt x="11770" y="66433"/>
                  <a:pt x="13452" y="56900"/>
                  <a:pt x="15516" y="47476"/>
                </a:cubicBezTo>
                <a:cubicBezTo>
                  <a:pt x="17086" y="40308"/>
                  <a:pt x="17867" y="30029"/>
                  <a:pt x="23464" y="24632"/>
                </a:cubicBezTo>
                <a:cubicBezTo>
                  <a:pt x="31878" y="16520"/>
                  <a:pt x="46079" y="16024"/>
                  <a:pt x="57526" y="15914"/>
                </a:cubicBezTo>
                <a:cubicBezTo>
                  <a:pt x="58439" y="15906"/>
                  <a:pt x="59335" y="15900"/>
                  <a:pt x="60210" y="15894"/>
                </a:cubicBezTo>
                <a:cubicBezTo>
                  <a:pt x="60569" y="15891"/>
                  <a:pt x="60928" y="15890"/>
                  <a:pt x="61288" y="15890"/>
                </a:cubicBezTo>
                <a:close/>
                <a:moveTo>
                  <a:pt x="0" y="0"/>
                </a:moveTo>
                <a:lnTo>
                  <a:pt x="0" y="122670"/>
                </a:lnTo>
                <a:lnTo>
                  <a:pt x="122671" y="122670"/>
                </a:lnTo>
                <a:lnTo>
                  <a:pt x="12267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61"/>
          <p:cNvSpPr txBox="1"/>
          <p:nvPr>
            <p:ph idx="1" type="subTitle"/>
          </p:nvPr>
        </p:nvSpPr>
        <p:spPr>
          <a:xfrm>
            <a:off x="463050" y="2084650"/>
            <a:ext cx="3654600" cy="27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were to be asked by someone outside of </a:t>
            </a:r>
            <a:r>
              <a:rPr lang="en"/>
              <a:t>education, how would you describe (briefly)</a:t>
            </a:r>
            <a:r>
              <a:rPr lang="en"/>
              <a:t>: </a:t>
            </a:r>
            <a:endParaRPr/>
          </a:p>
          <a:p>
            <a:pPr indent="-330200" lvl="0" marL="457200" rtl="0" algn="l">
              <a:spcBef>
                <a:spcPts val="0"/>
              </a:spcBef>
              <a:spcAft>
                <a:spcPts val="0"/>
              </a:spcAft>
              <a:buSzPts val="1600"/>
              <a:buChar char="●"/>
            </a:pPr>
            <a:r>
              <a:rPr lang="en"/>
              <a:t>Your area(s) of expertise </a:t>
            </a:r>
            <a:endParaRPr/>
          </a:p>
          <a:p>
            <a:pPr indent="-330200" lvl="0" marL="457200" rtl="0" algn="l">
              <a:spcBef>
                <a:spcPts val="0"/>
              </a:spcBef>
              <a:spcAft>
                <a:spcPts val="0"/>
              </a:spcAft>
              <a:buSzPts val="1600"/>
              <a:buChar char="●"/>
            </a:pPr>
            <a:r>
              <a:rPr lang="en"/>
              <a:t>How you developed that expertise</a:t>
            </a:r>
            <a:endParaRPr/>
          </a:p>
          <a:p>
            <a:pPr indent="-330200" lvl="0" marL="457200" rtl="0" algn="l">
              <a:spcBef>
                <a:spcPts val="0"/>
              </a:spcBef>
              <a:spcAft>
                <a:spcPts val="0"/>
              </a:spcAft>
              <a:buSzPts val="1600"/>
              <a:buChar char="●"/>
            </a:pPr>
            <a:r>
              <a:rPr lang="en"/>
              <a:t>Why your expertise is </a:t>
            </a:r>
            <a:r>
              <a:rPr lang="en"/>
              <a:t>important</a:t>
            </a:r>
            <a:r>
              <a:rPr lang="en"/>
              <a:t> </a:t>
            </a:r>
            <a:endParaRPr/>
          </a:p>
        </p:txBody>
      </p:sp>
      <p:sp>
        <p:nvSpPr>
          <p:cNvPr id="626" name="Google Shape;626;p61"/>
          <p:cNvSpPr txBox="1"/>
          <p:nvPr>
            <p:ph type="title"/>
          </p:nvPr>
        </p:nvSpPr>
        <p:spPr>
          <a:xfrm flipH="1">
            <a:off x="355600" y="320750"/>
            <a:ext cx="3868200" cy="191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Considering Our Professional Expertise </a:t>
            </a:r>
            <a:endParaRPr sz="2800"/>
          </a:p>
          <a:p>
            <a:pPr indent="0" lvl="0" marL="0" rtl="0" algn="l">
              <a:spcBef>
                <a:spcPts val="0"/>
              </a:spcBef>
              <a:spcAft>
                <a:spcPts val="0"/>
              </a:spcAft>
              <a:buNone/>
            </a:pPr>
            <a:r>
              <a:t/>
            </a:r>
            <a:endParaRPr/>
          </a:p>
        </p:txBody>
      </p:sp>
      <p:sp>
        <p:nvSpPr>
          <p:cNvPr id="627" name="Google Shape;627;p61"/>
          <p:cNvSpPr/>
          <p:nvPr/>
        </p:nvSpPr>
        <p:spPr>
          <a:xfrm>
            <a:off x="6731227" y="-2946022"/>
            <a:ext cx="7065492" cy="5396392"/>
          </a:xfrm>
          <a:custGeom>
            <a:rect b="b" l="l" r="r" t="t"/>
            <a:pathLst>
              <a:path extrusionOk="0" h="29633" w="38799">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61"/>
          <p:cNvSpPr/>
          <p:nvPr/>
        </p:nvSpPr>
        <p:spPr>
          <a:xfrm rot="-1016915">
            <a:off x="5075473" y="-2308287"/>
            <a:ext cx="7826174" cy="2877885"/>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61"/>
          <p:cNvSpPr/>
          <p:nvPr/>
        </p:nvSpPr>
        <p:spPr>
          <a:xfrm flipH="1" rot="4533645">
            <a:off x="3033013" y="5149086"/>
            <a:ext cx="8703289" cy="5558213"/>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62"/>
          <p:cNvSpPr txBox="1"/>
          <p:nvPr>
            <p:ph idx="1" type="subTitle"/>
          </p:nvPr>
        </p:nvSpPr>
        <p:spPr>
          <a:xfrm>
            <a:off x="111000" y="1290425"/>
            <a:ext cx="4300500" cy="3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Educators operate within systems and must consider: </a:t>
            </a:r>
            <a:endParaRPr/>
          </a:p>
          <a:p>
            <a:pPr indent="-330200" lvl="0" marL="457200" rtl="0" algn="l">
              <a:spcBef>
                <a:spcPts val="0"/>
              </a:spcBef>
              <a:spcAft>
                <a:spcPts val="0"/>
              </a:spcAft>
              <a:buSzPts val="1600"/>
              <a:buChar char="●"/>
            </a:pPr>
            <a:r>
              <a:rPr lang="en"/>
              <a:t>Institutional, District, Local/Regional, State, National contexts</a:t>
            </a:r>
            <a:endParaRPr/>
          </a:p>
          <a:p>
            <a:pPr indent="-330200" lvl="0" marL="457200" rtl="0" algn="l">
              <a:spcBef>
                <a:spcPts val="0"/>
              </a:spcBef>
              <a:spcAft>
                <a:spcPts val="0"/>
              </a:spcAft>
              <a:buSzPts val="1600"/>
              <a:buChar char="●"/>
            </a:pPr>
            <a:r>
              <a:rPr lang="en"/>
              <a:t>Policy &amp; socio-political contexts</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Leveraging our personal/ professional identities &amp; professional expertise, how can we adapt our visions and advocacy in these current contexts?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are possible futures you can imagine that you feel compelled to advocate for?   </a:t>
            </a:r>
            <a:endParaRPr/>
          </a:p>
        </p:txBody>
      </p:sp>
      <p:pic>
        <p:nvPicPr>
          <p:cNvPr descr="Close up of a flower (Provided by Getty Images)" id="635" name="Google Shape;635;p62"/>
          <p:cNvPicPr preferRelativeResize="0"/>
          <p:nvPr>
            <p:ph idx="2" type="pic"/>
          </p:nvPr>
        </p:nvPicPr>
        <p:blipFill rotWithShape="1">
          <a:blip r:embed="rId3">
            <a:alphaModFix/>
          </a:blip>
          <a:srcRect b="13783" l="0" r="0" t="13783"/>
          <a:stretch/>
        </p:blipFill>
        <p:spPr>
          <a:xfrm>
            <a:off x="4411375" y="-75"/>
            <a:ext cx="4732800" cy="5143501"/>
          </a:xfrm>
          <a:prstGeom prst="rect">
            <a:avLst/>
          </a:prstGeom>
        </p:spPr>
      </p:pic>
      <p:sp>
        <p:nvSpPr>
          <p:cNvPr id="636" name="Google Shape;636;p62"/>
          <p:cNvSpPr txBox="1"/>
          <p:nvPr>
            <p:ph type="title"/>
          </p:nvPr>
        </p:nvSpPr>
        <p:spPr>
          <a:xfrm flipH="1">
            <a:off x="234175" y="418050"/>
            <a:ext cx="4037700" cy="76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t>Considering Current Contexts &amp; Possible Futures </a:t>
            </a:r>
            <a:endParaRPr sz="2500"/>
          </a:p>
        </p:txBody>
      </p:sp>
    </p:spTree>
  </p:cSld>
  <p:clrMapOvr>
    <a:masterClrMapping/>
  </p:clrMapOvr>
</p:sld>
</file>

<file path=ppt/theme/theme1.xml><?xml version="1.0" encoding="utf-8"?>
<a:theme xmlns:a="http://schemas.openxmlformats.org/drawingml/2006/main" xmlns:r="http://schemas.openxmlformats.org/officeDocument/2006/relationships" name="Minimalist Korean Aesthetic Pitch Deck by Slidesgo">
  <a:themeElements>
    <a:clrScheme name="Simple Light">
      <a:dk1>
        <a:srgbClr val="1E1E1E"/>
      </a:dk1>
      <a:lt1>
        <a:srgbClr val="664B34"/>
      </a:lt1>
      <a:dk2>
        <a:srgbClr val="887C62"/>
      </a:dk2>
      <a:lt2>
        <a:srgbClr val="D4CBBB"/>
      </a:lt2>
      <a:accent1>
        <a:srgbClr val="E7E2D6"/>
      </a:accent1>
      <a:accent2>
        <a:srgbClr val="F3F3F3"/>
      </a:accent2>
      <a:accent3>
        <a:srgbClr val="E2B0A6"/>
      </a:accent3>
      <a:accent4>
        <a:srgbClr val="FFFFFF"/>
      </a:accent4>
      <a:accent5>
        <a:srgbClr val="FFFFFF"/>
      </a:accent5>
      <a:accent6>
        <a:srgbClr val="FFFFFF"/>
      </a:accent6>
      <a:hlink>
        <a:srgbClr val="1E1E1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