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 id="2147483682" r:id="rId3"/>
  </p:sldMasterIdLst>
  <p:notesMasterIdLst>
    <p:notesMasterId r:id="rId5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Lst>
  <p:sldSz cx="9144000" cy="5143500" type="screen16x9"/>
  <p:notesSz cx="6858000" cy="9144000"/>
  <p:embeddedFontLst>
    <p:embeddedFont>
      <p:font typeface="Arial Black" panose="020B0A04020102020204" pitchFamily="34" charset="0"/>
      <p:regular r:id="rId51"/>
      <p:bold r:id="rId52"/>
    </p:embeddedFont>
    <p:embeddedFont>
      <p:font typeface="Nunito" pitchFamily="2"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font" Target="fonts/font5.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3.fntdata"/><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6.fntdata"/><Relationship Id="rId8" Type="http://schemas.openxmlformats.org/officeDocument/2006/relationships/slide" Target="slides/slide5.xml"/><Relationship Id="rId51" Type="http://schemas.openxmlformats.org/officeDocument/2006/relationships/font" Target="fonts/font1.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2.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eginfo.legislature.ca.gov/faces/billTextClient.xhtml?bill_id=202320240AB1255&amp;search_keywords=ethnic+studie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c00a8677e0_0_8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c00a8677e0_0_8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c00a8677e0_0_8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c00a8677e0_0_8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c00a8677e0_0_9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2c00a8677e0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c00a8677e0_0_9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2c00a8677e0_0_9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RECAP: With a plan for long term sustained funding, state policy makers can count on CCTE members to fine-tune this support structure for future teachers, including strategies to braid funding sources, frameworks to assist Financial Aid office staff, and tools for students to complete applications and other steps.</a:t>
            </a:r>
            <a:endParaRPr sz="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c00a8677e0_0_9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c00a8677e0_0_9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Dead Assembly Bill AB1255 ES Task Force  </a:t>
            </a:r>
            <a:r>
              <a:rPr lang="en" u="sng">
                <a:solidFill>
                  <a:schemeClr val="hlink"/>
                </a:solidFill>
                <a:hlinkClick r:id="rId3"/>
              </a:rPr>
              <a:t>https://leginfo.legislature.ca.gov/faces/billTextClient.xhtml?bill_id=202320240AB1255&amp;search_keywords=ethnic+studies</a:t>
            </a:r>
            <a:r>
              <a:rPr lang="en"/>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c00a8677e0_0_9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2c00a8677e0_0_9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Story of the social studies teacher who is assigned to teach ES, with no preparation.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c00a8677e0_0_9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2c00a8677e0_0_9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c00a8677e0_0_9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c00a8677e0_0_9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sz="1200">
                <a:solidFill>
                  <a:schemeClr val="dk1"/>
                </a:solidFill>
                <a:highlight>
                  <a:schemeClr val="lt1"/>
                </a:highlight>
              </a:rPr>
              <a:t>Upholding the mentorship model where the  district mentor is involved, with input in evals of the candidate, an active part of the model of preparation. Without compensation, MTs might not have the time or bandwidth… Teacher leadership needs supporting, funding, acknowledgement… They are the bridge between the district and the program…</a:t>
            </a:r>
            <a:endParaRPr sz="1200">
              <a:solidFill>
                <a:schemeClr val="dk1"/>
              </a:solidFill>
              <a:highlight>
                <a:schemeClr val="lt1"/>
              </a:highligh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6b4769a25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26b4769a2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c00a8677e0_0_9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c00a8677e0_0_9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c00a8677e0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endParaRPr/>
          </a:p>
        </p:txBody>
      </p:sp>
      <p:sp>
        <p:nvSpPr>
          <p:cNvPr id="217" name="Google Shape;217;g2c00a8677e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c00a8677e0_0_9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c00a8677e0_0_9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Pia introduce Chelsea</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c00a8677e0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c00a8677e0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Cynthia</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c0cd5ea77e_0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g2c0cd5ea77e_0_1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g2c0cd5ea77e_0_1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c0cd5ea77e_0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g2c0cd5ea77e_0_1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g2c0cd5ea77e_0_1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c0cd5ea77e_0_1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2c0cd5ea77e_0_1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g2c0cd5ea77e_0_1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c0cd5ea77e_0_17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g2c0cd5ea77e_0_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c0cd5ea77e_0_18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g2c0cd5ea77e_0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c0cd5ea77e_0_19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 name="Google Shape;410;g2c0cd5ea77e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c0cd5ea77e_0_19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g2c0cd5ea77e_0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c0cd5ea77e_0_20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3" name="Google Shape;423;g2c0cd5ea77e_0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6b0253d127_0_2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6b0253d127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c0cd5ea77e_0_20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9" name="Google Shape;429;g2c0cd5ea77e_0_2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c0cd5ea77e_0_2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5" name="Google Shape;435;g2c0cd5ea77e_0_2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2c0cd5ea77e_0_2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g2c0cd5ea77e_0_2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g2c0cd5ea77e_0_2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c00a8677e0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2c00a8677e0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c00a8677e0_0_1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2c00a8677e0_0_1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c00a8677e0_0_1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2c00a8677e0_0_1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6b0253d127_0_5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26b0253d127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6b0253d127_0_5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26b0253d127_0_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2c1b797589a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2c1b797589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26b0253d127_0_5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26b0253d127_0_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c00a8677e0_0_8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c00a8677e0_0_8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Cynthia</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2c077782ff7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2c077782ff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2c077782ff7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2c077782ff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2c077782ff7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2c077782ff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Cynthia facilitate</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2c077782ff7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2c077782ff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2c077782ff7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2c077782ff7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2c077782ff7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2c077782ff7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26b692b6ace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26b692b6ace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c00a8677e0_0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c00a8677e0_0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Nicol</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c1ab3c285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c1ab3c28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Cynthia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c00a8677e0_0_8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c00a8677e0_0_8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Pia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c00a8677e0_0_8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c00a8677e0_0_8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c00a8677e0_0_8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c00a8677e0_0_8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Clr>
                <a:srgbClr val="000000"/>
              </a:buClr>
              <a:buSzPts val="4000"/>
              <a:buNone/>
              <a:defRPr sz="4000">
                <a:solidFill>
                  <a:srgbClr val="000000"/>
                </a:solidFill>
              </a:defRPr>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rgbClr val="000000"/>
              </a:buClr>
              <a:buSzPts val="2400"/>
              <a:buNone/>
              <a:defRPr sz="2400">
                <a:solidFill>
                  <a:srgbClr val="000000"/>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4"/>
        <p:cNvGrpSpPr/>
        <p:nvPr/>
      </p:nvGrpSpPr>
      <p:grpSpPr>
        <a:xfrm>
          <a:off x="0" y="0"/>
          <a:ext cx="0" cy="0"/>
          <a:chOff x="0" y="0"/>
          <a:chExt cx="0" cy="0"/>
        </a:xfrm>
      </p:grpSpPr>
      <p:sp>
        <p:nvSpPr>
          <p:cNvPr id="125" name="Google Shape;125;p13"/>
          <p:cNvSpPr txBox="1">
            <a:spLocks noGrp="1"/>
          </p:cNvSpPr>
          <p:nvPr>
            <p:ph type="title"/>
          </p:nvPr>
        </p:nvSpPr>
        <p:spPr>
          <a:xfrm>
            <a:off x="802386" y="363474"/>
            <a:ext cx="7543800" cy="12069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6" name="Google Shape;126;p13"/>
          <p:cNvSpPr txBox="1">
            <a:spLocks noGrp="1"/>
          </p:cNvSpPr>
          <p:nvPr>
            <p:ph type="body" idx="1"/>
          </p:nvPr>
        </p:nvSpPr>
        <p:spPr>
          <a:xfrm>
            <a:off x="802386" y="1591056"/>
            <a:ext cx="7543800" cy="3038100"/>
          </a:xfrm>
          <a:prstGeom prst="rect">
            <a:avLst/>
          </a:prstGeom>
          <a:noFill/>
          <a:ln>
            <a:noFill/>
          </a:ln>
        </p:spPr>
        <p:txBody>
          <a:bodyPr spcFirstLastPara="1" wrap="square" lIns="68575" tIns="34275" rIns="68575" bIns="34275" anchor="t" anchorCtr="0">
            <a:normAutofit/>
          </a:bodyPr>
          <a:lstStyle>
            <a:lvl1pPr marL="457200" lvl="0" indent="-298450" algn="l" rtl="0">
              <a:lnSpc>
                <a:spcPct val="90000"/>
              </a:lnSpc>
              <a:spcBef>
                <a:spcPts val="900"/>
              </a:spcBef>
              <a:spcAft>
                <a:spcPts val="0"/>
              </a:spcAft>
              <a:buSzPts val="1100"/>
              <a:buChar char="●"/>
              <a:defRPr/>
            </a:lvl1pPr>
            <a:lvl2pPr marL="914400" lvl="1" indent="-298450" algn="l" rtl="0">
              <a:lnSpc>
                <a:spcPct val="90000"/>
              </a:lnSpc>
              <a:spcBef>
                <a:spcPts val="1200"/>
              </a:spcBef>
              <a:spcAft>
                <a:spcPts val="0"/>
              </a:spcAft>
              <a:buSzPts val="1100"/>
              <a:buChar char="○"/>
              <a:defRPr/>
            </a:lvl2pPr>
            <a:lvl3pPr marL="1371600" lvl="2" indent="-298450" algn="l" rtl="0">
              <a:lnSpc>
                <a:spcPct val="90000"/>
              </a:lnSpc>
              <a:spcBef>
                <a:spcPts val="300"/>
              </a:spcBef>
              <a:spcAft>
                <a:spcPts val="0"/>
              </a:spcAft>
              <a:buSzPts val="1100"/>
              <a:buChar char="■"/>
              <a:defRPr/>
            </a:lvl3pPr>
            <a:lvl4pPr marL="1828800" lvl="3" indent="-298450" algn="l" rtl="0">
              <a:lnSpc>
                <a:spcPct val="90000"/>
              </a:lnSpc>
              <a:spcBef>
                <a:spcPts val="300"/>
              </a:spcBef>
              <a:spcAft>
                <a:spcPts val="0"/>
              </a:spcAft>
              <a:buSzPts val="1100"/>
              <a:buChar char="●"/>
              <a:defRPr/>
            </a:lvl4pPr>
            <a:lvl5pPr marL="2286000" lvl="4" indent="-298450" algn="l" rtl="0">
              <a:lnSpc>
                <a:spcPct val="90000"/>
              </a:lnSpc>
              <a:spcBef>
                <a:spcPts val="300"/>
              </a:spcBef>
              <a:spcAft>
                <a:spcPts val="0"/>
              </a:spcAft>
              <a:buSzPts val="1100"/>
              <a:buChar char="○"/>
              <a:defRPr/>
            </a:lvl5pPr>
            <a:lvl6pPr marL="2743200" lvl="5" indent="-298450" algn="l" rtl="0">
              <a:lnSpc>
                <a:spcPct val="90000"/>
              </a:lnSpc>
              <a:spcBef>
                <a:spcPts val="300"/>
              </a:spcBef>
              <a:spcAft>
                <a:spcPts val="0"/>
              </a:spcAft>
              <a:buSzPts val="1100"/>
              <a:buChar char="■"/>
              <a:defRPr/>
            </a:lvl6pPr>
            <a:lvl7pPr marL="3200400" lvl="6" indent="-298450" algn="l" rtl="0">
              <a:lnSpc>
                <a:spcPct val="90000"/>
              </a:lnSpc>
              <a:spcBef>
                <a:spcPts val="300"/>
              </a:spcBef>
              <a:spcAft>
                <a:spcPts val="0"/>
              </a:spcAft>
              <a:buSzPts val="1100"/>
              <a:buChar char="●"/>
              <a:defRPr/>
            </a:lvl7pPr>
            <a:lvl8pPr marL="3657600" lvl="7" indent="-298450" algn="l" rtl="0">
              <a:lnSpc>
                <a:spcPct val="90000"/>
              </a:lnSpc>
              <a:spcBef>
                <a:spcPts val="300"/>
              </a:spcBef>
              <a:spcAft>
                <a:spcPts val="0"/>
              </a:spcAft>
              <a:buSzPts val="1100"/>
              <a:buChar char="○"/>
              <a:defRPr/>
            </a:lvl8pPr>
            <a:lvl9pPr marL="4114800" lvl="8" indent="-298450" algn="l" rtl="0">
              <a:lnSpc>
                <a:spcPct val="90000"/>
              </a:lnSpc>
              <a:spcBef>
                <a:spcPts val="300"/>
              </a:spcBef>
              <a:spcAft>
                <a:spcPts val="200"/>
              </a:spcAft>
              <a:buSzPts val="1100"/>
              <a:buChar char="■"/>
              <a:defRPr/>
            </a:lvl9pPr>
          </a:lstStyle>
          <a:p>
            <a:endParaRPr/>
          </a:p>
        </p:txBody>
      </p:sp>
      <p:sp>
        <p:nvSpPr>
          <p:cNvPr id="127" name="Google Shape;127;p13"/>
          <p:cNvSpPr txBox="1">
            <a:spLocks noGrp="1"/>
          </p:cNvSpPr>
          <p:nvPr>
            <p:ph type="dt" idx="10"/>
          </p:nvPr>
        </p:nvSpPr>
        <p:spPr>
          <a:xfrm>
            <a:off x="5973318" y="4704588"/>
            <a:ext cx="24552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128" name="Google Shape;128;p13"/>
          <p:cNvSpPr txBox="1">
            <a:spLocks noGrp="1"/>
          </p:cNvSpPr>
          <p:nvPr>
            <p:ph type="ftr" idx="11"/>
          </p:nvPr>
        </p:nvSpPr>
        <p:spPr>
          <a:xfrm>
            <a:off x="816102" y="4704588"/>
            <a:ext cx="47457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129" name="Google Shape;129;p13"/>
          <p:cNvSpPr txBox="1">
            <a:spLocks noGrp="1"/>
          </p:cNvSpPr>
          <p:nvPr>
            <p:ph type="sldNum" idx="12"/>
          </p:nvPr>
        </p:nvSpPr>
        <p:spPr>
          <a:xfrm>
            <a:off x="8483346" y="4704588"/>
            <a:ext cx="480300" cy="273900"/>
          </a:xfrm>
          <a:prstGeom prst="rect">
            <a:avLst/>
          </a:prstGeom>
          <a:noFill/>
          <a:ln>
            <a:noFill/>
          </a:ln>
        </p:spPr>
        <p:txBody>
          <a:bodyPr spcFirstLastPara="1" wrap="square" lIns="68575" tIns="34275" rIns="68575" bIns="34275" anchor="ctr" anchorCtr="0">
            <a:normAutofit/>
          </a:bodyPr>
          <a:lstStyle>
            <a:lvl1pPr marL="0" lvl="0" indent="0" algn="ctr" rtl="0">
              <a:lnSpc>
                <a:spcPct val="100000"/>
              </a:lnSpc>
              <a:spcBef>
                <a:spcPts val="0"/>
              </a:spcBef>
              <a:spcAft>
                <a:spcPts val="0"/>
              </a:spcAft>
              <a:buSzPts val="1100"/>
              <a:buNone/>
              <a:defRPr/>
            </a:lvl1pPr>
            <a:lvl2pPr marL="0" lvl="1" indent="0" algn="ctr" rtl="0">
              <a:lnSpc>
                <a:spcPct val="100000"/>
              </a:lnSpc>
              <a:spcBef>
                <a:spcPts val="0"/>
              </a:spcBef>
              <a:spcAft>
                <a:spcPts val="0"/>
              </a:spcAft>
              <a:buSzPts val="1100"/>
              <a:buNone/>
              <a:defRPr/>
            </a:lvl2pPr>
            <a:lvl3pPr marL="0" lvl="2" indent="0" algn="ctr" rtl="0">
              <a:lnSpc>
                <a:spcPct val="100000"/>
              </a:lnSpc>
              <a:spcBef>
                <a:spcPts val="0"/>
              </a:spcBef>
              <a:spcAft>
                <a:spcPts val="0"/>
              </a:spcAft>
              <a:buSzPts val="1100"/>
              <a:buNone/>
              <a:defRPr/>
            </a:lvl3pPr>
            <a:lvl4pPr marL="0" lvl="3" indent="0" algn="ctr" rtl="0">
              <a:lnSpc>
                <a:spcPct val="100000"/>
              </a:lnSpc>
              <a:spcBef>
                <a:spcPts val="0"/>
              </a:spcBef>
              <a:spcAft>
                <a:spcPts val="0"/>
              </a:spcAft>
              <a:buSzPts val="1100"/>
              <a:buNone/>
              <a:defRPr/>
            </a:lvl4pPr>
            <a:lvl5pPr marL="0" lvl="4" indent="0" algn="ctr" rtl="0">
              <a:lnSpc>
                <a:spcPct val="100000"/>
              </a:lnSpc>
              <a:spcBef>
                <a:spcPts val="0"/>
              </a:spcBef>
              <a:spcAft>
                <a:spcPts val="0"/>
              </a:spcAft>
              <a:buSzPts val="1100"/>
              <a:buNone/>
              <a:defRPr/>
            </a:lvl5pPr>
            <a:lvl6pPr marL="0" lvl="5" indent="0" algn="ctr" rtl="0">
              <a:lnSpc>
                <a:spcPct val="100000"/>
              </a:lnSpc>
              <a:spcBef>
                <a:spcPts val="0"/>
              </a:spcBef>
              <a:spcAft>
                <a:spcPts val="0"/>
              </a:spcAft>
              <a:buSzPts val="1100"/>
              <a:buNone/>
              <a:defRPr/>
            </a:lvl6pPr>
            <a:lvl7pPr marL="0" lvl="6" indent="0" algn="ctr" rtl="0">
              <a:lnSpc>
                <a:spcPct val="100000"/>
              </a:lnSpc>
              <a:spcBef>
                <a:spcPts val="0"/>
              </a:spcBef>
              <a:spcAft>
                <a:spcPts val="0"/>
              </a:spcAft>
              <a:buSzPts val="1100"/>
              <a:buNone/>
              <a:defRPr/>
            </a:lvl7pPr>
            <a:lvl8pPr marL="0" lvl="7" indent="0" algn="ctr" rtl="0">
              <a:lnSpc>
                <a:spcPct val="100000"/>
              </a:lnSpc>
              <a:spcBef>
                <a:spcPts val="0"/>
              </a:spcBef>
              <a:spcAft>
                <a:spcPts val="0"/>
              </a:spcAft>
              <a:buSzPts val="1100"/>
              <a:buNone/>
              <a:defRPr/>
            </a:lvl8pPr>
            <a:lvl9pPr marL="0" lvl="8" indent="0" algn="ctr" rtl="0">
              <a:lnSpc>
                <a:spcPct val="100000"/>
              </a:lnSpc>
              <a:spcBef>
                <a:spcPts val="0"/>
              </a:spcBef>
              <a:spcAft>
                <a:spcPts val="0"/>
              </a:spcAft>
              <a:buSzPts val="110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0"/>
        <p:cNvGrpSpPr/>
        <p:nvPr/>
      </p:nvGrpSpPr>
      <p:grpSpPr>
        <a:xfrm>
          <a:off x="0" y="0"/>
          <a:ext cx="0" cy="0"/>
          <a:chOff x="0" y="0"/>
          <a:chExt cx="0" cy="0"/>
        </a:xfrm>
      </p:grpSpPr>
      <p:sp>
        <p:nvSpPr>
          <p:cNvPr id="131" name="Google Shape;131;p14"/>
          <p:cNvSpPr txBox="1">
            <a:spLocks noGrp="1"/>
          </p:cNvSpPr>
          <p:nvPr>
            <p:ph type="title"/>
          </p:nvPr>
        </p:nvSpPr>
        <p:spPr>
          <a:xfrm>
            <a:off x="628650" y="904009"/>
            <a:ext cx="7886700" cy="624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2" name="Google Shape;132;p14"/>
          <p:cNvSpPr txBox="1">
            <a:spLocks noGrp="1"/>
          </p:cNvSpPr>
          <p:nvPr>
            <p:ph type="body" idx="1"/>
          </p:nvPr>
        </p:nvSpPr>
        <p:spPr>
          <a:xfrm>
            <a:off x="628650" y="1630017"/>
            <a:ext cx="38862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1200"/>
              </a:spcBef>
              <a:spcAft>
                <a:spcPts val="0"/>
              </a:spcAft>
              <a:buClr>
                <a:schemeClr val="dk1"/>
              </a:buClr>
              <a:buSzPts val="1800"/>
              <a:buChar char="○"/>
              <a:defRPr/>
            </a:lvl2pPr>
            <a:lvl3pPr marL="1371600" lvl="2" indent="-342900" algn="l" rtl="0">
              <a:lnSpc>
                <a:spcPct val="90000"/>
              </a:lnSpc>
              <a:spcBef>
                <a:spcPts val="1200"/>
              </a:spcBef>
              <a:spcAft>
                <a:spcPts val="0"/>
              </a:spcAft>
              <a:buClr>
                <a:schemeClr val="dk1"/>
              </a:buClr>
              <a:buSzPts val="1800"/>
              <a:buChar char="■"/>
              <a:defRPr/>
            </a:lvl3pPr>
            <a:lvl4pPr marL="1828800" lvl="3" indent="-342900" algn="l" rtl="0">
              <a:lnSpc>
                <a:spcPct val="90000"/>
              </a:lnSpc>
              <a:spcBef>
                <a:spcPts val="1200"/>
              </a:spcBef>
              <a:spcAft>
                <a:spcPts val="0"/>
              </a:spcAft>
              <a:buClr>
                <a:schemeClr val="dk1"/>
              </a:buClr>
              <a:buSzPts val="1800"/>
              <a:buChar char="●"/>
              <a:defRPr/>
            </a:lvl4pPr>
            <a:lvl5pPr marL="2286000" lvl="4" indent="-342900" algn="l" rtl="0">
              <a:lnSpc>
                <a:spcPct val="90000"/>
              </a:lnSpc>
              <a:spcBef>
                <a:spcPts val="1200"/>
              </a:spcBef>
              <a:spcAft>
                <a:spcPts val="0"/>
              </a:spcAft>
              <a:buClr>
                <a:schemeClr val="dk1"/>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133" name="Google Shape;133;p14"/>
          <p:cNvSpPr txBox="1">
            <a:spLocks noGrp="1"/>
          </p:cNvSpPr>
          <p:nvPr>
            <p:ph type="body" idx="2"/>
          </p:nvPr>
        </p:nvSpPr>
        <p:spPr>
          <a:xfrm>
            <a:off x="4629150" y="1630017"/>
            <a:ext cx="38862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1200"/>
              </a:spcBef>
              <a:spcAft>
                <a:spcPts val="0"/>
              </a:spcAft>
              <a:buClr>
                <a:schemeClr val="dk1"/>
              </a:buClr>
              <a:buSzPts val="1800"/>
              <a:buChar char="○"/>
              <a:defRPr/>
            </a:lvl2pPr>
            <a:lvl3pPr marL="1371600" lvl="2" indent="-342900" algn="l" rtl="0">
              <a:lnSpc>
                <a:spcPct val="90000"/>
              </a:lnSpc>
              <a:spcBef>
                <a:spcPts val="1200"/>
              </a:spcBef>
              <a:spcAft>
                <a:spcPts val="0"/>
              </a:spcAft>
              <a:buClr>
                <a:schemeClr val="dk1"/>
              </a:buClr>
              <a:buSzPts val="1800"/>
              <a:buChar char="■"/>
              <a:defRPr/>
            </a:lvl3pPr>
            <a:lvl4pPr marL="1828800" lvl="3" indent="-342900" algn="l" rtl="0">
              <a:lnSpc>
                <a:spcPct val="90000"/>
              </a:lnSpc>
              <a:spcBef>
                <a:spcPts val="1200"/>
              </a:spcBef>
              <a:spcAft>
                <a:spcPts val="0"/>
              </a:spcAft>
              <a:buClr>
                <a:schemeClr val="dk1"/>
              </a:buClr>
              <a:buSzPts val="1800"/>
              <a:buChar char="●"/>
              <a:defRPr/>
            </a:lvl4pPr>
            <a:lvl5pPr marL="2286000" lvl="4" indent="-342900" algn="l" rtl="0">
              <a:lnSpc>
                <a:spcPct val="90000"/>
              </a:lnSpc>
              <a:spcBef>
                <a:spcPts val="1200"/>
              </a:spcBef>
              <a:spcAft>
                <a:spcPts val="0"/>
              </a:spcAft>
              <a:buClr>
                <a:schemeClr val="dk1"/>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134"/>
        <p:cNvGrpSpPr/>
        <p:nvPr/>
      </p:nvGrpSpPr>
      <p:grpSpPr>
        <a:xfrm>
          <a:off x="0" y="0"/>
          <a:ext cx="0" cy="0"/>
          <a:chOff x="0" y="0"/>
          <a:chExt cx="0" cy="0"/>
        </a:xfrm>
      </p:grpSpPr>
      <p:sp>
        <p:nvSpPr>
          <p:cNvPr id="135" name="Google Shape;135;p15"/>
          <p:cNvSpPr txBox="1">
            <a:spLocks noGrp="1"/>
          </p:cNvSpPr>
          <p:nvPr>
            <p:ph type="title"/>
          </p:nvPr>
        </p:nvSpPr>
        <p:spPr>
          <a:xfrm>
            <a:off x="623888" y="1095268"/>
            <a:ext cx="7886700" cy="2139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6" name="Google Shape;136;p15"/>
          <p:cNvSpPr txBox="1">
            <a:spLocks noGrp="1"/>
          </p:cNvSpPr>
          <p:nvPr>
            <p:ph type="body" idx="1"/>
          </p:nvPr>
        </p:nvSpPr>
        <p:spPr>
          <a:xfrm>
            <a:off x="623888" y="3255062"/>
            <a:ext cx="7886700" cy="1125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rgbClr val="888888"/>
              </a:buClr>
              <a:buSzPts val="1800"/>
              <a:buNone/>
              <a:defRPr sz="1800">
                <a:solidFill>
                  <a:srgbClr val="888888"/>
                </a:solidFill>
              </a:defRPr>
            </a:lvl1pPr>
            <a:lvl2pPr marL="914400" lvl="1" indent="-228600" algn="l" rtl="0">
              <a:lnSpc>
                <a:spcPct val="90000"/>
              </a:lnSpc>
              <a:spcBef>
                <a:spcPts val="1200"/>
              </a:spcBef>
              <a:spcAft>
                <a:spcPts val="0"/>
              </a:spcAft>
              <a:buClr>
                <a:srgbClr val="888888"/>
              </a:buClr>
              <a:buSzPts val="1500"/>
              <a:buNone/>
              <a:defRPr sz="1500">
                <a:solidFill>
                  <a:srgbClr val="888888"/>
                </a:solidFill>
              </a:defRPr>
            </a:lvl2pPr>
            <a:lvl3pPr marL="1371600" lvl="2" indent="-228600" algn="l" rtl="0">
              <a:lnSpc>
                <a:spcPct val="90000"/>
              </a:lnSpc>
              <a:spcBef>
                <a:spcPts val="1200"/>
              </a:spcBef>
              <a:spcAft>
                <a:spcPts val="0"/>
              </a:spcAft>
              <a:buClr>
                <a:srgbClr val="888888"/>
              </a:buClr>
              <a:buSzPts val="1350"/>
              <a:buNone/>
              <a:defRPr sz="1350">
                <a:solidFill>
                  <a:srgbClr val="888888"/>
                </a:solidFill>
              </a:defRPr>
            </a:lvl3pPr>
            <a:lvl4pPr marL="1828800" lvl="3" indent="-228600" algn="l" rtl="0">
              <a:lnSpc>
                <a:spcPct val="90000"/>
              </a:lnSpc>
              <a:spcBef>
                <a:spcPts val="1200"/>
              </a:spcBef>
              <a:spcAft>
                <a:spcPts val="0"/>
              </a:spcAft>
              <a:buClr>
                <a:srgbClr val="888888"/>
              </a:buClr>
              <a:buSzPts val="1200"/>
              <a:buNone/>
              <a:defRPr sz="1200">
                <a:solidFill>
                  <a:srgbClr val="888888"/>
                </a:solidFill>
              </a:defRPr>
            </a:lvl4pPr>
            <a:lvl5pPr marL="2286000" lvl="4" indent="-228600" algn="l" rtl="0">
              <a:lnSpc>
                <a:spcPct val="90000"/>
              </a:lnSpc>
              <a:spcBef>
                <a:spcPts val="1200"/>
              </a:spcBef>
              <a:spcAft>
                <a:spcPts val="0"/>
              </a:spcAft>
              <a:buClr>
                <a:srgbClr val="888888"/>
              </a:buClr>
              <a:buSzPts val="1200"/>
              <a:buNone/>
              <a:defRPr sz="1200">
                <a:solidFill>
                  <a:srgbClr val="888888"/>
                </a:solidFill>
              </a:defRPr>
            </a:lvl5pPr>
            <a:lvl6pPr marL="2743200" lvl="5" indent="-228600" algn="l" rtl="0">
              <a:lnSpc>
                <a:spcPct val="90000"/>
              </a:lnSpc>
              <a:spcBef>
                <a:spcPts val="1200"/>
              </a:spcBef>
              <a:spcAft>
                <a:spcPts val="0"/>
              </a:spcAft>
              <a:buClr>
                <a:srgbClr val="888888"/>
              </a:buClr>
              <a:buSzPts val="1200"/>
              <a:buNone/>
              <a:defRPr sz="1200">
                <a:solidFill>
                  <a:srgbClr val="888888"/>
                </a:solidFill>
              </a:defRPr>
            </a:lvl6pPr>
            <a:lvl7pPr marL="3200400" lvl="6" indent="-228600" algn="l" rtl="0">
              <a:lnSpc>
                <a:spcPct val="90000"/>
              </a:lnSpc>
              <a:spcBef>
                <a:spcPts val="1200"/>
              </a:spcBef>
              <a:spcAft>
                <a:spcPts val="0"/>
              </a:spcAft>
              <a:buClr>
                <a:srgbClr val="888888"/>
              </a:buClr>
              <a:buSzPts val="1200"/>
              <a:buNone/>
              <a:defRPr sz="1200">
                <a:solidFill>
                  <a:srgbClr val="888888"/>
                </a:solidFill>
              </a:defRPr>
            </a:lvl7pPr>
            <a:lvl8pPr marL="3657600" lvl="7" indent="-228600" algn="l" rtl="0">
              <a:lnSpc>
                <a:spcPct val="90000"/>
              </a:lnSpc>
              <a:spcBef>
                <a:spcPts val="1200"/>
              </a:spcBef>
              <a:spcAft>
                <a:spcPts val="0"/>
              </a:spcAft>
              <a:buClr>
                <a:srgbClr val="888888"/>
              </a:buClr>
              <a:buSzPts val="1200"/>
              <a:buNone/>
              <a:defRPr sz="1200">
                <a:solidFill>
                  <a:srgbClr val="888888"/>
                </a:solidFill>
              </a:defRPr>
            </a:lvl8pPr>
            <a:lvl9pPr marL="4114800" lvl="8" indent="-228600" algn="l" rtl="0">
              <a:lnSpc>
                <a:spcPct val="90000"/>
              </a:lnSpc>
              <a:spcBef>
                <a:spcPts val="1200"/>
              </a:spcBef>
              <a:spcAft>
                <a:spcPts val="1200"/>
              </a:spcAft>
              <a:buClr>
                <a:srgbClr val="888888"/>
              </a:buClr>
              <a:buSzPts val="1200"/>
              <a:buNone/>
              <a:defRPr sz="1200">
                <a:solidFill>
                  <a:srgbClr val="888888"/>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4"/>
        <p:cNvGrpSpPr/>
        <p:nvPr/>
      </p:nvGrpSpPr>
      <p:grpSpPr>
        <a:xfrm>
          <a:off x="0" y="0"/>
          <a:ext cx="0" cy="0"/>
          <a:chOff x="0" y="0"/>
          <a:chExt cx="0" cy="0"/>
        </a:xfrm>
      </p:grpSpPr>
      <p:sp>
        <p:nvSpPr>
          <p:cNvPr id="145" name="Google Shape;145;p17"/>
          <p:cNvSpPr txBox="1">
            <a:spLocks noGrp="1"/>
          </p:cNvSpPr>
          <p:nvPr>
            <p:ph type="ctrTitle"/>
          </p:nvPr>
        </p:nvSpPr>
        <p:spPr>
          <a:xfrm>
            <a:off x="1143000" y="1059873"/>
            <a:ext cx="6858000" cy="15726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6" name="Google Shape;146;p17"/>
          <p:cNvSpPr txBox="1">
            <a:spLocks noGrp="1"/>
          </p:cNvSpPr>
          <p:nvPr>
            <p:ph type="subTitle" idx="1"/>
          </p:nvPr>
        </p:nvSpPr>
        <p:spPr>
          <a:xfrm>
            <a:off x="1143000" y="2701529"/>
            <a:ext cx="6858000" cy="1241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750"/>
              </a:spcBef>
              <a:spcAft>
                <a:spcPts val="0"/>
              </a:spcAft>
              <a:buClr>
                <a:schemeClr val="dk1"/>
              </a:buClr>
              <a:buSzPts val="1800"/>
              <a:buNone/>
              <a:defRPr sz="1800"/>
            </a:lvl1pPr>
            <a:lvl2pPr lvl="1" algn="ctr" rtl="0">
              <a:lnSpc>
                <a:spcPct val="90000"/>
              </a:lnSpc>
              <a:spcBef>
                <a:spcPts val="375"/>
              </a:spcBef>
              <a:spcAft>
                <a:spcPts val="0"/>
              </a:spcAft>
              <a:buClr>
                <a:schemeClr val="dk1"/>
              </a:buClr>
              <a:buSzPts val="1500"/>
              <a:buNone/>
              <a:defRPr sz="1500"/>
            </a:lvl2pPr>
            <a:lvl3pPr lvl="2" algn="ctr" rtl="0">
              <a:lnSpc>
                <a:spcPct val="90000"/>
              </a:lnSpc>
              <a:spcBef>
                <a:spcPts val="375"/>
              </a:spcBef>
              <a:spcAft>
                <a:spcPts val="0"/>
              </a:spcAft>
              <a:buClr>
                <a:schemeClr val="dk1"/>
              </a:buClr>
              <a:buSzPts val="1350"/>
              <a:buNone/>
              <a:defRPr sz="1350"/>
            </a:lvl3pPr>
            <a:lvl4pPr lvl="3" algn="ctr" rtl="0">
              <a:lnSpc>
                <a:spcPct val="90000"/>
              </a:lnSpc>
              <a:spcBef>
                <a:spcPts val="375"/>
              </a:spcBef>
              <a:spcAft>
                <a:spcPts val="0"/>
              </a:spcAft>
              <a:buClr>
                <a:schemeClr val="dk1"/>
              </a:buClr>
              <a:buSzPts val="1200"/>
              <a:buNone/>
              <a:defRPr sz="1200"/>
            </a:lvl4pPr>
            <a:lvl5pPr lvl="4" algn="ctr" rtl="0">
              <a:lnSpc>
                <a:spcPct val="90000"/>
              </a:lnSpc>
              <a:spcBef>
                <a:spcPts val="375"/>
              </a:spcBef>
              <a:spcAft>
                <a:spcPts val="0"/>
              </a:spcAft>
              <a:buClr>
                <a:schemeClr val="dk1"/>
              </a:buClr>
              <a:buSzPts val="1200"/>
              <a:buNone/>
              <a:defRPr sz="1200"/>
            </a:lvl5pPr>
            <a:lvl6pPr lvl="5" algn="ctr" rtl="0">
              <a:lnSpc>
                <a:spcPct val="90000"/>
              </a:lnSpc>
              <a:spcBef>
                <a:spcPts val="375"/>
              </a:spcBef>
              <a:spcAft>
                <a:spcPts val="0"/>
              </a:spcAft>
              <a:buClr>
                <a:schemeClr val="dk1"/>
              </a:buClr>
              <a:buSzPts val="1200"/>
              <a:buNone/>
              <a:defRPr sz="1200"/>
            </a:lvl6pPr>
            <a:lvl7pPr lvl="6" algn="ctr" rtl="0">
              <a:lnSpc>
                <a:spcPct val="90000"/>
              </a:lnSpc>
              <a:spcBef>
                <a:spcPts val="375"/>
              </a:spcBef>
              <a:spcAft>
                <a:spcPts val="0"/>
              </a:spcAft>
              <a:buClr>
                <a:schemeClr val="dk1"/>
              </a:buClr>
              <a:buSzPts val="1200"/>
              <a:buNone/>
              <a:defRPr sz="1200"/>
            </a:lvl7pPr>
            <a:lvl8pPr lvl="7" algn="ctr" rtl="0">
              <a:lnSpc>
                <a:spcPct val="90000"/>
              </a:lnSpc>
              <a:spcBef>
                <a:spcPts val="375"/>
              </a:spcBef>
              <a:spcAft>
                <a:spcPts val="0"/>
              </a:spcAft>
              <a:buClr>
                <a:schemeClr val="dk1"/>
              </a:buClr>
              <a:buSzPts val="1200"/>
              <a:buNone/>
              <a:defRPr sz="1200"/>
            </a:lvl8pPr>
            <a:lvl9pPr lvl="8" algn="ctr" rtl="0">
              <a:lnSpc>
                <a:spcPct val="90000"/>
              </a:lnSpc>
              <a:spcBef>
                <a:spcPts val="375"/>
              </a:spcBef>
              <a:spcAft>
                <a:spcPts val="0"/>
              </a:spcAft>
              <a:buClr>
                <a:schemeClr val="dk1"/>
              </a:buClr>
              <a:buSzPts val="1200"/>
              <a:buNone/>
              <a:defRPr sz="12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7"/>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628650" y="914401"/>
            <a:ext cx="7886700" cy="6144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0" name="Google Shape;150;p19"/>
          <p:cNvSpPr txBox="1">
            <a:spLocks noGrp="1"/>
          </p:cNvSpPr>
          <p:nvPr>
            <p:ph type="body" idx="1"/>
          </p:nvPr>
        </p:nvSpPr>
        <p:spPr>
          <a:xfrm>
            <a:off x="628650" y="1630015"/>
            <a:ext cx="78867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1"/>
        <p:cNvGrpSpPr/>
        <p:nvPr/>
      </p:nvGrpSpPr>
      <p:grpSpPr>
        <a:xfrm>
          <a:off x="0" y="0"/>
          <a:ext cx="0" cy="0"/>
          <a:chOff x="0" y="0"/>
          <a:chExt cx="0" cy="0"/>
        </a:xfrm>
      </p:grpSpPr>
      <p:sp>
        <p:nvSpPr>
          <p:cNvPr id="152" name="Google Shape;152;p20"/>
          <p:cNvSpPr txBox="1">
            <a:spLocks noGrp="1"/>
          </p:cNvSpPr>
          <p:nvPr>
            <p:ph type="title"/>
          </p:nvPr>
        </p:nvSpPr>
        <p:spPr>
          <a:xfrm>
            <a:off x="628650" y="904009"/>
            <a:ext cx="7886700" cy="624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3" name="Google Shape;153;p20"/>
          <p:cNvSpPr txBox="1">
            <a:spLocks noGrp="1"/>
          </p:cNvSpPr>
          <p:nvPr>
            <p:ph type="body" idx="1"/>
          </p:nvPr>
        </p:nvSpPr>
        <p:spPr>
          <a:xfrm>
            <a:off x="628650" y="1630017"/>
            <a:ext cx="38862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54" name="Google Shape;154;p20"/>
          <p:cNvSpPr txBox="1">
            <a:spLocks noGrp="1"/>
          </p:cNvSpPr>
          <p:nvPr>
            <p:ph type="body" idx="2"/>
          </p:nvPr>
        </p:nvSpPr>
        <p:spPr>
          <a:xfrm>
            <a:off x="4629150" y="1630017"/>
            <a:ext cx="38862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5"/>
        <p:cNvGrpSpPr/>
        <p:nvPr/>
      </p:nvGrpSpPr>
      <p:grpSpPr>
        <a:xfrm>
          <a:off x="0" y="0"/>
          <a:ext cx="0" cy="0"/>
          <a:chOff x="0" y="0"/>
          <a:chExt cx="0" cy="0"/>
        </a:xfrm>
      </p:grpSpPr>
      <p:sp>
        <p:nvSpPr>
          <p:cNvPr id="156" name="Google Shape;156;p21"/>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7" name="Google Shape;157;p21"/>
          <p:cNvSpPr txBox="1">
            <a:spLocks noGrp="1"/>
          </p:cNvSpPr>
          <p:nvPr>
            <p:ph type="body" idx="1"/>
          </p:nvPr>
        </p:nvSpPr>
        <p:spPr>
          <a:xfrm>
            <a:off x="623888" y="3442098"/>
            <a:ext cx="7886700" cy="1125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rgbClr val="888888"/>
              </a:buClr>
              <a:buSzPts val="1800"/>
              <a:buNone/>
              <a:defRPr sz="1800">
                <a:solidFill>
                  <a:srgbClr val="888888"/>
                </a:solidFill>
              </a:defRPr>
            </a:lvl1pPr>
            <a:lvl2pPr marL="914400" lvl="1" indent="-228600" algn="l" rtl="0">
              <a:lnSpc>
                <a:spcPct val="90000"/>
              </a:lnSpc>
              <a:spcBef>
                <a:spcPts val="375"/>
              </a:spcBef>
              <a:spcAft>
                <a:spcPts val="0"/>
              </a:spcAft>
              <a:buClr>
                <a:srgbClr val="888888"/>
              </a:buClr>
              <a:buSzPts val="1500"/>
              <a:buNone/>
              <a:defRPr sz="1500">
                <a:solidFill>
                  <a:srgbClr val="888888"/>
                </a:solidFill>
              </a:defRPr>
            </a:lvl2pPr>
            <a:lvl3pPr marL="1371600" lvl="2" indent="-228600" algn="l" rtl="0">
              <a:lnSpc>
                <a:spcPct val="90000"/>
              </a:lnSpc>
              <a:spcBef>
                <a:spcPts val="375"/>
              </a:spcBef>
              <a:spcAft>
                <a:spcPts val="0"/>
              </a:spcAft>
              <a:buClr>
                <a:srgbClr val="888888"/>
              </a:buClr>
              <a:buSzPts val="1350"/>
              <a:buNone/>
              <a:defRPr sz="1350">
                <a:solidFill>
                  <a:srgbClr val="888888"/>
                </a:solidFill>
              </a:defRPr>
            </a:lvl3pPr>
            <a:lvl4pPr marL="1828800" lvl="3" indent="-228600" algn="l" rtl="0">
              <a:lnSpc>
                <a:spcPct val="90000"/>
              </a:lnSpc>
              <a:spcBef>
                <a:spcPts val="375"/>
              </a:spcBef>
              <a:spcAft>
                <a:spcPts val="0"/>
              </a:spcAft>
              <a:buClr>
                <a:srgbClr val="888888"/>
              </a:buClr>
              <a:buSzPts val="1200"/>
              <a:buNone/>
              <a:defRPr sz="1200">
                <a:solidFill>
                  <a:srgbClr val="888888"/>
                </a:solidFill>
              </a:defRPr>
            </a:lvl4pPr>
            <a:lvl5pPr marL="2286000" lvl="4" indent="-228600" algn="l" rtl="0">
              <a:lnSpc>
                <a:spcPct val="90000"/>
              </a:lnSpc>
              <a:spcBef>
                <a:spcPts val="375"/>
              </a:spcBef>
              <a:spcAft>
                <a:spcPts val="0"/>
              </a:spcAft>
              <a:buClr>
                <a:srgbClr val="888888"/>
              </a:buClr>
              <a:buSzPts val="1200"/>
              <a:buNone/>
              <a:defRPr sz="1200">
                <a:solidFill>
                  <a:srgbClr val="888888"/>
                </a:solidFill>
              </a:defRPr>
            </a:lvl5pPr>
            <a:lvl6pPr marL="2743200" lvl="5" indent="-228600" algn="l" rtl="0">
              <a:lnSpc>
                <a:spcPct val="90000"/>
              </a:lnSpc>
              <a:spcBef>
                <a:spcPts val="375"/>
              </a:spcBef>
              <a:spcAft>
                <a:spcPts val="0"/>
              </a:spcAft>
              <a:buClr>
                <a:srgbClr val="888888"/>
              </a:buClr>
              <a:buSzPts val="1200"/>
              <a:buNone/>
              <a:defRPr sz="1200">
                <a:solidFill>
                  <a:srgbClr val="888888"/>
                </a:solidFill>
              </a:defRPr>
            </a:lvl6pPr>
            <a:lvl7pPr marL="3200400" lvl="6" indent="-228600" algn="l" rtl="0">
              <a:lnSpc>
                <a:spcPct val="90000"/>
              </a:lnSpc>
              <a:spcBef>
                <a:spcPts val="375"/>
              </a:spcBef>
              <a:spcAft>
                <a:spcPts val="0"/>
              </a:spcAft>
              <a:buClr>
                <a:srgbClr val="888888"/>
              </a:buClr>
              <a:buSzPts val="1200"/>
              <a:buNone/>
              <a:defRPr sz="1200">
                <a:solidFill>
                  <a:srgbClr val="888888"/>
                </a:solidFill>
              </a:defRPr>
            </a:lvl7pPr>
            <a:lvl8pPr marL="3657600" lvl="7" indent="-228600" algn="l" rtl="0">
              <a:lnSpc>
                <a:spcPct val="90000"/>
              </a:lnSpc>
              <a:spcBef>
                <a:spcPts val="375"/>
              </a:spcBef>
              <a:spcAft>
                <a:spcPts val="0"/>
              </a:spcAft>
              <a:buClr>
                <a:srgbClr val="888888"/>
              </a:buClr>
              <a:buSzPts val="1200"/>
              <a:buNone/>
              <a:defRPr sz="1200">
                <a:solidFill>
                  <a:srgbClr val="888888"/>
                </a:solidFill>
              </a:defRPr>
            </a:lvl8pPr>
            <a:lvl9pPr marL="4114800" lvl="8" indent="-228600" algn="l" rtl="0">
              <a:lnSpc>
                <a:spcPct val="90000"/>
              </a:lnSpc>
              <a:spcBef>
                <a:spcPts val="375"/>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8"/>
        <p:cNvGrpSpPr/>
        <p:nvPr/>
      </p:nvGrpSpPr>
      <p:grpSpPr>
        <a:xfrm>
          <a:off x="0" y="0"/>
          <a:ext cx="0" cy="0"/>
          <a:chOff x="0" y="0"/>
          <a:chExt cx="0" cy="0"/>
        </a:xfrm>
      </p:grpSpPr>
      <p:sp>
        <p:nvSpPr>
          <p:cNvPr id="159" name="Google Shape;159;p22"/>
          <p:cNvSpPr txBox="1">
            <a:spLocks noGrp="1"/>
          </p:cNvSpPr>
          <p:nvPr>
            <p:ph type="title"/>
          </p:nvPr>
        </p:nvSpPr>
        <p:spPr>
          <a:xfrm>
            <a:off x="629841" y="910880"/>
            <a:ext cx="7886700" cy="6180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0" name="Google Shape;160;p22"/>
          <p:cNvSpPr txBox="1">
            <a:spLocks noGrp="1"/>
          </p:cNvSpPr>
          <p:nvPr>
            <p:ph type="body" idx="1"/>
          </p:nvPr>
        </p:nvSpPr>
        <p:spPr>
          <a:xfrm>
            <a:off x="629842" y="1521671"/>
            <a:ext cx="3868200" cy="6180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750"/>
              </a:spcBef>
              <a:spcAft>
                <a:spcPts val="0"/>
              </a:spcAft>
              <a:buClr>
                <a:schemeClr val="dk1"/>
              </a:buClr>
              <a:buSzPts val="1800"/>
              <a:buNone/>
              <a:defRPr sz="1800" b="1"/>
            </a:lvl1pPr>
            <a:lvl2pPr marL="914400" lvl="1" indent="-228600" algn="l" rtl="0">
              <a:lnSpc>
                <a:spcPct val="90000"/>
              </a:lnSpc>
              <a:spcBef>
                <a:spcPts val="375"/>
              </a:spcBef>
              <a:spcAft>
                <a:spcPts val="0"/>
              </a:spcAft>
              <a:buClr>
                <a:schemeClr val="dk1"/>
              </a:buClr>
              <a:buSzPts val="1500"/>
              <a:buNone/>
              <a:defRPr sz="1500" b="1"/>
            </a:lvl2pPr>
            <a:lvl3pPr marL="1371600" lvl="2" indent="-228600" algn="l" rtl="0">
              <a:lnSpc>
                <a:spcPct val="90000"/>
              </a:lnSpc>
              <a:spcBef>
                <a:spcPts val="375"/>
              </a:spcBef>
              <a:spcAft>
                <a:spcPts val="0"/>
              </a:spcAft>
              <a:buClr>
                <a:schemeClr val="dk1"/>
              </a:buClr>
              <a:buSzPts val="1350"/>
              <a:buNone/>
              <a:defRPr sz="1350" b="1"/>
            </a:lvl3pPr>
            <a:lvl4pPr marL="1828800" lvl="3" indent="-228600" algn="l" rtl="0">
              <a:lnSpc>
                <a:spcPct val="90000"/>
              </a:lnSpc>
              <a:spcBef>
                <a:spcPts val="375"/>
              </a:spcBef>
              <a:spcAft>
                <a:spcPts val="0"/>
              </a:spcAft>
              <a:buClr>
                <a:schemeClr val="dk1"/>
              </a:buClr>
              <a:buSzPts val="1200"/>
              <a:buNone/>
              <a:defRPr sz="1200" b="1"/>
            </a:lvl4pPr>
            <a:lvl5pPr marL="2286000" lvl="4" indent="-228600" algn="l" rtl="0">
              <a:lnSpc>
                <a:spcPct val="90000"/>
              </a:lnSpc>
              <a:spcBef>
                <a:spcPts val="375"/>
              </a:spcBef>
              <a:spcAft>
                <a:spcPts val="0"/>
              </a:spcAft>
              <a:buClr>
                <a:schemeClr val="dk1"/>
              </a:buClr>
              <a:buSzPts val="1200"/>
              <a:buNone/>
              <a:defRPr sz="1200" b="1"/>
            </a:lvl5pPr>
            <a:lvl6pPr marL="2743200" lvl="5" indent="-228600" algn="l" rtl="0">
              <a:lnSpc>
                <a:spcPct val="90000"/>
              </a:lnSpc>
              <a:spcBef>
                <a:spcPts val="375"/>
              </a:spcBef>
              <a:spcAft>
                <a:spcPts val="0"/>
              </a:spcAft>
              <a:buClr>
                <a:schemeClr val="dk1"/>
              </a:buClr>
              <a:buSzPts val="1200"/>
              <a:buNone/>
              <a:defRPr sz="1200" b="1"/>
            </a:lvl6pPr>
            <a:lvl7pPr marL="3200400" lvl="6" indent="-228600" algn="l" rtl="0">
              <a:lnSpc>
                <a:spcPct val="90000"/>
              </a:lnSpc>
              <a:spcBef>
                <a:spcPts val="375"/>
              </a:spcBef>
              <a:spcAft>
                <a:spcPts val="0"/>
              </a:spcAft>
              <a:buClr>
                <a:schemeClr val="dk1"/>
              </a:buClr>
              <a:buSzPts val="1200"/>
              <a:buNone/>
              <a:defRPr sz="1200" b="1"/>
            </a:lvl7pPr>
            <a:lvl8pPr marL="3657600" lvl="7" indent="-228600" algn="l" rtl="0">
              <a:lnSpc>
                <a:spcPct val="90000"/>
              </a:lnSpc>
              <a:spcBef>
                <a:spcPts val="375"/>
              </a:spcBef>
              <a:spcAft>
                <a:spcPts val="0"/>
              </a:spcAft>
              <a:buClr>
                <a:schemeClr val="dk1"/>
              </a:buClr>
              <a:buSzPts val="1200"/>
              <a:buNone/>
              <a:defRPr sz="1200" b="1"/>
            </a:lvl8pPr>
            <a:lvl9pPr marL="4114800" lvl="8" indent="-228600" algn="l" rtl="0">
              <a:lnSpc>
                <a:spcPct val="90000"/>
              </a:lnSpc>
              <a:spcBef>
                <a:spcPts val="375"/>
              </a:spcBef>
              <a:spcAft>
                <a:spcPts val="0"/>
              </a:spcAft>
              <a:buClr>
                <a:schemeClr val="dk1"/>
              </a:buClr>
              <a:buSzPts val="1200"/>
              <a:buNone/>
              <a:defRPr sz="1200" b="1"/>
            </a:lvl9pPr>
          </a:lstStyle>
          <a:p>
            <a:endParaRPr/>
          </a:p>
        </p:txBody>
      </p:sp>
      <p:sp>
        <p:nvSpPr>
          <p:cNvPr id="161" name="Google Shape;161;p22"/>
          <p:cNvSpPr txBox="1">
            <a:spLocks noGrp="1"/>
          </p:cNvSpPr>
          <p:nvPr>
            <p:ph type="body" idx="2"/>
          </p:nvPr>
        </p:nvSpPr>
        <p:spPr>
          <a:xfrm>
            <a:off x="629842" y="2139605"/>
            <a:ext cx="3868200" cy="2763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62" name="Google Shape;162;p22"/>
          <p:cNvSpPr txBox="1">
            <a:spLocks noGrp="1"/>
          </p:cNvSpPr>
          <p:nvPr>
            <p:ph type="body" idx="3"/>
          </p:nvPr>
        </p:nvSpPr>
        <p:spPr>
          <a:xfrm>
            <a:off x="4629150" y="1521671"/>
            <a:ext cx="3887400" cy="6180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750"/>
              </a:spcBef>
              <a:spcAft>
                <a:spcPts val="0"/>
              </a:spcAft>
              <a:buClr>
                <a:schemeClr val="dk1"/>
              </a:buClr>
              <a:buSzPts val="1800"/>
              <a:buNone/>
              <a:defRPr sz="1800" b="1"/>
            </a:lvl1pPr>
            <a:lvl2pPr marL="914400" lvl="1" indent="-228600" algn="l" rtl="0">
              <a:lnSpc>
                <a:spcPct val="90000"/>
              </a:lnSpc>
              <a:spcBef>
                <a:spcPts val="375"/>
              </a:spcBef>
              <a:spcAft>
                <a:spcPts val="0"/>
              </a:spcAft>
              <a:buClr>
                <a:schemeClr val="dk1"/>
              </a:buClr>
              <a:buSzPts val="1500"/>
              <a:buNone/>
              <a:defRPr sz="1500" b="1"/>
            </a:lvl2pPr>
            <a:lvl3pPr marL="1371600" lvl="2" indent="-228600" algn="l" rtl="0">
              <a:lnSpc>
                <a:spcPct val="90000"/>
              </a:lnSpc>
              <a:spcBef>
                <a:spcPts val="375"/>
              </a:spcBef>
              <a:spcAft>
                <a:spcPts val="0"/>
              </a:spcAft>
              <a:buClr>
                <a:schemeClr val="dk1"/>
              </a:buClr>
              <a:buSzPts val="1350"/>
              <a:buNone/>
              <a:defRPr sz="1350" b="1"/>
            </a:lvl3pPr>
            <a:lvl4pPr marL="1828800" lvl="3" indent="-228600" algn="l" rtl="0">
              <a:lnSpc>
                <a:spcPct val="90000"/>
              </a:lnSpc>
              <a:spcBef>
                <a:spcPts val="375"/>
              </a:spcBef>
              <a:spcAft>
                <a:spcPts val="0"/>
              </a:spcAft>
              <a:buClr>
                <a:schemeClr val="dk1"/>
              </a:buClr>
              <a:buSzPts val="1200"/>
              <a:buNone/>
              <a:defRPr sz="1200" b="1"/>
            </a:lvl4pPr>
            <a:lvl5pPr marL="2286000" lvl="4" indent="-228600" algn="l" rtl="0">
              <a:lnSpc>
                <a:spcPct val="90000"/>
              </a:lnSpc>
              <a:spcBef>
                <a:spcPts val="375"/>
              </a:spcBef>
              <a:spcAft>
                <a:spcPts val="0"/>
              </a:spcAft>
              <a:buClr>
                <a:schemeClr val="dk1"/>
              </a:buClr>
              <a:buSzPts val="1200"/>
              <a:buNone/>
              <a:defRPr sz="1200" b="1"/>
            </a:lvl5pPr>
            <a:lvl6pPr marL="2743200" lvl="5" indent="-228600" algn="l" rtl="0">
              <a:lnSpc>
                <a:spcPct val="90000"/>
              </a:lnSpc>
              <a:spcBef>
                <a:spcPts val="375"/>
              </a:spcBef>
              <a:spcAft>
                <a:spcPts val="0"/>
              </a:spcAft>
              <a:buClr>
                <a:schemeClr val="dk1"/>
              </a:buClr>
              <a:buSzPts val="1200"/>
              <a:buNone/>
              <a:defRPr sz="1200" b="1"/>
            </a:lvl6pPr>
            <a:lvl7pPr marL="3200400" lvl="6" indent="-228600" algn="l" rtl="0">
              <a:lnSpc>
                <a:spcPct val="90000"/>
              </a:lnSpc>
              <a:spcBef>
                <a:spcPts val="375"/>
              </a:spcBef>
              <a:spcAft>
                <a:spcPts val="0"/>
              </a:spcAft>
              <a:buClr>
                <a:schemeClr val="dk1"/>
              </a:buClr>
              <a:buSzPts val="1200"/>
              <a:buNone/>
              <a:defRPr sz="1200" b="1"/>
            </a:lvl7pPr>
            <a:lvl8pPr marL="3657600" lvl="7" indent="-228600" algn="l" rtl="0">
              <a:lnSpc>
                <a:spcPct val="90000"/>
              </a:lnSpc>
              <a:spcBef>
                <a:spcPts val="375"/>
              </a:spcBef>
              <a:spcAft>
                <a:spcPts val="0"/>
              </a:spcAft>
              <a:buClr>
                <a:schemeClr val="dk1"/>
              </a:buClr>
              <a:buSzPts val="1200"/>
              <a:buNone/>
              <a:defRPr sz="1200" b="1"/>
            </a:lvl8pPr>
            <a:lvl9pPr marL="4114800" lvl="8" indent="-228600" algn="l" rtl="0">
              <a:lnSpc>
                <a:spcPct val="90000"/>
              </a:lnSpc>
              <a:spcBef>
                <a:spcPts val="375"/>
              </a:spcBef>
              <a:spcAft>
                <a:spcPts val="0"/>
              </a:spcAft>
              <a:buClr>
                <a:schemeClr val="dk1"/>
              </a:buClr>
              <a:buSzPts val="1200"/>
              <a:buNone/>
              <a:defRPr sz="1200" b="1"/>
            </a:lvl9pPr>
          </a:lstStyle>
          <a:p>
            <a:endParaRPr/>
          </a:p>
        </p:txBody>
      </p:sp>
      <p:sp>
        <p:nvSpPr>
          <p:cNvPr id="163" name="Google Shape;163;p22"/>
          <p:cNvSpPr txBox="1">
            <a:spLocks noGrp="1"/>
          </p:cNvSpPr>
          <p:nvPr>
            <p:ph type="body" idx="4"/>
          </p:nvPr>
        </p:nvSpPr>
        <p:spPr>
          <a:xfrm>
            <a:off x="4629150" y="2139605"/>
            <a:ext cx="3887400" cy="2763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4"/>
        <p:cNvGrpSpPr/>
        <p:nvPr/>
      </p:nvGrpSpPr>
      <p:grpSpPr>
        <a:xfrm>
          <a:off x="0" y="0"/>
          <a:ext cx="0" cy="0"/>
          <a:chOff x="0" y="0"/>
          <a:chExt cx="0" cy="0"/>
        </a:xfrm>
      </p:grpSpPr>
      <p:sp>
        <p:nvSpPr>
          <p:cNvPr id="165" name="Google Shape;165;p23"/>
          <p:cNvSpPr txBox="1">
            <a:spLocks noGrp="1"/>
          </p:cNvSpPr>
          <p:nvPr>
            <p:ph type="title"/>
          </p:nvPr>
        </p:nvSpPr>
        <p:spPr>
          <a:xfrm>
            <a:off x="628650" y="955964"/>
            <a:ext cx="7886700" cy="5730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6"/>
        <p:cNvGrpSpPr/>
        <p:nvPr/>
      </p:nvGrpSpPr>
      <p:grpSpPr>
        <a:xfrm>
          <a:off x="0" y="0"/>
          <a:ext cx="0" cy="0"/>
          <a:chOff x="0" y="0"/>
          <a:chExt cx="0" cy="0"/>
        </a:xfrm>
      </p:grpSpPr>
      <p:sp>
        <p:nvSpPr>
          <p:cNvPr id="167" name="Google Shape;167;p24"/>
          <p:cNvSpPr txBox="1">
            <a:spLocks noGrp="1"/>
          </p:cNvSpPr>
          <p:nvPr>
            <p:ph type="title"/>
          </p:nvPr>
        </p:nvSpPr>
        <p:spPr>
          <a:xfrm>
            <a:off x="629841" y="943412"/>
            <a:ext cx="2949300" cy="8025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8" name="Google Shape;168;p24"/>
          <p:cNvSpPr txBox="1">
            <a:spLocks noGrp="1"/>
          </p:cNvSpPr>
          <p:nvPr>
            <p:ph type="body" idx="1"/>
          </p:nvPr>
        </p:nvSpPr>
        <p:spPr>
          <a:xfrm>
            <a:off x="3887391" y="943413"/>
            <a:ext cx="4629300" cy="36552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750"/>
              </a:spcBef>
              <a:spcAft>
                <a:spcPts val="0"/>
              </a:spcAft>
              <a:buClr>
                <a:schemeClr val="dk1"/>
              </a:buClr>
              <a:buSzPts val="2400"/>
              <a:buChar char="•"/>
              <a:defRPr sz="2400"/>
            </a:lvl1pPr>
            <a:lvl2pPr marL="914400" lvl="1" indent="-361950" algn="l" rtl="0">
              <a:lnSpc>
                <a:spcPct val="90000"/>
              </a:lnSpc>
              <a:spcBef>
                <a:spcPts val="375"/>
              </a:spcBef>
              <a:spcAft>
                <a:spcPts val="0"/>
              </a:spcAft>
              <a:buClr>
                <a:schemeClr val="dk1"/>
              </a:buClr>
              <a:buSzPts val="2100"/>
              <a:buChar char="•"/>
              <a:defRPr sz="2100"/>
            </a:lvl2pPr>
            <a:lvl3pPr marL="1371600" lvl="2" indent="-342900" algn="l" rtl="0">
              <a:lnSpc>
                <a:spcPct val="90000"/>
              </a:lnSpc>
              <a:spcBef>
                <a:spcPts val="375"/>
              </a:spcBef>
              <a:spcAft>
                <a:spcPts val="0"/>
              </a:spcAft>
              <a:buClr>
                <a:schemeClr val="dk1"/>
              </a:buClr>
              <a:buSzPts val="1800"/>
              <a:buChar char="•"/>
              <a:defRPr sz="1800"/>
            </a:lvl3pPr>
            <a:lvl4pPr marL="1828800" lvl="3" indent="-323850" algn="l" rtl="0">
              <a:lnSpc>
                <a:spcPct val="90000"/>
              </a:lnSpc>
              <a:spcBef>
                <a:spcPts val="375"/>
              </a:spcBef>
              <a:spcAft>
                <a:spcPts val="0"/>
              </a:spcAft>
              <a:buClr>
                <a:schemeClr val="dk1"/>
              </a:buClr>
              <a:buSzPts val="1500"/>
              <a:buChar char="•"/>
              <a:defRPr sz="1500"/>
            </a:lvl4pPr>
            <a:lvl5pPr marL="2286000" lvl="4" indent="-323850" algn="l" rtl="0">
              <a:lnSpc>
                <a:spcPct val="90000"/>
              </a:lnSpc>
              <a:spcBef>
                <a:spcPts val="375"/>
              </a:spcBef>
              <a:spcAft>
                <a:spcPts val="0"/>
              </a:spcAft>
              <a:buClr>
                <a:schemeClr val="dk1"/>
              </a:buClr>
              <a:buSzPts val="1500"/>
              <a:buChar char="•"/>
              <a:defRPr sz="1500"/>
            </a:lvl5pPr>
            <a:lvl6pPr marL="2743200" lvl="5" indent="-323850" algn="l" rtl="0">
              <a:lnSpc>
                <a:spcPct val="90000"/>
              </a:lnSpc>
              <a:spcBef>
                <a:spcPts val="375"/>
              </a:spcBef>
              <a:spcAft>
                <a:spcPts val="0"/>
              </a:spcAft>
              <a:buClr>
                <a:schemeClr val="dk1"/>
              </a:buClr>
              <a:buSzPts val="1500"/>
              <a:buChar char="•"/>
              <a:defRPr sz="1500"/>
            </a:lvl6pPr>
            <a:lvl7pPr marL="3200400" lvl="6" indent="-323850" algn="l" rtl="0">
              <a:lnSpc>
                <a:spcPct val="90000"/>
              </a:lnSpc>
              <a:spcBef>
                <a:spcPts val="375"/>
              </a:spcBef>
              <a:spcAft>
                <a:spcPts val="0"/>
              </a:spcAft>
              <a:buClr>
                <a:schemeClr val="dk1"/>
              </a:buClr>
              <a:buSzPts val="1500"/>
              <a:buChar char="•"/>
              <a:defRPr sz="1500"/>
            </a:lvl7pPr>
            <a:lvl8pPr marL="3657600" lvl="7" indent="-323850" algn="l" rtl="0">
              <a:lnSpc>
                <a:spcPct val="90000"/>
              </a:lnSpc>
              <a:spcBef>
                <a:spcPts val="375"/>
              </a:spcBef>
              <a:spcAft>
                <a:spcPts val="0"/>
              </a:spcAft>
              <a:buClr>
                <a:schemeClr val="dk1"/>
              </a:buClr>
              <a:buSzPts val="1500"/>
              <a:buChar char="•"/>
              <a:defRPr sz="1500"/>
            </a:lvl8pPr>
            <a:lvl9pPr marL="4114800" lvl="8" indent="-323850" algn="l" rtl="0">
              <a:lnSpc>
                <a:spcPct val="90000"/>
              </a:lnSpc>
              <a:spcBef>
                <a:spcPts val="375"/>
              </a:spcBef>
              <a:spcAft>
                <a:spcPts val="0"/>
              </a:spcAft>
              <a:buClr>
                <a:schemeClr val="dk1"/>
              </a:buClr>
              <a:buSzPts val="1500"/>
              <a:buChar char="•"/>
              <a:defRPr sz="1500"/>
            </a:lvl9pPr>
          </a:lstStyle>
          <a:p>
            <a:endParaRPr/>
          </a:p>
        </p:txBody>
      </p:sp>
      <p:sp>
        <p:nvSpPr>
          <p:cNvPr id="169" name="Google Shape;169;p24"/>
          <p:cNvSpPr txBox="1">
            <a:spLocks noGrp="1"/>
          </p:cNvSpPr>
          <p:nvPr>
            <p:ph type="body" idx="2"/>
          </p:nvPr>
        </p:nvSpPr>
        <p:spPr>
          <a:xfrm>
            <a:off x="629841" y="1745894"/>
            <a:ext cx="2949300" cy="2858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chemeClr val="dk1"/>
              </a:buClr>
              <a:buSzPts val="1200"/>
              <a:buNone/>
              <a:defRPr sz="1200"/>
            </a:lvl1pPr>
            <a:lvl2pPr marL="914400" lvl="1" indent="-228600" algn="l" rtl="0">
              <a:lnSpc>
                <a:spcPct val="90000"/>
              </a:lnSpc>
              <a:spcBef>
                <a:spcPts val="375"/>
              </a:spcBef>
              <a:spcAft>
                <a:spcPts val="0"/>
              </a:spcAft>
              <a:buClr>
                <a:schemeClr val="dk1"/>
              </a:buClr>
              <a:buSzPts val="1050"/>
              <a:buNone/>
              <a:defRPr sz="1050"/>
            </a:lvl2pPr>
            <a:lvl3pPr marL="1371600" lvl="2" indent="-228600" algn="l" rtl="0">
              <a:lnSpc>
                <a:spcPct val="90000"/>
              </a:lnSpc>
              <a:spcBef>
                <a:spcPts val="375"/>
              </a:spcBef>
              <a:spcAft>
                <a:spcPts val="0"/>
              </a:spcAft>
              <a:buClr>
                <a:schemeClr val="dk1"/>
              </a:buClr>
              <a:buSzPts val="900"/>
              <a:buNone/>
              <a:defRPr sz="900"/>
            </a:lvl3pPr>
            <a:lvl4pPr marL="1828800" lvl="3" indent="-228600" algn="l" rtl="0">
              <a:lnSpc>
                <a:spcPct val="90000"/>
              </a:lnSpc>
              <a:spcBef>
                <a:spcPts val="375"/>
              </a:spcBef>
              <a:spcAft>
                <a:spcPts val="0"/>
              </a:spcAft>
              <a:buClr>
                <a:schemeClr val="dk1"/>
              </a:buClr>
              <a:buSzPts val="750"/>
              <a:buNone/>
              <a:defRPr sz="750"/>
            </a:lvl4pPr>
            <a:lvl5pPr marL="2286000" lvl="4" indent="-228600" algn="l" rtl="0">
              <a:lnSpc>
                <a:spcPct val="90000"/>
              </a:lnSpc>
              <a:spcBef>
                <a:spcPts val="375"/>
              </a:spcBef>
              <a:spcAft>
                <a:spcPts val="0"/>
              </a:spcAft>
              <a:buClr>
                <a:schemeClr val="dk1"/>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0"/>
        <p:cNvGrpSpPr/>
        <p:nvPr/>
      </p:nvGrpSpPr>
      <p:grpSpPr>
        <a:xfrm>
          <a:off x="0" y="0"/>
          <a:ext cx="0" cy="0"/>
          <a:chOff x="0" y="0"/>
          <a:chExt cx="0" cy="0"/>
        </a:xfrm>
      </p:grpSpPr>
      <p:sp>
        <p:nvSpPr>
          <p:cNvPr id="171" name="Google Shape;171;p25"/>
          <p:cNvSpPr txBox="1">
            <a:spLocks noGrp="1"/>
          </p:cNvSpPr>
          <p:nvPr>
            <p:ph type="title"/>
          </p:nvPr>
        </p:nvSpPr>
        <p:spPr>
          <a:xfrm>
            <a:off x="629841" y="962730"/>
            <a:ext cx="2949300" cy="8025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2" name="Google Shape;172;p25"/>
          <p:cNvSpPr>
            <a:spLocks noGrp="1"/>
          </p:cNvSpPr>
          <p:nvPr>
            <p:ph type="pic" idx="2"/>
          </p:nvPr>
        </p:nvSpPr>
        <p:spPr>
          <a:xfrm>
            <a:off x="3887391" y="962732"/>
            <a:ext cx="4629300" cy="3655200"/>
          </a:xfrm>
          <a:prstGeom prst="rect">
            <a:avLst/>
          </a:prstGeom>
          <a:noFill/>
          <a:ln>
            <a:noFill/>
          </a:ln>
        </p:spPr>
      </p:sp>
      <p:sp>
        <p:nvSpPr>
          <p:cNvPr id="173" name="Google Shape;173;p25"/>
          <p:cNvSpPr txBox="1">
            <a:spLocks noGrp="1"/>
          </p:cNvSpPr>
          <p:nvPr>
            <p:ph type="body" idx="1"/>
          </p:nvPr>
        </p:nvSpPr>
        <p:spPr>
          <a:xfrm>
            <a:off x="629841" y="1765212"/>
            <a:ext cx="2949300" cy="2858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chemeClr val="dk1"/>
              </a:buClr>
              <a:buSzPts val="1200"/>
              <a:buNone/>
              <a:defRPr sz="1200"/>
            </a:lvl1pPr>
            <a:lvl2pPr marL="914400" lvl="1" indent="-228600" algn="l" rtl="0">
              <a:lnSpc>
                <a:spcPct val="90000"/>
              </a:lnSpc>
              <a:spcBef>
                <a:spcPts val="375"/>
              </a:spcBef>
              <a:spcAft>
                <a:spcPts val="0"/>
              </a:spcAft>
              <a:buClr>
                <a:schemeClr val="dk1"/>
              </a:buClr>
              <a:buSzPts val="1050"/>
              <a:buNone/>
              <a:defRPr sz="1050"/>
            </a:lvl2pPr>
            <a:lvl3pPr marL="1371600" lvl="2" indent="-228600" algn="l" rtl="0">
              <a:lnSpc>
                <a:spcPct val="90000"/>
              </a:lnSpc>
              <a:spcBef>
                <a:spcPts val="375"/>
              </a:spcBef>
              <a:spcAft>
                <a:spcPts val="0"/>
              </a:spcAft>
              <a:buClr>
                <a:schemeClr val="dk1"/>
              </a:buClr>
              <a:buSzPts val="900"/>
              <a:buNone/>
              <a:defRPr sz="900"/>
            </a:lvl3pPr>
            <a:lvl4pPr marL="1828800" lvl="3" indent="-228600" algn="l" rtl="0">
              <a:lnSpc>
                <a:spcPct val="90000"/>
              </a:lnSpc>
              <a:spcBef>
                <a:spcPts val="375"/>
              </a:spcBef>
              <a:spcAft>
                <a:spcPts val="0"/>
              </a:spcAft>
              <a:buClr>
                <a:schemeClr val="dk1"/>
              </a:buClr>
              <a:buSzPts val="750"/>
              <a:buNone/>
              <a:defRPr sz="750"/>
            </a:lvl4pPr>
            <a:lvl5pPr marL="2286000" lvl="4" indent="-228600" algn="l" rtl="0">
              <a:lnSpc>
                <a:spcPct val="90000"/>
              </a:lnSpc>
              <a:spcBef>
                <a:spcPts val="375"/>
              </a:spcBef>
              <a:spcAft>
                <a:spcPts val="0"/>
              </a:spcAft>
              <a:buClr>
                <a:schemeClr val="dk1"/>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xfrm>
            <a:off x="623888" y="1095268"/>
            <a:ext cx="7886700" cy="2139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1" name="Google Shape;181;p27"/>
          <p:cNvSpPr txBox="1">
            <a:spLocks noGrp="1"/>
          </p:cNvSpPr>
          <p:nvPr>
            <p:ph type="body" idx="1"/>
          </p:nvPr>
        </p:nvSpPr>
        <p:spPr>
          <a:xfrm>
            <a:off x="623888" y="3255062"/>
            <a:ext cx="7886700" cy="1125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rgbClr val="888888"/>
              </a:buClr>
              <a:buSzPts val="1800"/>
              <a:buNone/>
              <a:defRPr sz="1800">
                <a:solidFill>
                  <a:srgbClr val="888888"/>
                </a:solidFill>
              </a:defRPr>
            </a:lvl1pPr>
            <a:lvl2pPr marL="914400" lvl="1" indent="-228600" algn="l" rtl="0">
              <a:lnSpc>
                <a:spcPct val="90000"/>
              </a:lnSpc>
              <a:spcBef>
                <a:spcPts val="375"/>
              </a:spcBef>
              <a:spcAft>
                <a:spcPts val="0"/>
              </a:spcAft>
              <a:buClr>
                <a:srgbClr val="888888"/>
              </a:buClr>
              <a:buSzPts val="1500"/>
              <a:buNone/>
              <a:defRPr sz="1500">
                <a:solidFill>
                  <a:srgbClr val="888888"/>
                </a:solidFill>
              </a:defRPr>
            </a:lvl2pPr>
            <a:lvl3pPr marL="1371600" lvl="2" indent="-228600" algn="l" rtl="0">
              <a:lnSpc>
                <a:spcPct val="90000"/>
              </a:lnSpc>
              <a:spcBef>
                <a:spcPts val="375"/>
              </a:spcBef>
              <a:spcAft>
                <a:spcPts val="0"/>
              </a:spcAft>
              <a:buClr>
                <a:srgbClr val="888888"/>
              </a:buClr>
              <a:buSzPts val="1350"/>
              <a:buNone/>
              <a:defRPr sz="1350">
                <a:solidFill>
                  <a:srgbClr val="888888"/>
                </a:solidFill>
              </a:defRPr>
            </a:lvl3pPr>
            <a:lvl4pPr marL="1828800" lvl="3" indent="-228600" algn="l" rtl="0">
              <a:lnSpc>
                <a:spcPct val="90000"/>
              </a:lnSpc>
              <a:spcBef>
                <a:spcPts val="375"/>
              </a:spcBef>
              <a:spcAft>
                <a:spcPts val="0"/>
              </a:spcAft>
              <a:buClr>
                <a:srgbClr val="888888"/>
              </a:buClr>
              <a:buSzPts val="1200"/>
              <a:buNone/>
              <a:defRPr sz="1200">
                <a:solidFill>
                  <a:srgbClr val="888888"/>
                </a:solidFill>
              </a:defRPr>
            </a:lvl4pPr>
            <a:lvl5pPr marL="2286000" lvl="4" indent="-228600" algn="l" rtl="0">
              <a:lnSpc>
                <a:spcPct val="90000"/>
              </a:lnSpc>
              <a:spcBef>
                <a:spcPts val="375"/>
              </a:spcBef>
              <a:spcAft>
                <a:spcPts val="0"/>
              </a:spcAft>
              <a:buClr>
                <a:srgbClr val="888888"/>
              </a:buClr>
              <a:buSzPts val="1200"/>
              <a:buNone/>
              <a:defRPr sz="1200">
                <a:solidFill>
                  <a:srgbClr val="888888"/>
                </a:solidFill>
              </a:defRPr>
            </a:lvl5pPr>
            <a:lvl6pPr marL="2743200" lvl="5" indent="-228600" algn="l" rtl="0">
              <a:lnSpc>
                <a:spcPct val="90000"/>
              </a:lnSpc>
              <a:spcBef>
                <a:spcPts val="375"/>
              </a:spcBef>
              <a:spcAft>
                <a:spcPts val="0"/>
              </a:spcAft>
              <a:buClr>
                <a:srgbClr val="888888"/>
              </a:buClr>
              <a:buSzPts val="1200"/>
              <a:buNone/>
              <a:defRPr sz="1200">
                <a:solidFill>
                  <a:srgbClr val="888888"/>
                </a:solidFill>
              </a:defRPr>
            </a:lvl6pPr>
            <a:lvl7pPr marL="3200400" lvl="6" indent="-228600" algn="l" rtl="0">
              <a:lnSpc>
                <a:spcPct val="90000"/>
              </a:lnSpc>
              <a:spcBef>
                <a:spcPts val="375"/>
              </a:spcBef>
              <a:spcAft>
                <a:spcPts val="0"/>
              </a:spcAft>
              <a:buClr>
                <a:srgbClr val="888888"/>
              </a:buClr>
              <a:buSzPts val="1200"/>
              <a:buNone/>
              <a:defRPr sz="1200">
                <a:solidFill>
                  <a:srgbClr val="888888"/>
                </a:solidFill>
              </a:defRPr>
            </a:lvl7pPr>
            <a:lvl8pPr marL="3657600" lvl="7" indent="-228600" algn="l" rtl="0">
              <a:lnSpc>
                <a:spcPct val="90000"/>
              </a:lnSpc>
              <a:spcBef>
                <a:spcPts val="375"/>
              </a:spcBef>
              <a:spcAft>
                <a:spcPts val="0"/>
              </a:spcAft>
              <a:buClr>
                <a:srgbClr val="888888"/>
              </a:buClr>
              <a:buSzPts val="1200"/>
              <a:buNone/>
              <a:defRPr sz="1200">
                <a:solidFill>
                  <a:srgbClr val="888888"/>
                </a:solidFill>
              </a:defRPr>
            </a:lvl8pPr>
            <a:lvl9pPr marL="4114800" lvl="8" indent="-228600" algn="l" rtl="0">
              <a:lnSpc>
                <a:spcPct val="90000"/>
              </a:lnSpc>
              <a:spcBef>
                <a:spcPts val="375"/>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2"/>
        <p:cNvGrpSpPr/>
        <p:nvPr/>
      </p:nvGrpSpPr>
      <p:grpSpPr>
        <a:xfrm>
          <a:off x="0" y="0"/>
          <a:ext cx="0" cy="0"/>
          <a:chOff x="0" y="0"/>
          <a:chExt cx="0" cy="0"/>
        </a:xfrm>
      </p:grpSpPr>
      <p:sp>
        <p:nvSpPr>
          <p:cNvPr id="183" name="Google Shape;183;p28"/>
          <p:cNvSpPr txBox="1">
            <a:spLocks noGrp="1"/>
          </p:cNvSpPr>
          <p:nvPr>
            <p:ph type="ctrTitle"/>
          </p:nvPr>
        </p:nvSpPr>
        <p:spPr>
          <a:xfrm>
            <a:off x="1143000" y="935293"/>
            <a:ext cx="6858000" cy="1790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4" name="Google Shape;184;p28"/>
          <p:cNvSpPr txBox="1">
            <a:spLocks noGrp="1"/>
          </p:cNvSpPr>
          <p:nvPr>
            <p:ph type="subTitle" idx="1"/>
          </p:nvPr>
        </p:nvSpPr>
        <p:spPr>
          <a:xfrm>
            <a:off x="1143000" y="2795050"/>
            <a:ext cx="6858000" cy="1241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750"/>
              </a:spcBef>
              <a:spcAft>
                <a:spcPts val="0"/>
              </a:spcAft>
              <a:buClr>
                <a:schemeClr val="dk1"/>
              </a:buClr>
              <a:buSzPts val="1800"/>
              <a:buNone/>
              <a:defRPr sz="1800"/>
            </a:lvl1pPr>
            <a:lvl2pPr lvl="1" algn="ctr" rtl="0">
              <a:lnSpc>
                <a:spcPct val="90000"/>
              </a:lnSpc>
              <a:spcBef>
                <a:spcPts val="375"/>
              </a:spcBef>
              <a:spcAft>
                <a:spcPts val="0"/>
              </a:spcAft>
              <a:buClr>
                <a:schemeClr val="dk1"/>
              </a:buClr>
              <a:buSzPts val="1500"/>
              <a:buNone/>
              <a:defRPr sz="1500"/>
            </a:lvl2pPr>
            <a:lvl3pPr lvl="2" algn="ctr" rtl="0">
              <a:lnSpc>
                <a:spcPct val="90000"/>
              </a:lnSpc>
              <a:spcBef>
                <a:spcPts val="375"/>
              </a:spcBef>
              <a:spcAft>
                <a:spcPts val="0"/>
              </a:spcAft>
              <a:buClr>
                <a:schemeClr val="dk1"/>
              </a:buClr>
              <a:buSzPts val="1350"/>
              <a:buNone/>
              <a:defRPr sz="1350"/>
            </a:lvl3pPr>
            <a:lvl4pPr lvl="3" algn="ctr" rtl="0">
              <a:lnSpc>
                <a:spcPct val="90000"/>
              </a:lnSpc>
              <a:spcBef>
                <a:spcPts val="375"/>
              </a:spcBef>
              <a:spcAft>
                <a:spcPts val="0"/>
              </a:spcAft>
              <a:buClr>
                <a:schemeClr val="dk1"/>
              </a:buClr>
              <a:buSzPts val="1200"/>
              <a:buNone/>
              <a:defRPr sz="1200"/>
            </a:lvl4pPr>
            <a:lvl5pPr lvl="4" algn="ctr" rtl="0">
              <a:lnSpc>
                <a:spcPct val="90000"/>
              </a:lnSpc>
              <a:spcBef>
                <a:spcPts val="375"/>
              </a:spcBef>
              <a:spcAft>
                <a:spcPts val="0"/>
              </a:spcAft>
              <a:buClr>
                <a:schemeClr val="dk1"/>
              </a:buClr>
              <a:buSzPts val="1200"/>
              <a:buNone/>
              <a:defRPr sz="1200"/>
            </a:lvl5pPr>
            <a:lvl6pPr lvl="5" algn="ctr" rtl="0">
              <a:lnSpc>
                <a:spcPct val="90000"/>
              </a:lnSpc>
              <a:spcBef>
                <a:spcPts val="375"/>
              </a:spcBef>
              <a:spcAft>
                <a:spcPts val="0"/>
              </a:spcAft>
              <a:buClr>
                <a:schemeClr val="dk1"/>
              </a:buClr>
              <a:buSzPts val="1200"/>
              <a:buNone/>
              <a:defRPr sz="1200"/>
            </a:lvl6pPr>
            <a:lvl7pPr lvl="6" algn="ctr" rtl="0">
              <a:lnSpc>
                <a:spcPct val="90000"/>
              </a:lnSpc>
              <a:spcBef>
                <a:spcPts val="375"/>
              </a:spcBef>
              <a:spcAft>
                <a:spcPts val="0"/>
              </a:spcAft>
              <a:buClr>
                <a:schemeClr val="dk1"/>
              </a:buClr>
              <a:buSzPts val="1200"/>
              <a:buNone/>
              <a:defRPr sz="1200"/>
            </a:lvl7pPr>
            <a:lvl8pPr lvl="7" algn="ctr" rtl="0">
              <a:lnSpc>
                <a:spcPct val="90000"/>
              </a:lnSpc>
              <a:spcBef>
                <a:spcPts val="375"/>
              </a:spcBef>
              <a:spcAft>
                <a:spcPts val="0"/>
              </a:spcAft>
              <a:buClr>
                <a:schemeClr val="dk1"/>
              </a:buClr>
              <a:buSzPts val="1200"/>
              <a:buNone/>
              <a:defRPr sz="1200"/>
            </a:lvl8pPr>
            <a:lvl9pPr lvl="8" algn="ctr" rtl="0">
              <a:lnSpc>
                <a:spcPct val="90000"/>
              </a:lnSpc>
              <a:spcBef>
                <a:spcPts val="375"/>
              </a:spcBef>
              <a:spcAft>
                <a:spcPts val="0"/>
              </a:spcAft>
              <a:buClr>
                <a:schemeClr val="dk1"/>
              </a:buClr>
              <a:buSzPts val="1200"/>
              <a:buNone/>
              <a:defRPr sz="12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5"/>
        <p:cNvGrpSpPr/>
        <p:nvPr/>
      </p:nvGrpSpPr>
      <p:grpSpPr>
        <a:xfrm>
          <a:off x="0" y="0"/>
          <a:ext cx="0" cy="0"/>
          <a:chOff x="0" y="0"/>
          <a:chExt cx="0" cy="0"/>
        </a:xfrm>
      </p:grpSpPr>
      <p:sp>
        <p:nvSpPr>
          <p:cNvPr id="186" name="Google Shape;186;p29"/>
          <p:cNvSpPr txBox="1">
            <a:spLocks noGrp="1"/>
          </p:cNvSpPr>
          <p:nvPr>
            <p:ph type="title"/>
          </p:nvPr>
        </p:nvSpPr>
        <p:spPr>
          <a:xfrm>
            <a:off x="628650" y="780017"/>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7" name="Google Shape;187;p29"/>
          <p:cNvSpPr txBox="1">
            <a:spLocks noGrp="1"/>
          </p:cNvSpPr>
          <p:nvPr>
            <p:ph type="body" idx="1"/>
          </p:nvPr>
        </p:nvSpPr>
        <p:spPr>
          <a:xfrm>
            <a:off x="628650" y="1875392"/>
            <a:ext cx="7886700" cy="28110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8"/>
        <p:cNvGrpSpPr/>
        <p:nvPr/>
      </p:nvGrpSpPr>
      <p:grpSpPr>
        <a:xfrm>
          <a:off x="0" y="0"/>
          <a:ext cx="0" cy="0"/>
          <a:chOff x="0" y="0"/>
          <a:chExt cx="0" cy="0"/>
        </a:xfrm>
      </p:grpSpPr>
      <p:sp>
        <p:nvSpPr>
          <p:cNvPr id="189" name="Google Shape;189;p30"/>
          <p:cNvSpPr txBox="1">
            <a:spLocks noGrp="1"/>
          </p:cNvSpPr>
          <p:nvPr>
            <p:ph type="title"/>
          </p:nvPr>
        </p:nvSpPr>
        <p:spPr>
          <a:xfrm>
            <a:off x="628650" y="884749"/>
            <a:ext cx="7886700" cy="833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0" name="Google Shape;190;p30"/>
          <p:cNvSpPr txBox="1">
            <a:spLocks noGrp="1"/>
          </p:cNvSpPr>
          <p:nvPr>
            <p:ph type="body" idx="1"/>
          </p:nvPr>
        </p:nvSpPr>
        <p:spPr>
          <a:xfrm>
            <a:off x="628650" y="1980123"/>
            <a:ext cx="3886200" cy="27375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91" name="Google Shape;191;p30"/>
          <p:cNvSpPr txBox="1">
            <a:spLocks noGrp="1"/>
          </p:cNvSpPr>
          <p:nvPr>
            <p:ph type="body" idx="2"/>
          </p:nvPr>
        </p:nvSpPr>
        <p:spPr>
          <a:xfrm>
            <a:off x="4629150" y="1980123"/>
            <a:ext cx="3886200" cy="27375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2"/>
        <p:cNvGrpSpPr/>
        <p:nvPr/>
      </p:nvGrpSpPr>
      <p:grpSpPr>
        <a:xfrm>
          <a:off x="0" y="0"/>
          <a:ext cx="0" cy="0"/>
          <a:chOff x="0" y="0"/>
          <a:chExt cx="0" cy="0"/>
        </a:xfrm>
      </p:grpSpPr>
      <p:sp>
        <p:nvSpPr>
          <p:cNvPr id="193" name="Google Shape;193;p31"/>
          <p:cNvSpPr txBox="1">
            <a:spLocks noGrp="1"/>
          </p:cNvSpPr>
          <p:nvPr>
            <p:ph type="title"/>
          </p:nvPr>
        </p:nvSpPr>
        <p:spPr>
          <a:xfrm>
            <a:off x="629841" y="763662"/>
            <a:ext cx="7886700" cy="8826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4" name="Google Shape;194;p31"/>
          <p:cNvSpPr txBox="1">
            <a:spLocks noGrp="1"/>
          </p:cNvSpPr>
          <p:nvPr>
            <p:ph type="body" idx="1"/>
          </p:nvPr>
        </p:nvSpPr>
        <p:spPr>
          <a:xfrm>
            <a:off x="629842" y="1750690"/>
            <a:ext cx="3868200" cy="5484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750"/>
              </a:spcBef>
              <a:spcAft>
                <a:spcPts val="0"/>
              </a:spcAft>
              <a:buClr>
                <a:schemeClr val="dk1"/>
              </a:buClr>
              <a:buSzPts val="1800"/>
              <a:buNone/>
              <a:defRPr sz="1800" b="1"/>
            </a:lvl1pPr>
            <a:lvl2pPr marL="914400" lvl="1" indent="-228600" algn="l" rtl="0">
              <a:lnSpc>
                <a:spcPct val="90000"/>
              </a:lnSpc>
              <a:spcBef>
                <a:spcPts val="375"/>
              </a:spcBef>
              <a:spcAft>
                <a:spcPts val="0"/>
              </a:spcAft>
              <a:buClr>
                <a:schemeClr val="dk1"/>
              </a:buClr>
              <a:buSzPts val="1500"/>
              <a:buNone/>
              <a:defRPr sz="1500" b="1"/>
            </a:lvl2pPr>
            <a:lvl3pPr marL="1371600" lvl="2" indent="-228600" algn="l" rtl="0">
              <a:lnSpc>
                <a:spcPct val="90000"/>
              </a:lnSpc>
              <a:spcBef>
                <a:spcPts val="375"/>
              </a:spcBef>
              <a:spcAft>
                <a:spcPts val="0"/>
              </a:spcAft>
              <a:buClr>
                <a:schemeClr val="dk1"/>
              </a:buClr>
              <a:buSzPts val="1350"/>
              <a:buNone/>
              <a:defRPr sz="1350" b="1"/>
            </a:lvl3pPr>
            <a:lvl4pPr marL="1828800" lvl="3" indent="-228600" algn="l" rtl="0">
              <a:lnSpc>
                <a:spcPct val="90000"/>
              </a:lnSpc>
              <a:spcBef>
                <a:spcPts val="375"/>
              </a:spcBef>
              <a:spcAft>
                <a:spcPts val="0"/>
              </a:spcAft>
              <a:buClr>
                <a:schemeClr val="dk1"/>
              </a:buClr>
              <a:buSzPts val="1200"/>
              <a:buNone/>
              <a:defRPr sz="1200" b="1"/>
            </a:lvl4pPr>
            <a:lvl5pPr marL="2286000" lvl="4" indent="-228600" algn="l" rtl="0">
              <a:lnSpc>
                <a:spcPct val="90000"/>
              </a:lnSpc>
              <a:spcBef>
                <a:spcPts val="375"/>
              </a:spcBef>
              <a:spcAft>
                <a:spcPts val="0"/>
              </a:spcAft>
              <a:buClr>
                <a:schemeClr val="dk1"/>
              </a:buClr>
              <a:buSzPts val="1200"/>
              <a:buNone/>
              <a:defRPr sz="1200" b="1"/>
            </a:lvl5pPr>
            <a:lvl6pPr marL="2743200" lvl="5" indent="-228600" algn="l" rtl="0">
              <a:lnSpc>
                <a:spcPct val="90000"/>
              </a:lnSpc>
              <a:spcBef>
                <a:spcPts val="375"/>
              </a:spcBef>
              <a:spcAft>
                <a:spcPts val="0"/>
              </a:spcAft>
              <a:buClr>
                <a:schemeClr val="dk1"/>
              </a:buClr>
              <a:buSzPts val="1200"/>
              <a:buNone/>
              <a:defRPr sz="1200" b="1"/>
            </a:lvl6pPr>
            <a:lvl7pPr marL="3200400" lvl="6" indent="-228600" algn="l" rtl="0">
              <a:lnSpc>
                <a:spcPct val="90000"/>
              </a:lnSpc>
              <a:spcBef>
                <a:spcPts val="375"/>
              </a:spcBef>
              <a:spcAft>
                <a:spcPts val="0"/>
              </a:spcAft>
              <a:buClr>
                <a:schemeClr val="dk1"/>
              </a:buClr>
              <a:buSzPts val="1200"/>
              <a:buNone/>
              <a:defRPr sz="1200" b="1"/>
            </a:lvl7pPr>
            <a:lvl8pPr marL="3657600" lvl="7" indent="-228600" algn="l" rtl="0">
              <a:lnSpc>
                <a:spcPct val="90000"/>
              </a:lnSpc>
              <a:spcBef>
                <a:spcPts val="375"/>
              </a:spcBef>
              <a:spcAft>
                <a:spcPts val="0"/>
              </a:spcAft>
              <a:buClr>
                <a:schemeClr val="dk1"/>
              </a:buClr>
              <a:buSzPts val="1200"/>
              <a:buNone/>
              <a:defRPr sz="1200" b="1"/>
            </a:lvl8pPr>
            <a:lvl9pPr marL="4114800" lvl="8" indent="-228600" algn="l" rtl="0">
              <a:lnSpc>
                <a:spcPct val="90000"/>
              </a:lnSpc>
              <a:spcBef>
                <a:spcPts val="375"/>
              </a:spcBef>
              <a:spcAft>
                <a:spcPts val="0"/>
              </a:spcAft>
              <a:buClr>
                <a:schemeClr val="dk1"/>
              </a:buClr>
              <a:buSzPts val="1200"/>
              <a:buNone/>
              <a:defRPr sz="1200" b="1"/>
            </a:lvl9pPr>
          </a:lstStyle>
          <a:p>
            <a:endParaRPr/>
          </a:p>
        </p:txBody>
      </p:sp>
      <p:sp>
        <p:nvSpPr>
          <p:cNvPr id="195" name="Google Shape;195;p31"/>
          <p:cNvSpPr txBox="1">
            <a:spLocks noGrp="1"/>
          </p:cNvSpPr>
          <p:nvPr>
            <p:ph type="body" idx="2"/>
          </p:nvPr>
        </p:nvSpPr>
        <p:spPr>
          <a:xfrm>
            <a:off x="629842" y="2368624"/>
            <a:ext cx="3868200" cy="2452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96" name="Google Shape;196;p31"/>
          <p:cNvSpPr txBox="1">
            <a:spLocks noGrp="1"/>
          </p:cNvSpPr>
          <p:nvPr>
            <p:ph type="body" idx="3"/>
          </p:nvPr>
        </p:nvSpPr>
        <p:spPr>
          <a:xfrm>
            <a:off x="4629150" y="1750690"/>
            <a:ext cx="3887400" cy="5484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750"/>
              </a:spcBef>
              <a:spcAft>
                <a:spcPts val="0"/>
              </a:spcAft>
              <a:buClr>
                <a:schemeClr val="dk1"/>
              </a:buClr>
              <a:buSzPts val="1800"/>
              <a:buNone/>
              <a:defRPr sz="1800" b="1"/>
            </a:lvl1pPr>
            <a:lvl2pPr marL="914400" lvl="1" indent="-228600" algn="l" rtl="0">
              <a:lnSpc>
                <a:spcPct val="90000"/>
              </a:lnSpc>
              <a:spcBef>
                <a:spcPts val="375"/>
              </a:spcBef>
              <a:spcAft>
                <a:spcPts val="0"/>
              </a:spcAft>
              <a:buClr>
                <a:schemeClr val="dk1"/>
              </a:buClr>
              <a:buSzPts val="1500"/>
              <a:buNone/>
              <a:defRPr sz="1500" b="1"/>
            </a:lvl2pPr>
            <a:lvl3pPr marL="1371600" lvl="2" indent="-228600" algn="l" rtl="0">
              <a:lnSpc>
                <a:spcPct val="90000"/>
              </a:lnSpc>
              <a:spcBef>
                <a:spcPts val="375"/>
              </a:spcBef>
              <a:spcAft>
                <a:spcPts val="0"/>
              </a:spcAft>
              <a:buClr>
                <a:schemeClr val="dk1"/>
              </a:buClr>
              <a:buSzPts val="1350"/>
              <a:buNone/>
              <a:defRPr sz="1350" b="1"/>
            </a:lvl3pPr>
            <a:lvl4pPr marL="1828800" lvl="3" indent="-228600" algn="l" rtl="0">
              <a:lnSpc>
                <a:spcPct val="90000"/>
              </a:lnSpc>
              <a:spcBef>
                <a:spcPts val="375"/>
              </a:spcBef>
              <a:spcAft>
                <a:spcPts val="0"/>
              </a:spcAft>
              <a:buClr>
                <a:schemeClr val="dk1"/>
              </a:buClr>
              <a:buSzPts val="1200"/>
              <a:buNone/>
              <a:defRPr sz="1200" b="1"/>
            </a:lvl4pPr>
            <a:lvl5pPr marL="2286000" lvl="4" indent="-228600" algn="l" rtl="0">
              <a:lnSpc>
                <a:spcPct val="90000"/>
              </a:lnSpc>
              <a:spcBef>
                <a:spcPts val="375"/>
              </a:spcBef>
              <a:spcAft>
                <a:spcPts val="0"/>
              </a:spcAft>
              <a:buClr>
                <a:schemeClr val="dk1"/>
              </a:buClr>
              <a:buSzPts val="1200"/>
              <a:buNone/>
              <a:defRPr sz="1200" b="1"/>
            </a:lvl5pPr>
            <a:lvl6pPr marL="2743200" lvl="5" indent="-228600" algn="l" rtl="0">
              <a:lnSpc>
                <a:spcPct val="90000"/>
              </a:lnSpc>
              <a:spcBef>
                <a:spcPts val="375"/>
              </a:spcBef>
              <a:spcAft>
                <a:spcPts val="0"/>
              </a:spcAft>
              <a:buClr>
                <a:schemeClr val="dk1"/>
              </a:buClr>
              <a:buSzPts val="1200"/>
              <a:buNone/>
              <a:defRPr sz="1200" b="1"/>
            </a:lvl6pPr>
            <a:lvl7pPr marL="3200400" lvl="6" indent="-228600" algn="l" rtl="0">
              <a:lnSpc>
                <a:spcPct val="90000"/>
              </a:lnSpc>
              <a:spcBef>
                <a:spcPts val="375"/>
              </a:spcBef>
              <a:spcAft>
                <a:spcPts val="0"/>
              </a:spcAft>
              <a:buClr>
                <a:schemeClr val="dk1"/>
              </a:buClr>
              <a:buSzPts val="1200"/>
              <a:buNone/>
              <a:defRPr sz="1200" b="1"/>
            </a:lvl7pPr>
            <a:lvl8pPr marL="3657600" lvl="7" indent="-228600" algn="l" rtl="0">
              <a:lnSpc>
                <a:spcPct val="90000"/>
              </a:lnSpc>
              <a:spcBef>
                <a:spcPts val="375"/>
              </a:spcBef>
              <a:spcAft>
                <a:spcPts val="0"/>
              </a:spcAft>
              <a:buClr>
                <a:schemeClr val="dk1"/>
              </a:buClr>
              <a:buSzPts val="1200"/>
              <a:buNone/>
              <a:defRPr sz="1200" b="1"/>
            </a:lvl8pPr>
            <a:lvl9pPr marL="4114800" lvl="8" indent="-228600" algn="l" rtl="0">
              <a:lnSpc>
                <a:spcPct val="90000"/>
              </a:lnSpc>
              <a:spcBef>
                <a:spcPts val="375"/>
              </a:spcBef>
              <a:spcAft>
                <a:spcPts val="0"/>
              </a:spcAft>
              <a:buClr>
                <a:schemeClr val="dk1"/>
              </a:buClr>
              <a:buSzPts val="1200"/>
              <a:buNone/>
              <a:defRPr sz="1200" b="1"/>
            </a:lvl9pPr>
          </a:lstStyle>
          <a:p>
            <a:endParaRPr/>
          </a:p>
        </p:txBody>
      </p:sp>
      <p:sp>
        <p:nvSpPr>
          <p:cNvPr id="197" name="Google Shape;197;p31"/>
          <p:cNvSpPr txBox="1">
            <a:spLocks noGrp="1"/>
          </p:cNvSpPr>
          <p:nvPr>
            <p:ph type="body" idx="4"/>
          </p:nvPr>
        </p:nvSpPr>
        <p:spPr>
          <a:xfrm>
            <a:off x="4629150" y="2368624"/>
            <a:ext cx="3887400" cy="2452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8"/>
        <p:cNvGrpSpPr/>
        <p:nvPr/>
      </p:nvGrpSpPr>
      <p:grpSpPr>
        <a:xfrm>
          <a:off x="0" y="0"/>
          <a:ext cx="0" cy="0"/>
          <a:chOff x="0" y="0"/>
          <a:chExt cx="0" cy="0"/>
        </a:xfrm>
      </p:grpSpPr>
      <p:sp>
        <p:nvSpPr>
          <p:cNvPr id="199" name="Google Shape;199;p32"/>
          <p:cNvSpPr txBox="1">
            <a:spLocks noGrp="1"/>
          </p:cNvSpPr>
          <p:nvPr>
            <p:ph type="title"/>
          </p:nvPr>
        </p:nvSpPr>
        <p:spPr>
          <a:xfrm>
            <a:off x="628650" y="812319"/>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Clr>
                <a:srgbClr val="000000"/>
              </a:buClr>
              <a:buSzPts val="3000"/>
              <a:buNone/>
              <a:defRPr sz="3000" b="1">
                <a:solidFill>
                  <a:srgbClr val="000000"/>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81000">
              <a:spcBef>
                <a:spcPts val="0"/>
              </a:spcBef>
              <a:spcAft>
                <a:spcPts val="0"/>
              </a:spcAft>
              <a:buSzPts val="2400"/>
              <a:buChar char="●"/>
              <a:defRPr sz="2400"/>
            </a:lvl1pPr>
            <a:lvl2pPr marL="914400" lvl="1" indent="-342900">
              <a:spcBef>
                <a:spcPts val="0"/>
              </a:spcBef>
              <a:spcAft>
                <a:spcPts val="0"/>
              </a:spcAft>
              <a:buSzPts val="1800"/>
              <a:buChar char="○"/>
              <a:defRPr sz="18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0"/>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1"/>
        <p:cNvGrpSpPr/>
        <p:nvPr/>
      </p:nvGrpSpPr>
      <p:grpSpPr>
        <a:xfrm>
          <a:off x="0" y="0"/>
          <a:ext cx="0" cy="0"/>
          <a:chOff x="0" y="0"/>
          <a:chExt cx="0" cy="0"/>
        </a:xfrm>
      </p:grpSpPr>
      <p:sp>
        <p:nvSpPr>
          <p:cNvPr id="202" name="Google Shape;202;p34"/>
          <p:cNvSpPr txBox="1">
            <a:spLocks noGrp="1"/>
          </p:cNvSpPr>
          <p:nvPr>
            <p:ph type="title"/>
          </p:nvPr>
        </p:nvSpPr>
        <p:spPr>
          <a:xfrm>
            <a:off x="629841" y="1074067"/>
            <a:ext cx="2949300" cy="10275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3" name="Google Shape;203;p34"/>
          <p:cNvSpPr txBox="1">
            <a:spLocks noGrp="1"/>
          </p:cNvSpPr>
          <p:nvPr>
            <p:ph type="body" idx="1"/>
          </p:nvPr>
        </p:nvSpPr>
        <p:spPr>
          <a:xfrm>
            <a:off x="3887391" y="1066490"/>
            <a:ext cx="4629300" cy="36552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750"/>
              </a:spcBef>
              <a:spcAft>
                <a:spcPts val="0"/>
              </a:spcAft>
              <a:buClr>
                <a:schemeClr val="dk1"/>
              </a:buClr>
              <a:buSzPts val="2400"/>
              <a:buChar char="•"/>
              <a:defRPr sz="2400"/>
            </a:lvl1pPr>
            <a:lvl2pPr marL="914400" lvl="1" indent="-361950" algn="l" rtl="0">
              <a:lnSpc>
                <a:spcPct val="90000"/>
              </a:lnSpc>
              <a:spcBef>
                <a:spcPts val="375"/>
              </a:spcBef>
              <a:spcAft>
                <a:spcPts val="0"/>
              </a:spcAft>
              <a:buClr>
                <a:schemeClr val="dk1"/>
              </a:buClr>
              <a:buSzPts val="2100"/>
              <a:buChar char="•"/>
              <a:defRPr sz="2100"/>
            </a:lvl2pPr>
            <a:lvl3pPr marL="1371600" lvl="2" indent="-342900" algn="l" rtl="0">
              <a:lnSpc>
                <a:spcPct val="90000"/>
              </a:lnSpc>
              <a:spcBef>
                <a:spcPts val="375"/>
              </a:spcBef>
              <a:spcAft>
                <a:spcPts val="0"/>
              </a:spcAft>
              <a:buClr>
                <a:schemeClr val="dk1"/>
              </a:buClr>
              <a:buSzPts val="1800"/>
              <a:buChar char="•"/>
              <a:defRPr sz="1800"/>
            </a:lvl3pPr>
            <a:lvl4pPr marL="1828800" lvl="3" indent="-323850" algn="l" rtl="0">
              <a:lnSpc>
                <a:spcPct val="90000"/>
              </a:lnSpc>
              <a:spcBef>
                <a:spcPts val="375"/>
              </a:spcBef>
              <a:spcAft>
                <a:spcPts val="0"/>
              </a:spcAft>
              <a:buClr>
                <a:schemeClr val="dk1"/>
              </a:buClr>
              <a:buSzPts val="1500"/>
              <a:buChar char="•"/>
              <a:defRPr sz="1500"/>
            </a:lvl4pPr>
            <a:lvl5pPr marL="2286000" lvl="4" indent="-323850" algn="l" rtl="0">
              <a:lnSpc>
                <a:spcPct val="90000"/>
              </a:lnSpc>
              <a:spcBef>
                <a:spcPts val="375"/>
              </a:spcBef>
              <a:spcAft>
                <a:spcPts val="0"/>
              </a:spcAft>
              <a:buClr>
                <a:schemeClr val="dk1"/>
              </a:buClr>
              <a:buSzPts val="1500"/>
              <a:buChar char="•"/>
              <a:defRPr sz="1500"/>
            </a:lvl5pPr>
            <a:lvl6pPr marL="2743200" lvl="5" indent="-323850" algn="l" rtl="0">
              <a:lnSpc>
                <a:spcPct val="90000"/>
              </a:lnSpc>
              <a:spcBef>
                <a:spcPts val="375"/>
              </a:spcBef>
              <a:spcAft>
                <a:spcPts val="0"/>
              </a:spcAft>
              <a:buClr>
                <a:schemeClr val="dk1"/>
              </a:buClr>
              <a:buSzPts val="1500"/>
              <a:buChar char="•"/>
              <a:defRPr sz="1500"/>
            </a:lvl6pPr>
            <a:lvl7pPr marL="3200400" lvl="6" indent="-323850" algn="l" rtl="0">
              <a:lnSpc>
                <a:spcPct val="90000"/>
              </a:lnSpc>
              <a:spcBef>
                <a:spcPts val="375"/>
              </a:spcBef>
              <a:spcAft>
                <a:spcPts val="0"/>
              </a:spcAft>
              <a:buClr>
                <a:schemeClr val="dk1"/>
              </a:buClr>
              <a:buSzPts val="1500"/>
              <a:buChar char="•"/>
              <a:defRPr sz="1500"/>
            </a:lvl7pPr>
            <a:lvl8pPr marL="3657600" lvl="7" indent="-323850" algn="l" rtl="0">
              <a:lnSpc>
                <a:spcPct val="90000"/>
              </a:lnSpc>
              <a:spcBef>
                <a:spcPts val="375"/>
              </a:spcBef>
              <a:spcAft>
                <a:spcPts val="0"/>
              </a:spcAft>
              <a:buClr>
                <a:schemeClr val="dk1"/>
              </a:buClr>
              <a:buSzPts val="1500"/>
              <a:buChar char="•"/>
              <a:defRPr sz="1500"/>
            </a:lvl8pPr>
            <a:lvl9pPr marL="4114800" lvl="8" indent="-323850" algn="l" rtl="0">
              <a:lnSpc>
                <a:spcPct val="90000"/>
              </a:lnSpc>
              <a:spcBef>
                <a:spcPts val="375"/>
              </a:spcBef>
              <a:spcAft>
                <a:spcPts val="0"/>
              </a:spcAft>
              <a:buClr>
                <a:schemeClr val="dk1"/>
              </a:buClr>
              <a:buSzPts val="1500"/>
              <a:buChar char="•"/>
              <a:defRPr sz="1500"/>
            </a:lvl9pPr>
          </a:lstStyle>
          <a:p>
            <a:endParaRPr/>
          </a:p>
        </p:txBody>
      </p:sp>
      <p:sp>
        <p:nvSpPr>
          <p:cNvPr id="204" name="Google Shape;204;p34"/>
          <p:cNvSpPr txBox="1">
            <a:spLocks noGrp="1"/>
          </p:cNvSpPr>
          <p:nvPr>
            <p:ph type="body" idx="2"/>
          </p:nvPr>
        </p:nvSpPr>
        <p:spPr>
          <a:xfrm>
            <a:off x="629841" y="2274218"/>
            <a:ext cx="2949300" cy="2447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chemeClr val="dk1"/>
              </a:buClr>
              <a:buSzPts val="1200"/>
              <a:buNone/>
              <a:defRPr sz="1200"/>
            </a:lvl1pPr>
            <a:lvl2pPr marL="914400" lvl="1" indent="-228600" algn="l" rtl="0">
              <a:lnSpc>
                <a:spcPct val="90000"/>
              </a:lnSpc>
              <a:spcBef>
                <a:spcPts val="375"/>
              </a:spcBef>
              <a:spcAft>
                <a:spcPts val="0"/>
              </a:spcAft>
              <a:buClr>
                <a:schemeClr val="dk1"/>
              </a:buClr>
              <a:buSzPts val="1050"/>
              <a:buNone/>
              <a:defRPr sz="1050"/>
            </a:lvl2pPr>
            <a:lvl3pPr marL="1371600" lvl="2" indent="-228600" algn="l" rtl="0">
              <a:lnSpc>
                <a:spcPct val="90000"/>
              </a:lnSpc>
              <a:spcBef>
                <a:spcPts val="375"/>
              </a:spcBef>
              <a:spcAft>
                <a:spcPts val="0"/>
              </a:spcAft>
              <a:buClr>
                <a:schemeClr val="dk1"/>
              </a:buClr>
              <a:buSzPts val="900"/>
              <a:buNone/>
              <a:defRPr sz="900"/>
            </a:lvl3pPr>
            <a:lvl4pPr marL="1828800" lvl="3" indent="-228600" algn="l" rtl="0">
              <a:lnSpc>
                <a:spcPct val="90000"/>
              </a:lnSpc>
              <a:spcBef>
                <a:spcPts val="375"/>
              </a:spcBef>
              <a:spcAft>
                <a:spcPts val="0"/>
              </a:spcAft>
              <a:buClr>
                <a:schemeClr val="dk1"/>
              </a:buClr>
              <a:buSzPts val="750"/>
              <a:buNone/>
              <a:defRPr sz="750"/>
            </a:lvl4pPr>
            <a:lvl5pPr marL="2286000" lvl="4" indent="-228600" algn="l" rtl="0">
              <a:lnSpc>
                <a:spcPct val="90000"/>
              </a:lnSpc>
              <a:spcBef>
                <a:spcPts val="375"/>
              </a:spcBef>
              <a:spcAft>
                <a:spcPts val="0"/>
              </a:spcAft>
              <a:buClr>
                <a:schemeClr val="dk1"/>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05"/>
        <p:cNvGrpSpPr/>
        <p:nvPr/>
      </p:nvGrpSpPr>
      <p:grpSpPr>
        <a:xfrm>
          <a:off x="0" y="0"/>
          <a:ext cx="0" cy="0"/>
          <a:chOff x="0" y="0"/>
          <a:chExt cx="0" cy="0"/>
        </a:xfrm>
      </p:grpSpPr>
      <p:sp>
        <p:nvSpPr>
          <p:cNvPr id="206" name="Google Shape;206;p35"/>
          <p:cNvSpPr txBox="1">
            <a:spLocks noGrp="1"/>
          </p:cNvSpPr>
          <p:nvPr>
            <p:ph type="title"/>
          </p:nvPr>
        </p:nvSpPr>
        <p:spPr>
          <a:xfrm>
            <a:off x="629841" y="1107233"/>
            <a:ext cx="2949300" cy="8025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7" name="Google Shape;207;p35"/>
          <p:cNvSpPr>
            <a:spLocks noGrp="1"/>
          </p:cNvSpPr>
          <p:nvPr>
            <p:ph type="pic" idx="2"/>
          </p:nvPr>
        </p:nvSpPr>
        <p:spPr>
          <a:xfrm>
            <a:off x="3887391" y="1107233"/>
            <a:ext cx="4629300" cy="3655200"/>
          </a:xfrm>
          <a:prstGeom prst="rect">
            <a:avLst/>
          </a:prstGeom>
          <a:noFill/>
          <a:ln>
            <a:noFill/>
          </a:ln>
        </p:spPr>
      </p:sp>
      <p:sp>
        <p:nvSpPr>
          <p:cNvPr id="208" name="Google Shape;208;p35"/>
          <p:cNvSpPr txBox="1">
            <a:spLocks noGrp="1"/>
          </p:cNvSpPr>
          <p:nvPr>
            <p:ph type="body" idx="1"/>
          </p:nvPr>
        </p:nvSpPr>
        <p:spPr>
          <a:xfrm>
            <a:off x="629841" y="1909715"/>
            <a:ext cx="2949300" cy="2858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chemeClr val="dk1"/>
              </a:buClr>
              <a:buSzPts val="1200"/>
              <a:buNone/>
              <a:defRPr sz="1200"/>
            </a:lvl1pPr>
            <a:lvl2pPr marL="914400" lvl="1" indent="-228600" algn="l" rtl="0">
              <a:lnSpc>
                <a:spcPct val="90000"/>
              </a:lnSpc>
              <a:spcBef>
                <a:spcPts val="375"/>
              </a:spcBef>
              <a:spcAft>
                <a:spcPts val="0"/>
              </a:spcAft>
              <a:buClr>
                <a:schemeClr val="dk1"/>
              </a:buClr>
              <a:buSzPts val="1050"/>
              <a:buNone/>
              <a:defRPr sz="1050"/>
            </a:lvl2pPr>
            <a:lvl3pPr marL="1371600" lvl="2" indent="-228600" algn="l" rtl="0">
              <a:lnSpc>
                <a:spcPct val="90000"/>
              </a:lnSpc>
              <a:spcBef>
                <a:spcPts val="375"/>
              </a:spcBef>
              <a:spcAft>
                <a:spcPts val="0"/>
              </a:spcAft>
              <a:buClr>
                <a:schemeClr val="dk1"/>
              </a:buClr>
              <a:buSzPts val="900"/>
              <a:buNone/>
              <a:defRPr sz="900"/>
            </a:lvl3pPr>
            <a:lvl4pPr marL="1828800" lvl="3" indent="-228600" algn="l" rtl="0">
              <a:lnSpc>
                <a:spcPct val="90000"/>
              </a:lnSpc>
              <a:spcBef>
                <a:spcPts val="375"/>
              </a:spcBef>
              <a:spcAft>
                <a:spcPts val="0"/>
              </a:spcAft>
              <a:buClr>
                <a:schemeClr val="dk1"/>
              </a:buClr>
              <a:buSzPts val="750"/>
              <a:buNone/>
              <a:defRPr sz="750"/>
            </a:lvl4pPr>
            <a:lvl5pPr marL="2286000" lvl="4" indent="-228600" algn="l" rtl="0">
              <a:lnSpc>
                <a:spcPct val="90000"/>
              </a:lnSpc>
              <a:spcBef>
                <a:spcPts val="375"/>
              </a:spcBef>
              <a:spcAft>
                <a:spcPts val="0"/>
              </a:spcAft>
              <a:buClr>
                <a:schemeClr val="dk1"/>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Clr>
                <a:srgbClr val="000000"/>
              </a:buClr>
              <a:buSzPts val="3000"/>
              <a:buNone/>
              <a:defRPr sz="3000" b="1">
                <a:solidFill>
                  <a:srgbClr val="000000"/>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2.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1.png"/><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2.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3.png"/><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sp>
        <p:nvSpPr>
          <p:cNvPr id="138" name="Google Shape;138;p16"/>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9" name="Google Shape;139;p16"/>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0" name="Google Shape;140;p1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1" name="Google Shape;141;p1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42" name="Google Shape;142;p16" descr="A close up of a logo&#10;&#10;Description automatically generated"/>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9939" y="0"/>
            <a:ext cx="6857998" cy="5143501"/>
          </a:xfrm>
          <a:prstGeom prst="rect">
            <a:avLst/>
          </a:prstGeom>
          <a:noFill/>
          <a:ln>
            <a:noFill/>
          </a:ln>
        </p:spPr>
      </p:pic>
      <p:pic>
        <p:nvPicPr>
          <p:cNvPr id="143" name="Google Shape;143;p16" descr="A close up of a logo&#10;&#10;Description automatically generated"/>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0" y="0"/>
            <a:ext cx="6858004" cy="514350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Google Shape;175;p26"/>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76" name="Google Shape;176;p26"/>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77" name="Google Shape;177;p26" descr="A picture containing bird&#10;&#10;Description automatically generated"/>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9939" y="0"/>
            <a:ext cx="6858004" cy="5143501"/>
          </a:xfrm>
          <a:prstGeom prst="rect">
            <a:avLst/>
          </a:prstGeom>
          <a:noFill/>
          <a:ln>
            <a:noFill/>
          </a:ln>
        </p:spPr>
      </p:pic>
      <p:pic>
        <p:nvPicPr>
          <p:cNvPr id="178" name="Google Shape;178;p26" descr="A close up of a logo&#10;&#10;Description automatically generated"/>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0" y="0"/>
            <a:ext cx="6858004" cy="514350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edsource.org/2024/reversing-local-control-legislation-would-mandate-how-to-teach-reading-in-california/705507" TargetMode="External"/><Relationship Id="rId3" Type="http://schemas.openxmlformats.org/officeDocument/2006/relationships/hyperlink" Target="https://leginfo.legislature.ca.gov/faces/billTextClient.xhtml?bill_id=202320240SB1263" TargetMode="External"/><Relationship Id="rId7" Type="http://schemas.openxmlformats.org/officeDocument/2006/relationships/hyperlink" Target="https://leginfo.legislature.ca.gov/faces/billNavClient.xhtml?bill_id=202320240AB2222"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docs.google.com/document/d/13lkPon-tB0zHHwqWb9doFG-NOUDmLJKGj5bExLbjTcI/edit?usp=sharing" TargetMode="External"/><Relationship Id="rId5" Type="http://schemas.openxmlformats.org/officeDocument/2006/relationships/hyperlink" Target="https://www.ctc.ca.gov/docs/default-source/educator-prep/ps-alerts/2024/psa-24-02.pdf?sfvrsn=9b0422b1_6" TargetMode="External"/><Relationship Id="rId4" Type="http://schemas.openxmlformats.org/officeDocument/2006/relationships/hyperlink" Target="https://edsource.org/2024/cta-sponsored-legislation-would-remove-one-of-states-last-required-tests-for-teachers/706391" TargetMode="External"/><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hyperlink" Target="https://www.ctc.ca.gov/docs/default-source/commission/files/ctc-strategic-plan.pdf?sfvrsn=baef20b1_12" TargetMode="External"/><Relationship Id="rId2" Type="http://schemas.openxmlformats.org/officeDocument/2006/relationships/notesSlide" Target="../notesSlides/notesSlide31.xml"/><Relationship Id="rId1" Type="http://schemas.openxmlformats.org/officeDocument/2006/relationships/slideLayout" Target="../slideLayouts/slideLayout17.xml"/><Relationship Id="rId6" Type="http://schemas.openxmlformats.org/officeDocument/2006/relationships/hyperlink" Target="https://www.teachingplaybook.org/" TargetMode="External"/><Relationship Id="rId5" Type="http://schemas.openxmlformats.org/officeDocument/2006/relationships/hyperlink" Target="https://www.ecs.org/" TargetMode="External"/><Relationship Id="rId4" Type="http://schemas.openxmlformats.org/officeDocument/2006/relationships/hyperlink" Target="https://www.ctc.ca.gov/docs/default-source/educator-prep/ca-ti/final-continuum-of-teaching-practice.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3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10900" y="720525"/>
            <a:ext cx="8661002" cy="3412825"/>
          </a:xfrm>
          <a:prstGeom prst="rect">
            <a:avLst/>
          </a:prstGeom>
          <a:noFill/>
          <a:ln>
            <a:noFill/>
          </a:ln>
        </p:spPr>
      </p:pic>
      <p:sp>
        <p:nvSpPr>
          <p:cNvPr id="214" name="Google Shape;214;p36"/>
          <p:cNvSpPr txBox="1"/>
          <p:nvPr/>
        </p:nvSpPr>
        <p:spPr>
          <a:xfrm>
            <a:off x="2786250" y="4449325"/>
            <a:ext cx="3815100" cy="61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chemeClr val="dk1"/>
                </a:solidFill>
                <a:latin typeface="Arial Black"/>
                <a:ea typeface="Arial Black"/>
                <a:cs typeface="Arial Black"/>
                <a:sym typeface="Arial Black"/>
              </a:rPr>
              <a:t>March 11-12, 2024</a:t>
            </a:r>
            <a:endParaRPr sz="2800">
              <a:solidFill>
                <a:schemeClr val="dk1"/>
              </a:solidFill>
              <a:latin typeface="Arial Black"/>
              <a:ea typeface="Arial Black"/>
              <a:cs typeface="Arial Black"/>
              <a:sym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45"/>
          <p:cNvPicPr preferRelativeResize="0"/>
          <p:nvPr/>
        </p:nvPicPr>
        <p:blipFill>
          <a:blip r:embed="rId3">
            <a:alphaModFix amt="10000"/>
          </a:blip>
          <a:stretch>
            <a:fillRect/>
          </a:stretch>
        </p:blipFill>
        <p:spPr>
          <a:xfrm>
            <a:off x="0" y="-395225"/>
            <a:ext cx="9144000" cy="6858000"/>
          </a:xfrm>
          <a:prstGeom prst="rect">
            <a:avLst/>
          </a:prstGeom>
          <a:noFill/>
          <a:ln>
            <a:noFill/>
          </a:ln>
        </p:spPr>
      </p:pic>
      <p:sp>
        <p:nvSpPr>
          <p:cNvPr id="283" name="Google Shape;283;p4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Sharing the Talking Points with Legislators/Staff</a:t>
            </a:r>
            <a:endParaRPr b="1"/>
          </a:p>
        </p:txBody>
      </p:sp>
      <p:sp>
        <p:nvSpPr>
          <p:cNvPr id="284" name="Google Shape;284;p4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fontScale="85000" lnSpcReduction="20000"/>
          </a:bodyPr>
          <a:lstStyle/>
          <a:p>
            <a:pPr marL="457200" lvl="0" indent="-346710" algn="l" rtl="0">
              <a:spcBef>
                <a:spcPts val="0"/>
              </a:spcBef>
              <a:spcAft>
                <a:spcPts val="0"/>
              </a:spcAft>
              <a:buClr>
                <a:srgbClr val="000000"/>
              </a:buClr>
              <a:buSzPct val="100000"/>
              <a:buAutoNum type="arabicPeriod"/>
            </a:pPr>
            <a:r>
              <a:rPr lang="en">
                <a:solidFill>
                  <a:srgbClr val="000000"/>
                </a:solidFill>
              </a:rPr>
              <a:t>Introduce everyone in the group, and the Lead</a:t>
            </a:r>
            <a:endParaRPr>
              <a:solidFill>
                <a:srgbClr val="000000"/>
              </a:solidFill>
            </a:endParaRPr>
          </a:p>
          <a:p>
            <a:pPr marL="457200" lvl="0" indent="-346710" algn="l" rtl="0">
              <a:spcBef>
                <a:spcPts val="0"/>
              </a:spcBef>
              <a:spcAft>
                <a:spcPts val="0"/>
              </a:spcAft>
              <a:buClr>
                <a:srgbClr val="000000"/>
              </a:buClr>
              <a:buSzPct val="100000"/>
              <a:buAutoNum type="arabicPeriod"/>
            </a:pPr>
            <a:r>
              <a:rPr lang="en">
                <a:solidFill>
                  <a:srgbClr val="000000"/>
                </a:solidFill>
              </a:rPr>
              <a:t>Lead gives some background about CCTE, and of how we’ve prioritized these talking points this year; and about SPAN; </a:t>
            </a:r>
            <a:endParaRPr>
              <a:solidFill>
                <a:srgbClr val="000000"/>
              </a:solidFill>
            </a:endParaRPr>
          </a:p>
          <a:p>
            <a:pPr marL="457200" lvl="0" indent="-346710" algn="l" rtl="0">
              <a:spcBef>
                <a:spcPts val="0"/>
              </a:spcBef>
              <a:spcAft>
                <a:spcPts val="0"/>
              </a:spcAft>
              <a:buClr>
                <a:srgbClr val="000000"/>
              </a:buClr>
              <a:buSzPct val="100000"/>
              <a:buAutoNum type="arabicPeriod"/>
            </a:pPr>
            <a:r>
              <a:rPr lang="en">
                <a:solidFill>
                  <a:srgbClr val="000000"/>
                </a:solidFill>
              </a:rPr>
              <a:t>Walk through the Talking Points according to your team’s plan.</a:t>
            </a:r>
            <a:endParaRPr>
              <a:solidFill>
                <a:srgbClr val="000000"/>
              </a:solidFill>
            </a:endParaRPr>
          </a:p>
          <a:p>
            <a:pPr marL="914400" lvl="1" indent="-317182" algn="l" rtl="0">
              <a:spcBef>
                <a:spcPts val="0"/>
              </a:spcBef>
              <a:spcAft>
                <a:spcPts val="0"/>
              </a:spcAft>
              <a:buClr>
                <a:srgbClr val="000000"/>
              </a:buClr>
              <a:buSzPct val="100000"/>
              <a:buAutoNum type="alphaLcPeriod"/>
            </a:pPr>
            <a:r>
              <a:rPr lang="en" sz="1800">
                <a:solidFill>
                  <a:srgbClr val="000000"/>
                </a:solidFill>
              </a:rPr>
              <a:t>State the talking point</a:t>
            </a:r>
            <a:endParaRPr sz="1800">
              <a:solidFill>
                <a:srgbClr val="000000"/>
              </a:solidFill>
            </a:endParaRPr>
          </a:p>
          <a:p>
            <a:pPr marL="914400" lvl="1" indent="-317182" algn="l" rtl="0">
              <a:spcBef>
                <a:spcPts val="0"/>
              </a:spcBef>
              <a:spcAft>
                <a:spcPts val="0"/>
              </a:spcAft>
              <a:buClr>
                <a:srgbClr val="000000"/>
              </a:buClr>
              <a:buSzPct val="100000"/>
              <a:buAutoNum type="alphaLcPeriod"/>
            </a:pPr>
            <a:r>
              <a:rPr lang="en" sz="1800">
                <a:solidFill>
                  <a:srgbClr val="000000"/>
                </a:solidFill>
              </a:rPr>
              <a:t>Share the rationale - OK to elaborate on this if you’ve agreed as a team.</a:t>
            </a:r>
            <a:endParaRPr sz="1800">
              <a:solidFill>
                <a:srgbClr val="000000"/>
              </a:solidFill>
            </a:endParaRPr>
          </a:p>
          <a:p>
            <a:pPr marL="914400" lvl="1" indent="-317182" algn="l" rtl="0">
              <a:spcBef>
                <a:spcPts val="0"/>
              </a:spcBef>
              <a:spcAft>
                <a:spcPts val="0"/>
              </a:spcAft>
              <a:buClr>
                <a:srgbClr val="000000"/>
              </a:buClr>
              <a:buSzPct val="100000"/>
              <a:buAutoNum type="alphaLcPeriod"/>
            </a:pPr>
            <a:r>
              <a:rPr lang="en" sz="1800">
                <a:solidFill>
                  <a:srgbClr val="000000"/>
                </a:solidFill>
              </a:rPr>
              <a:t>Share 2 stories related to the Talking Point, pre-selected as a team.</a:t>
            </a:r>
            <a:endParaRPr sz="1800">
              <a:solidFill>
                <a:srgbClr val="000000"/>
              </a:solidFill>
            </a:endParaRPr>
          </a:p>
          <a:p>
            <a:pPr marL="914400" lvl="1" indent="-317182" algn="l" rtl="0">
              <a:spcBef>
                <a:spcPts val="0"/>
              </a:spcBef>
              <a:spcAft>
                <a:spcPts val="0"/>
              </a:spcAft>
              <a:buClr>
                <a:srgbClr val="000000"/>
              </a:buClr>
              <a:buSzPct val="100000"/>
              <a:buAutoNum type="alphaLcPeriod"/>
            </a:pPr>
            <a:r>
              <a:rPr lang="en" sz="1800">
                <a:solidFill>
                  <a:srgbClr val="000000"/>
                </a:solidFill>
              </a:rPr>
              <a:t>Leave a couple of minutes for questions and discussion.</a:t>
            </a:r>
            <a:endParaRPr sz="1800">
              <a:solidFill>
                <a:srgbClr val="000000"/>
              </a:solidFill>
            </a:endParaRPr>
          </a:p>
          <a:p>
            <a:pPr marL="914400" lvl="1" indent="-317182" algn="l" rtl="0">
              <a:spcBef>
                <a:spcPts val="0"/>
              </a:spcBef>
              <a:spcAft>
                <a:spcPts val="0"/>
              </a:spcAft>
              <a:buClr>
                <a:srgbClr val="000000"/>
              </a:buClr>
              <a:buSzPct val="100000"/>
              <a:buAutoNum type="alphaLcPeriod"/>
            </a:pPr>
            <a:r>
              <a:rPr lang="en" sz="1800">
                <a:solidFill>
                  <a:srgbClr val="000000"/>
                </a:solidFill>
              </a:rPr>
              <a:t>Move to the next Talking Point.</a:t>
            </a:r>
            <a:endParaRPr sz="18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6"/>
          <p:cNvSpPr txBox="1">
            <a:spLocks noGrp="1"/>
          </p:cNvSpPr>
          <p:nvPr>
            <p:ph type="title"/>
          </p:nvPr>
        </p:nvSpPr>
        <p:spPr>
          <a:xfrm>
            <a:off x="755450" y="272100"/>
            <a:ext cx="80769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Other legislation that may come up</a:t>
            </a:r>
            <a:endParaRPr/>
          </a:p>
          <a:p>
            <a:pPr marL="0" lvl="0" indent="0" algn="l" rtl="0">
              <a:spcBef>
                <a:spcPts val="0"/>
              </a:spcBef>
              <a:spcAft>
                <a:spcPts val="0"/>
              </a:spcAft>
              <a:buNone/>
            </a:pPr>
            <a:r>
              <a:rPr lang="en" sz="1777"/>
              <a:t>*It is better to circle back with info rather than speak without facts or accuracy.*</a:t>
            </a:r>
            <a:endParaRPr sz="1777"/>
          </a:p>
        </p:txBody>
      </p:sp>
      <p:sp>
        <p:nvSpPr>
          <p:cNvPr id="290" name="Google Shape;290;p46"/>
          <p:cNvSpPr txBox="1">
            <a:spLocks noGrp="1"/>
          </p:cNvSpPr>
          <p:nvPr>
            <p:ph type="body" idx="1"/>
          </p:nvPr>
        </p:nvSpPr>
        <p:spPr>
          <a:xfrm>
            <a:off x="311700" y="1152475"/>
            <a:ext cx="8520600" cy="37575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 u="sng">
                <a:solidFill>
                  <a:schemeClr val="hlink"/>
                </a:solidFill>
                <a:hlinkClick r:id="rId3"/>
              </a:rPr>
              <a:t>SB 1263 (Newman) </a:t>
            </a:r>
            <a:r>
              <a:rPr lang="en"/>
              <a:t>This is a proposal to repeal the teaching performance assessments.</a:t>
            </a:r>
            <a:endParaRPr/>
          </a:p>
          <a:p>
            <a:pPr marL="0" lvl="0" indent="0" algn="l" rtl="0">
              <a:spcBef>
                <a:spcPts val="1200"/>
              </a:spcBef>
              <a:spcAft>
                <a:spcPts val="0"/>
              </a:spcAft>
              <a:buNone/>
            </a:pPr>
            <a:r>
              <a:rPr lang="en" u="sng">
                <a:solidFill>
                  <a:schemeClr val="hlink"/>
                </a:solidFill>
                <a:hlinkClick r:id="rId4"/>
              </a:rPr>
              <a:t>Here is the EdSource piece on SB 1263. </a:t>
            </a:r>
            <a:endParaRPr/>
          </a:p>
          <a:p>
            <a:pPr marL="0" lvl="0" indent="0" algn="l" rtl="0">
              <a:spcBef>
                <a:spcPts val="1200"/>
              </a:spcBef>
              <a:spcAft>
                <a:spcPts val="0"/>
              </a:spcAft>
              <a:buNone/>
            </a:pPr>
            <a:r>
              <a:rPr lang="en"/>
              <a:t>Here is a link to the new </a:t>
            </a:r>
            <a:r>
              <a:rPr lang="en" u="sng">
                <a:solidFill>
                  <a:schemeClr val="hlink"/>
                </a:solidFill>
                <a:hlinkClick r:id="rId5"/>
              </a:rPr>
              <a:t>CTC Secondary Passing Standards for Performance Assessments, allowing programs flexibility.</a:t>
            </a:r>
            <a:endParaRPr/>
          </a:p>
          <a:p>
            <a:pPr marL="0" lvl="0" indent="0" algn="l" rtl="0">
              <a:spcBef>
                <a:spcPts val="1200"/>
              </a:spcBef>
              <a:spcAft>
                <a:spcPts val="0"/>
              </a:spcAft>
              <a:buNone/>
            </a:pPr>
            <a:r>
              <a:rPr lang="en" u="sng">
                <a:solidFill>
                  <a:schemeClr val="hlink"/>
                </a:solidFill>
                <a:hlinkClick r:id="rId6"/>
              </a:rPr>
              <a:t>Here is the CCTE Policy Committee One-Pager, not for distribution (yet).</a:t>
            </a:r>
            <a:endParaRPr/>
          </a:p>
          <a:p>
            <a:pPr marL="0" lvl="0" indent="0" algn="ctr" rtl="0">
              <a:spcBef>
                <a:spcPts val="1200"/>
              </a:spcBef>
              <a:spcAft>
                <a:spcPts val="0"/>
              </a:spcAft>
              <a:buNone/>
            </a:pPr>
            <a:r>
              <a:rPr lang="en" b="1">
                <a:solidFill>
                  <a:srgbClr val="0000FF"/>
                </a:solidFill>
              </a:rPr>
              <a:t>_________________________________________________________</a:t>
            </a:r>
            <a:endParaRPr b="1">
              <a:solidFill>
                <a:srgbClr val="0000FF"/>
              </a:solidFill>
            </a:endParaRPr>
          </a:p>
          <a:p>
            <a:pPr marL="0" lvl="0" indent="0" algn="l" rtl="0">
              <a:spcBef>
                <a:spcPts val="1200"/>
              </a:spcBef>
              <a:spcAft>
                <a:spcPts val="0"/>
              </a:spcAft>
              <a:buNone/>
            </a:pPr>
            <a:r>
              <a:rPr lang="en" u="sng">
                <a:solidFill>
                  <a:schemeClr val="hlink"/>
                </a:solidFill>
                <a:hlinkClick r:id="rId7"/>
              </a:rPr>
              <a:t>AB 2222 (Rubio, B.) </a:t>
            </a:r>
            <a:r>
              <a:rPr lang="en"/>
              <a:t>This is a proposal to mandate the teaching of the Science of Reading in Teacher Education Programs.</a:t>
            </a:r>
            <a:endParaRPr/>
          </a:p>
          <a:p>
            <a:pPr marL="0" lvl="0" indent="0" algn="l" rtl="0">
              <a:spcBef>
                <a:spcPts val="1200"/>
              </a:spcBef>
              <a:spcAft>
                <a:spcPts val="1200"/>
              </a:spcAft>
              <a:buNone/>
            </a:pPr>
            <a:r>
              <a:rPr lang="en" u="sng">
                <a:solidFill>
                  <a:schemeClr val="hlink"/>
                </a:solidFill>
                <a:hlinkClick r:id="rId8"/>
              </a:rPr>
              <a:t>Here is the EdSource piece.</a:t>
            </a:r>
            <a:endParaRPr/>
          </a:p>
        </p:txBody>
      </p:sp>
      <p:pic>
        <p:nvPicPr>
          <p:cNvPr id="291" name="Google Shape;291;p46"/>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7569767" y="4489624"/>
            <a:ext cx="1574233" cy="653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7"/>
          <p:cNvSpPr txBox="1">
            <a:spLocks noGrp="1"/>
          </p:cNvSpPr>
          <p:nvPr>
            <p:ph type="title"/>
          </p:nvPr>
        </p:nvSpPr>
        <p:spPr>
          <a:xfrm>
            <a:off x="311700" y="445025"/>
            <a:ext cx="8520600" cy="161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20" b="1"/>
              <a:t>1.  Investments in the teacher pathway</a:t>
            </a:r>
            <a:r>
              <a:rPr lang="en" sz="1820"/>
              <a:t> are essential and have made a big difference for future teachers. </a:t>
            </a:r>
            <a:r>
              <a:rPr lang="en" sz="1820" b="1"/>
              <a:t>We support maintaining or expanding funding</a:t>
            </a:r>
            <a:r>
              <a:rPr lang="en" sz="1820"/>
              <a:t> for the Golden State Teacher grant, Teacher Residency Programs, and exam fee waivers. Include CCTE in thinking about the future of these supports for the teaching profession. </a:t>
            </a:r>
            <a:endParaRPr sz="1820"/>
          </a:p>
        </p:txBody>
      </p:sp>
      <p:sp>
        <p:nvSpPr>
          <p:cNvPr id="297" name="Google Shape;297;p47"/>
          <p:cNvSpPr txBox="1">
            <a:spLocks noGrp="1"/>
          </p:cNvSpPr>
          <p:nvPr>
            <p:ph type="body" idx="1"/>
          </p:nvPr>
        </p:nvSpPr>
        <p:spPr>
          <a:xfrm>
            <a:off x="197975" y="1950175"/>
            <a:ext cx="8783700" cy="2888700"/>
          </a:xfrm>
          <a:prstGeom prst="rect">
            <a:avLst/>
          </a:prstGeom>
          <a:noFill/>
        </p:spPr>
        <p:txBody>
          <a:bodyPr spcFirstLastPara="1" wrap="square" lIns="91425" tIns="91425" rIns="91425" bIns="91425" anchor="t" anchorCtr="0">
            <a:noAutofit/>
          </a:bodyPr>
          <a:lstStyle/>
          <a:p>
            <a:pPr marL="0" lvl="0" indent="0" algn="l" rtl="0">
              <a:lnSpc>
                <a:spcPct val="95000"/>
              </a:lnSpc>
              <a:spcBef>
                <a:spcPts val="0"/>
              </a:spcBef>
              <a:spcAft>
                <a:spcPts val="0"/>
              </a:spcAft>
              <a:buSzPts val="770"/>
              <a:buNone/>
            </a:pPr>
            <a:r>
              <a:rPr lang="en" sz="1400" b="1">
                <a:solidFill>
                  <a:srgbClr val="000000"/>
                </a:solidFill>
              </a:rPr>
              <a:t>Rationale:</a:t>
            </a:r>
            <a:endParaRPr sz="1400" b="1">
              <a:solidFill>
                <a:srgbClr val="000000"/>
              </a:solidFill>
            </a:endParaRPr>
          </a:p>
          <a:p>
            <a:pPr marL="0" lvl="0" indent="0" algn="l" rtl="0">
              <a:lnSpc>
                <a:spcPct val="95000"/>
              </a:lnSpc>
              <a:spcBef>
                <a:spcPts val="1200"/>
              </a:spcBef>
              <a:spcAft>
                <a:spcPts val="0"/>
              </a:spcAft>
              <a:buSzPts val="770"/>
              <a:buNone/>
            </a:pPr>
            <a:r>
              <a:rPr lang="en" sz="1400">
                <a:solidFill>
                  <a:srgbClr val="000000"/>
                </a:solidFill>
              </a:rPr>
              <a:t>CA has made historic investments in teacher education in the last five years. Funding for teacher residency programs and direct supports to future teachers through the paraprofessional grants, the Golden State Teacher Grant, and exam fee waivers are bright spots in addressing the teacher shortage. </a:t>
            </a:r>
            <a:r>
              <a:rPr lang="en" sz="1400" b="1">
                <a:solidFill>
                  <a:srgbClr val="000000"/>
                </a:solidFill>
              </a:rPr>
              <a:t>They have sent a clear message to a diverse group of people that the teaching profession is attainable.</a:t>
            </a:r>
            <a:r>
              <a:rPr lang="en" sz="1400">
                <a:solidFill>
                  <a:srgbClr val="000000"/>
                </a:solidFill>
              </a:rPr>
              <a:t> We note that almost 15,000 future teachers have received Golden State Teacher Grants (2020 to present).</a:t>
            </a:r>
            <a:endParaRPr sz="1400">
              <a:solidFill>
                <a:srgbClr val="000000"/>
              </a:solidFill>
            </a:endParaRPr>
          </a:p>
          <a:p>
            <a:pPr marL="0" lvl="0" indent="0" algn="l" rtl="0">
              <a:lnSpc>
                <a:spcPct val="95000"/>
              </a:lnSpc>
              <a:spcBef>
                <a:spcPts val="1200"/>
              </a:spcBef>
              <a:spcAft>
                <a:spcPts val="0"/>
              </a:spcAft>
              <a:buSzPts val="770"/>
              <a:buNone/>
            </a:pPr>
            <a:r>
              <a:rPr lang="en" sz="1400">
                <a:solidFill>
                  <a:srgbClr val="000000"/>
                </a:solidFill>
              </a:rPr>
              <a:t>Various institutions have now identified effective protocols for publicizing these opportunities and built processes and relationships necessary for seamless recruitment and resource distribution. The rate of grant distribution has exponentially accelerated with a 18X increase from 2020 to 2023. To make sure that these funds truly act as core investments in the Educator Workforce, we need long-term sustainability. We must normalize this level of support in order to fully address persistent staff shortages.</a:t>
            </a:r>
            <a:endParaRPr sz="1400">
              <a:solidFill>
                <a:srgbClr val="000000"/>
              </a:solidFill>
            </a:endParaRPr>
          </a:p>
          <a:p>
            <a:pPr marL="0" lvl="0" indent="0" algn="l" rtl="0">
              <a:lnSpc>
                <a:spcPct val="95000"/>
              </a:lnSpc>
              <a:spcBef>
                <a:spcPts val="1200"/>
              </a:spcBef>
              <a:spcAft>
                <a:spcPts val="0"/>
              </a:spcAft>
              <a:buSzPts val="770"/>
              <a:buNone/>
            </a:pPr>
            <a:endParaRPr sz="1400">
              <a:solidFill>
                <a:srgbClr val="000000"/>
              </a:solidFill>
              <a:highlight>
                <a:srgbClr val="FFFFFF"/>
              </a:highlight>
            </a:endParaRPr>
          </a:p>
          <a:p>
            <a:pPr marL="0" lvl="0" indent="0" algn="l" rtl="0">
              <a:lnSpc>
                <a:spcPct val="95000"/>
              </a:lnSpc>
              <a:spcBef>
                <a:spcPts val="1200"/>
              </a:spcBef>
              <a:spcAft>
                <a:spcPts val="0"/>
              </a:spcAft>
              <a:buSzPts val="770"/>
              <a:buNone/>
            </a:pPr>
            <a:endParaRPr sz="1320" b="1">
              <a:solidFill>
                <a:srgbClr val="000000"/>
              </a:solidFill>
              <a:highlight>
                <a:srgbClr val="FFFFFF"/>
              </a:highlight>
            </a:endParaRPr>
          </a:p>
          <a:p>
            <a:pPr marL="0" lvl="0" indent="0" algn="l" rtl="0">
              <a:lnSpc>
                <a:spcPct val="95000"/>
              </a:lnSpc>
              <a:spcBef>
                <a:spcPts val="1200"/>
              </a:spcBef>
              <a:spcAft>
                <a:spcPts val="0"/>
              </a:spcAft>
              <a:buSzPts val="770"/>
              <a:buNone/>
            </a:pPr>
            <a:endParaRPr sz="1320" b="1">
              <a:solidFill>
                <a:srgbClr val="000000"/>
              </a:solidFill>
              <a:highlight>
                <a:srgbClr val="FFFFFF"/>
              </a:highlight>
            </a:endParaRPr>
          </a:p>
          <a:p>
            <a:pPr marL="0" lvl="0" indent="0" algn="l" rtl="0">
              <a:lnSpc>
                <a:spcPct val="95000"/>
              </a:lnSpc>
              <a:spcBef>
                <a:spcPts val="1200"/>
              </a:spcBef>
              <a:spcAft>
                <a:spcPts val="0"/>
              </a:spcAft>
              <a:buSzPts val="770"/>
              <a:buNone/>
            </a:pPr>
            <a:endParaRPr sz="900" b="1">
              <a:solidFill>
                <a:srgbClr val="000000"/>
              </a:solidFill>
              <a:highlight>
                <a:srgbClr val="FFFF00"/>
              </a:highlight>
            </a:endParaRPr>
          </a:p>
          <a:p>
            <a:pPr marL="0" lvl="0" indent="0" algn="l" rtl="0">
              <a:lnSpc>
                <a:spcPct val="95000"/>
              </a:lnSpc>
              <a:spcBef>
                <a:spcPts val="1200"/>
              </a:spcBef>
              <a:spcAft>
                <a:spcPts val="1200"/>
              </a:spcAft>
              <a:buSzPts val="770"/>
              <a:buNone/>
            </a:pPr>
            <a:endParaRPr sz="900" b="1">
              <a:solidFill>
                <a:srgbClr val="000000"/>
              </a:solidFill>
              <a:highlight>
                <a:srgbClr val="FFFF00"/>
              </a:highlight>
            </a:endParaRPr>
          </a:p>
        </p:txBody>
      </p:sp>
      <p:pic>
        <p:nvPicPr>
          <p:cNvPr id="298" name="Google Shape;298;p4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502800" y="4461800"/>
            <a:ext cx="1641200" cy="681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1.  Stories of future teachers: These are prompts, teams can use their own.</a:t>
            </a:r>
            <a:endParaRPr sz="1800"/>
          </a:p>
        </p:txBody>
      </p:sp>
      <p:sp>
        <p:nvSpPr>
          <p:cNvPr id="304" name="Google Shape;304;p48"/>
          <p:cNvSpPr txBox="1">
            <a:spLocks noGrp="1"/>
          </p:cNvSpPr>
          <p:nvPr>
            <p:ph type="body" idx="1"/>
          </p:nvPr>
        </p:nvSpPr>
        <p:spPr>
          <a:xfrm>
            <a:off x="311700" y="909050"/>
            <a:ext cx="4156800" cy="36450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770"/>
              <a:buNone/>
            </a:pPr>
            <a:r>
              <a:rPr lang="en" sz="1600">
                <a:solidFill>
                  <a:srgbClr val="000000"/>
                </a:solidFill>
              </a:rPr>
              <a:t>Student Teacher: </a:t>
            </a:r>
            <a:endParaRPr sz="1600">
              <a:solidFill>
                <a:srgbClr val="000000"/>
              </a:solidFill>
            </a:endParaRPr>
          </a:p>
          <a:p>
            <a:pPr marL="457200" lvl="0" indent="-330200" algn="l" rtl="0">
              <a:lnSpc>
                <a:spcPct val="95000"/>
              </a:lnSpc>
              <a:spcBef>
                <a:spcPts val="1200"/>
              </a:spcBef>
              <a:spcAft>
                <a:spcPts val="0"/>
              </a:spcAft>
              <a:buClr>
                <a:srgbClr val="000000"/>
              </a:buClr>
              <a:buSzPts val="1600"/>
              <a:buChar char="●"/>
            </a:pPr>
            <a:r>
              <a:rPr lang="en" sz="1600">
                <a:solidFill>
                  <a:srgbClr val="000000"/>
                </a:solidFill>
              </a:rPr>
              <a:t>Long-time early childhood educator</a:t>
            </a:r>
            <a:endParaRPr sz="1600">
              <a:solidFill>
                <a:srgbClr val="000000"/>
              </a:solidFill>
            </a:endParaRPr>
          </a:p>
          <a:p>
            <a:pPr marL="457200" lvl="0" indent="-330200" algn="l" rtl="0">
              <a:lnSpc>
                <a:spcPct val="95000"/>
              </a:lnSpc>
              <a:spcBef>
                <a:spcPts val="0"/>
              </a:spcBef>
              <a:spcAft>
                <a:spcPts val="0"/>
              </a:spcAft>
              <a:buClr>
                <a:srgbClr val="000000"/>
              </a:buClr>
              <a:buSzPts val="1600"/>
              <a:buChar char="●"/>
            </a:pPr>
            <a:r>
              <a:rPr lang="en" sz="1600">
                <a:solidFill>
                  <a:srgbClr val="000000"/>
                </a:solidFill>
              </a:rPr>
              <a:t>Completed BA in Child Development part-time over 6 years due to family and work obligations</a:t>
            </a:r>
            <a:endParaRPr sz="1600">
              <a:solidFill>
                <a:srgbClr val="000000"/>
              </a:solidFill>
            </a:endParaRPr>
          </a:p>
          <a:p>
            <a:pPr marL="457200" lvl="0" indent="-330200" algn="l" rtl="0">
              <a:lnSpc>
                <a:spcPct val="95000"/>
              </a:lnSpc>
              <a:spcBef>
                <a:spcPts val="0"/>
              </a:spcBef>
              <a:spcAft>
                <a:spcPts val="0"/>
              </a:spcAft>
              <a:buClr>
                <a:srgbClr val="000000"/>
              </a:buClr>
              <a:buSzPts val="1600"/>
              <a:buChar char="●"/>
            </a:pPr>
            <a:r>
              <a:rPr lang="en" sz="1600">
                <a:solidFill>
                  <a:srgbClr val="000000"/>
                </a:solidFill>
              </a:rPr>
              <a:t>Residency and GSTG made it possible for her to give up FT employment and enter the credential program</a:t>
            </a:r>
            <a:endParaRPr sz="1600">
              <a:solidFill>
                <a:srgbClr val="000000"/>
              </a:solidFill>
            </a:endParaRPr>
          </a:p>
          <a:p>
            <a:pPr marL="457200" lvl="0" indent="-330200" algn="l" rtl="0">
              <a:lnSpc>
                <a:spcPct val="95000"/>
              </a:lnSpc>
              <a:spcBef>
                <a:spcPts val="0"/>
              </a:spcBef>
              <a:spcAft>
                <a:spcPts val="0"/>
              </a:spcAft>
              <a:buClr>
                <a:srgbClr val="000000"/>
              </a:buClr>
              <a:buSzPts val="1600"/>
              <a:buChar char="●"/>
            </a:pPr>
            <a:r>
              <a:rPr lang="en" sz="1600">
                <a:solidFill>
                  <a:srgbClr val="000000"/>
                </a:solidFill>
              </a:rPr>
              <a:t>Receiving high marks as a student teacher</a:t>
            </a:r>
            <a:endParaRPr sz="1600">
              <a:solidFill>
                <a:srgbClr val="000000"/>
              </a:solidFill>
            </a:endParaRPr>
          </a:p>
          <a:p>
            <a:pPr marL="457200" lvl="0" indent="-330200" algn="l" rtl="0">
              <a:lnSpc>
                <a:spcPct val="95000"/>
              </a:lnSpc>
              <a:spcBef>
                <a:spcPts val="0"/>
              </a:spcBef>
              <a:spcAft>
                <a:spcPts val="0"/>
              </a:spcAft>
              <a:buClr>
                <a:srgbClr val="000000"/>
              </a:buClr>
              <a:buSzPts val="1600"/>
              <a:buChar char="●"/>
            </a:pPr>
            <a:r>
              <a:rPr lang="en" sz="1600">
                <a:solidFill>
                  <a:srgbClr val="000000"/>
                </a:solidFill>
              </a:rPr>
              <a:t>Deeply committed to serving her community as a teacher (low income, African American)</a:t>
            </a:r>
            <a:endParaRPr sz="1600">
              <a:solidFill>
                <a:srgbClr val="000000"/>
              </a:solidFill>
            </a:endParaRPr>
          </a:p>
          <a:p>
            <a:pPr marL="0" lvl="0" indent="0" algn="l" rtl="0">
              <a:lnSpc>
                <a:spcPct val="95000"/>
              </a:lnSpc>
              <a:spcBef>
                <a:spcPts val="1200"/>
              </a:spcBef>
              <a:spcAft>
                <a:spcPts val="1200"/>
              </a:spcAft>
              <a:buSzPts val="770"/>
              <a:buNone/>
            </a:pPr>
            <a:endParaRPr sz="1560">
              <a:solidFill>
                <a:srgbClr val="000000"/>
              </a:solidFill>
            </a:endParaRPr>
          </a:p>
        </p:txBody>
      </p:sp>
      <p:sp>
        <p:nvSpPr>
          <p:cNvPr id="305" name="Google Shape;305;p48"/>
          <p:cNvSpPr txBox="1">
            <a:spLocks noGrp="1"/>
          </p:cNvSpPr>
          <p:nvPr>
            <p:ph type="body" idx="2"/>
          </p:nvPr>
        </p:nvSpPr>
        <p:spPr>
          <a:xfrm>
            <a:off x="4832400" y="909050"/>
            <a:ext cx="3999900" cy="2859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a:solidFill>
                  <a:srgbClr val="000000"/>
                </a:solidFill>
              </a:rPr>
              <a:t>Undergraduate Student:</a:t>
            </a:r>
            <a:endParaRPr sz="1600">
              <a:solidFill>
                <a:srgbClr val="000000"/>
              </a:solidFill>
            </a:endParaRPr>
          </a:p>
          <a:p>
            <a:pPr marL="457200" lvl="0" indent="-330200" algn="l" rtl="0">
              <a:lnSpc>
                <a:spcPct val="100000"/>
              </a:lnSpc>
              <a:spcBef>
                <a:spcPts val="1200"/>
              </a:spcBef>
              <a:spcAft>
                <a:spcPts val="0"/>
              </a:spcAft>
              <a:buClr>
                <a:srgbClr val="000000"/>
              </a:buClr>
              <a:buSzPts val="1600"/>
              <a:buChar char="●"/>
            </a:pPr>
            <a:r>
              <a:rPr lang="en" sz="1600">
                <a:solidFill>
                  <a:srgbClr val="000000"/>
                </a:solidFill>
              </a:rPr>
              <a:t>Year 3, Biology BS</a:t>
            </a:r>
            <a:endParaRPr sz="1600">
              <a:solidFill>
                <a:srgbClr val="000000"/>
              </a:solidFill>
            </a:endParaRPr>
          </a:p>
          <a:p>
            <a:pPr marL="457200" lvl="0" indent="-330200" algn="l" rtl="0">
              <a:lnSpc>
                <a:spcPct val="100000"/>
              </a:lnSpc>
              <a:spcBef>
                <a:spcPts val="0"/>
              </a:spcBef>
              <a:spcAft>
                <a:spcPts val="0"/>
              </a:spcAft>
              <a:buClr>
                <a:srgbClr val="000000"/>
              </a:buClr>
              <a:buSzPts val="1600"/>
              <a:buChar char="●"/>
            </a:pPr>
            <a:r>
              <a:rPr lang="en" sz="1600">
                <a:solidFill>
                  <a:srgbClr val="000000"/>
                </a:solidFill>
              </a:rPr>
              <a:t>Switched from dental school aspirations to pursuing teaching</a:t>
            </a:r>
            <a:endParaRPr sz="1600">
              <a:solidFill>
                <a:srgbClr val="000000"/>
              </a:solidFill>
            </a:endParaRPr>
          </a:p>
          <a:p>
            <a:pPr marL="457200" lvl="0" indent="-330200" algn="l" rtl="0">
              <a:lnSpc>
                <a:spcPct val="100000"/>
              </a:lnSpc>
              <a:spcBef>
                <a:spcPts val="0"/>
              </a:spcBef>
              <a:spcAft>
                <a:spcPts val="0"/>
              </a:spcAft>
              <a:buClr>
                <a:srgbClr val="000000"/>
              </a:buClr>
              <a:buSzPts val="1600"/>
              <a:buChar char="●"/>
            </a:pPr>
            <a:r>
              <a:rPr lang="en" sz="1600">
                <a:solidFill>
                  <a:srgbClr val="000000"/>
                </a:solidFill>
              </a:rPr>
              <a:t>Is bilingual and wants to be part of starting a bilingual HS track at his alma mater HS</a:t>
            </a:r>
            <a:endParaRPr sz="1600">
              <a:solidFill>
                <a:srgbClr val="000000"/>
              </a:solidFill>
            </a:endParaRPr>
          </a:p>
          <a:p>
            <a:pPr marL="457200" lvl="0" indent="-330200" algn="l" rtl="0">
              <a:lnSpc>
                <a:spcPct val="100000"/>
              </a:lnSpc>
              <a:spcBef>
                <a:spcPts val="0"/>
              </a:spcBef>
              <a:spcAft>
                <a:spcPts val="0"/>
              </a:spcAft>
              <a:buClr>
                <a:srgbClr val="000000"/>
              </a:buClr>
              <a:buSzPts val="1600"/>
              <a:buChar char="●"/>
            </a:pPr>
            <a:r>
              <a:rPr lang="en" sz="1600">
                <a:solidFill>
                  <a:srgbClr val="000000"/>
                </a:solidFill>
              </a:rPr>
              <a:t>Regularly sees College of Education advisors</a:t>
            </a:r>
            <a:endParaRPr sz="1600">
              <a:solidFill>
                <a:srgbClr val="000000"/>
              </a:solidFill>
            </a:endParaRPr>
          </a:p>
          <a:p>
            <a:pPr marL="457200" lvl="0" indent="-330200" algn="l" rtl="0">
              <a:lnSpc>
                <a:spcPct val="100000"/>
              </a:lnSpc>
              <a:spcBef>
                <a:spcPts val="0"/>
              </a:spcBef>
              <a:spcAft>
                <a:spcPts val="0"/>
              </a:spcAft>
              <a:buClr>
                <a:srgbClr val="000000"/>
              </a:buClr>
              <a:buSzPts val="1600"/>
              <a:buChar char="●"/>
            </a:pPr>
            <a:r>
              <a:rPr lang="en" sz="1600">
                <a:solidFill>
                  <a:srgbClr val="000000"/>
                </a:solidFill>
              </a:rPr>
              <a:t>Is counting on current levels of support so that enrolling in the credential program is financially feasible for him</a:t>
            </a:r>
            <a:endParaRPr sz="1600">
              <a:solidFill>
                <a:srgbClr val="000000"/>
              </a:solidFill>
            </a:endParaRPr>
          </a:p>
          <a:p>
            <a:pPr marL="0" lvl="0" indent="0" algn="l" rtl="0">
              <a:lnSpc>
                <a:spcPct val="100000"/>
              </a:lnSpc>
              <a:spcBef>
                <a:spcPts val="1200"/>
              </a:spcBef>
              <a:spcAft>
                <a:spcPts val="0"/>
              </a:spcAft>
              <a:buClr>
                <a:schemeClr val="dk1"/>
              </a:buClr>
              <a:buSzPts val="1100"/>
              <a:buFont typeface="Arial"/>
              <a:buNone/>
            </a:pPr>
            <a:endParaRPr sz="1600">
              <a:solidFill>
                <a:srgbClr val="000000"/>
              </a:solidFill>
            </a:endParaRPr>
          </a:p>
          <a:p>
            <a:pPr marL="0" lvl="0" indent="0" algn="l" rtl="0">
              <a:lnSpc>
                <a:spcPct val="100000"/>
              </a:lnSpc>
              <a:spcBef>
                <a:spcPts val="1200"/>
              </a:spcBef>
              <a:spcAft>
                <a:spcPts val="1200"/>
              </a:spcAft>
              <a:buNone/>
            </a:pPr>
            <a:endParaRPr sz="1600">
              <a:solidFill>
                <a:srgbClr val="000000"/>
              </a:solidFill>
            </a:endParaRPr>
          </a:p>
        </p:txBody>
      </p:sp>
      <p:sp>
        <p:nvSpPr>
          <p:cNvPr id="306" name="Google Shape;306;p48"/>
          <p:cNvSpPr txBox="1"/>
          <p:nvPr/>
        </p:nvSpPr>
        <p:spPr>
          <a:xfrm>
            <a:off x="295250" y="4358775"/>
            <a:ext cx="16500" cy="3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pic>
        <p:nvPicPr>
          <p:cNvPr id="307" name="Google Shape;307;p4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4461800"/>
            <a:ext cx="1641200" cy="681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9"/>
          <p:cNvSpPr txBox="1">
            <a:spLocks noGrp="1"/>
          </p:cNvSpPr>
          <p:nvPr>
            <p:ph type="title"/>
          </p:nvPr>
        </p:nvSpPr>
        <p:spPr>
          <a:xfrm>
            <a:off x="311700" y="445025"/>
            <a:ext cx="8520600" cy="991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1800" b="1">
                <a:solidFill>
                  <a:srgbClr val="000000"/>
                </a:solidFill>
              </a:rPr>
              <a:t>2.</a:t>
            </a:r>
            <a:r>
              <a:rPr lang="en" sz="1800">
                <a:solidFill>
                  <a:srgbClr val="000000"/>
                </a:solidFill>
              </a:rPr>
              <a:t> </a:t>
            </a:r>
            <a:r>
              <a:rPr lang="en" sz="1800" b="1">
                <a:solidFill>
                  <a:srgbClr val="000000"/>
                </a:solidFill>
              </a:rPr>
              <a:t>The Ethnic Studies requirement</a:t>
            </a:r>
            <a:r>
              <a:rPr lang="en" sz="1800">
                <a:solidFill>
                  <a:srgbClr val="000000"/>
                </a:solidFill>
              </a:rPr>
              <a:t> and Model Curriculum are an important first step, and it’s time for the </a:t>
            </a:r>
            <a:r>
              <a:rPr lang="en" sz="1800" b="1">
                <a:solidFill>
                  <a:srgbClr val="000000"/>
                </a:solidFill>
              </a:rPr>
              <a:t>related infrastructure around teacher preparation and teacher support</a:t>
            </a:r>
            <a:r>
              <a:rPr lang="en" sz="1800">
                <a:solidFill>
                  <a:srgbClr val="000000"/>
                </a:solidFill>
              </a:rPr>
              <a:t> to be built out and funded. </a:t>
            </a:r>
            <a:endParaRPr sz="1800">
              <a:solidFill>
                <a:srgbClr val="000000"/>
              </a:solidFill>
            </a:endParaRPr>
          </a:p>
        </p:txBody>
      </p:sp>
      <p:sp>
        <p:nvSpPr>
          <p:cNvPr id="313" name="Google Shape;313;p49"/>
          <p:cNvSpPr txBox="1">
            <a:spLocks noGrp="1"/>
          </p:cNvSpPr>
          <p:nvPr>
            <p:ph type="body" idx="1"/>
          </p:nvPr>
        </p:nvSpPr>
        <p:spPr>
          <a:xfrm>
            <a:off x="434150" y="1478525"/>
            <a:ext cx="8182500" cy="333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rgbClr val="000000"/>
                </a:solidFill>
              </a:rPr>
              <a:t>Rationale</a:t>
            </a:r>
            <a:r>
              <a:rPr lang="en" sz="1400">
                <a:solidFill>
                  <a:srgbClr val="000000"/>
                </a:solidFill>
              </a:rPr>
              <a:t>:</a:t>
            </a:r>
            <a:endParaRPr sz="1400">
              <a:solidFill>
                <a:srgbClr val="000000"/>
              </a:solidFill>
            </a:endParaRPr>
          </a:p>
          <a:p>
            <a:pPr marL="0" lvl="0" indent="0" algn="l" rtl="0">
              <a:spcBef>
                <a:spcPts val="1200"/>
              </a:spcBef>
              <a:spcAft>
                <a:spcPts val="0"/>
              </a:spcAft>
              <a:buNone/>
            </a:pPr>
            <a:r>
              <a:rPr lang="en" sz="1400">
                <a:solidFill>
                  <a:srgbClr val="000000"/>
                </a:solidFill>
              </a:rPr>
              <a:t>The Ethnic Studies requirement is already benefiting our students and communities greatly, but the overall workforce development plan must be developed, implemented, and well-supported. We advocate for:</a:t>
            </a:r>
            <a:endParaRPr sz="1400">
              <a:solidFill>
                <a:srgbClr val="000000"/>
              </a:solidFill>
            </a:endParaRPr>
          </a:p>
          <a:p>
            <a:pPr marL="0" lvl="0" indent="0" algn="l" rtl="0">
              <a:spcBef>
                <a:spcPts val="1200"/>
              </a:spcBef>
              <a:spcAft>
                <a:spcPts val="0"/>
              </a:spcAft>
              <a:buNone/>
            </a:pPr>
            <a:r>
              <a:rPr lang="en" sz="1400">
                <a:solidFill>
                  <a:srgbClr val="000000"/>
                </a:solidFill>
              </a:rPr>
              <a:t>A credentialing structure that would ensure high quality instruction of this new required course (e.g., an added authorization, a new credential area, etc.).</a:t>
            </a:r>
            <a:endParaRPr sz="1400">
              <a:solidFill>
                <a:srgbClr val="000000"/>
              </a:solidFill>
            </a:endParaRPr>
          </a:p>
          <a:p>
            <a:pPr marL="0" lvl="0" indent="0" algn="l" rtl="0">
              <a:spcBef>
                <a:spcPts val="1200"/>
              </a:spcBef>
              <a:spcAft>
                <a:spcPts val="0"/>
              </a:spcAft>
              <a:buNone/>
            </a:pPr>
            <a:r>
              <a:rPr lang="en" sz="1400">
                <a:solidFill>
                  <a:srgbClr val="000000"/>
                </a:solidFill>
              </a:rPr>
              <a:t>Regional technical assistance centers, preferably as collaborations between Ethnic Studies and Education departments at universities, to support high school teachers teaching the course and the administrators at their school (who may have to defend the course). These centers can also curate a  state-wide repository of promising lessons (e.g., the CA Department of Education’s Brokers of Expertise model).</a:t>
            </a:r>
            <a:endParaRPr sz="1400">
              <a:solidFill>
                <a:srgbClr val="000000"/>
              </a:solidFill>
            </a:endParaRPr>
          </a:p>
          <a:p>
            <a:pPr marL="0" lvl="0" indent="0" algn="l" rtl="0">
              <a:spcBef>
                <a:spcPts val="1200"/>
              </a:spcBef>
              <a:spcAft>
                <a:spcPts val="1200"/>
              </a:spcAft>
              <a:buNone/>
            </a:pPr>
            <a:endParaRPr sz="1400">
              <a:solidFill>
                <a:srgbClr val="000000"/>
              </a:solidFill>
            </a:endParaRPr>
          </a:p>
        </p:txBody>
      </p:sp>
      <p:pic>
        <p:nvPicPr>
          <p:cNvPr id="314" name="Google Shape;314;p4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588325" y="4497325"/>
            <a:ext cx="1555675" cy="646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2. Stories of Ethnic Studies: These are prompts, teams can use their own.</a:t>
            </a:r>
            <a:endParaRPr sz="1800"/>
          </a:p>
          <a:p>
            <a:pPr marL="0" lvl="0" indent="0" algn="l" rtl="0">
              <a:spcBef>
                <a:spcPts val="0"/>
              </a:spcBef>
              <a:spcAft>
                <a:spcPts val="0"/>
              </a:spcAft>
              <a:buNone/>
            </a:pPr>
            <a:endParaRPr sz="1800"/>
          </a:p>
        </p:txBody>
      </p:sp>
      <p:sp>
        <p:nvSpPr>
          <p:cNvPr id="320" name="Google Shape;320;p50"/>
          <p:cNvSpPr txBox="1">
            <a:spLocks noGrp="1"/>
          </p:cNvSpPr>
          <p:nvPr>
            <p:ph type="body" idx="1"/>
          </p:nvPr>
        </p:nvSpPr>
        <p:spPr>
          <a:xfrm>
            <a:off x="311700" y="1088675"/>
            <a:ext cx="3999900" cy="26322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r>
              <a:rPr lang="en" sz="1600" b="1">
                <a:solidFill>
                  <a:srgbClr val="000000"/>
                </a:solidFill>
              </a:rPr>
              <a:t>Story 1:</a:t>
            </a:r>
            <a:endParaRPr sz="1600" b="1">
              <a:solidFill>
                <a:srgbClr val="000000"/>
              </a:solidFill>
            </a:endParaRPr>
          </a:p>
          <a:p>
            <a:pPr marL="0" lvl="0" indent="0" algn="l" rtl="0">
              <a:lnSpc>
                <a:spcPct val="95000"/>
              </a:lnSpc>
              <a:spcBef>
                <a:spcPts val="1200"/>
              </a:spcBef>
              <a:spcAft>
                <a:spcPts val="1200"/>
              </a:spcAft>
              <a:buNone/>
            </a:pPr>
            <a:r>
              <a:rPr lang="en" sz="1600">
                <a:solidFill>
                  <a:srgbClr val="000000"/>
                </a:solidFill>
              </a:rPr>
              <a:t>A student teacher is completing his student teaching with a teacher that has been assigned a section of Ethnic Studies. Though he has a History degree with additional social science coursework, he never took any Ethnic Studies courses. He sees how in-depth and dynamic the discussions are during this class, but fears he doesn’t have the content knowledge to teach the class effectively, even if he would just be teaching it as a student teacher.</a:t>
            </a:r>
            <a:endParaRPr sz="1600">
              <a:solidFill>
                <a:srgbClr val="000000"/>
              </a:solidFill>
            </a:endParaRPr>
          </a:p>
        </p:txBody>
      </p:sp>
      <p:sp>
        <p:nvSpPr>
          <p:cNvPr id="321" name="Google Shape;321;p50"/>
          <p:cNvSpPr txBox="1">
            <a:spLocks noGrp="1"/>
          </p:cNvSpPr>
          <p:nvPr>
            <p:ph type="body" idx="2"/>
          </p:nvPr>
        </p:nvSpPr>
        <p:spPr>
          <a:xfrm>
            <a:off x="4832400" y="1088675"/>
            <a:ext cx="3999900" cy="32025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1018"/>
              <a:buNone/>
            </a:pPr>
            <a:r>
              <a:rPr lang="en" sz="1400" b="1">
                <a:solidFill>
                  <a:srgbClr val="000000"/>
                </a:solidFill>
              </a:rPr>
              <a:t>Story 2:</a:t>
            </a:r>
            <a:endParaRPr sz="1400" b="1">
              <a:solidFill>
                <a:srgbClr val="000000"/>
              </a:solidFill>
            </a:endParaRPr>
          </a:p>
          <a:p>
            <a:pPr marL="0" lvl="0" indent="0" algn="l" rtl="0">
              <a:lnSpc>
                <a:spcPct val="95000"/>
              </a:lnSpc>
              <a:spcBef>
                <a:spcPts val="1200"/>
              </a:spcBef>
              <a:spcAft>
                <a:spcPts val="1200"/>
              </a:spcAft>
              <a:buSzPts val="1018"/>
              <a:buNone/>
            </a:pPr>
            <a:r>
              <a:rPr lang="en" sz="1400">
                <a:solidFill>
                  <a:srgbClr val="000000"/>
                </a:solidFill>
              </a:rPr>
              <a:t>A history/social studies teacher was assigned to teach Ethnic Studies. She’s in her second year of teaching and this will be the 4th new class she has had to learn to teach. Though she is pursuing (and funding) her own professional learning plan (books, articles, podcasts, short courses, etc.), she still feels like she is in a crash course on Ethnic Studies. She remains very worried about her own background knowledge for Ethnic Studies. As a newer teacher, she is still fine-tuning her classroom management strategies, so she’s also anxious about how to keep students engaged in ways that are positive and deepen a sense of belonging and engagement. She is stressed!</a:t>
            </a:r>
            <a:endParaRPr sz="1400">
              <a:solidFill>
                <a:srgbClr val="000000"/>
              </a:solidFill>
            </a:endParaRPr>
          </a:p>
        </p:txBody>
      </p:sp>
      <p:pic>
        <p:nvPicPr>
          <p:cNvPr id="322" name="Google Shape;322;p5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4510925"/>
            <a:ext cx="1522926" cy="632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1"/>
          <p:cNvSpPr txBox="1">
            <a:spLocks noGrp="1"/>
          </p:cNvSpPr>
          <p:nvPr>
            <p:ph type="title"/>
          </p:nvPr>
        </p:nvSpPr>
        <p:spPr>
          <a:xfrm>
            <a:off x="311700" y="183025"/>
            <a:ext cx="8520600" cy="1035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b="1">
                <a:solidFill>
                  <a:srgbClr val="000000"/>
                </a:solidFill>
              </a:rPr>
              <a:t>3. Mentor teachers </a:t>
            </a:r>
            <a:r>
              <a:rPr lang="en" sz="1800">
                <a:solidFill>
                  <a:srgbClr val="000000"/>
                </a:solidFill>
              </a:rPr>
              <a:t>are essential in the learning-to-teach continuum, and it’s time to </a:t>
            </a:r>
            <a:r>
              <a:rPr lang="en" sz="1800" b="1">
                <a:solidFill>
                  <a:srgbClr val="000000"/>
                </a:solidFill>
              </a:rPr>
              <a:t>recognize, support, and compensate them </a:t>
            </a:r>
            <a:r>
              <a:rPr lang="en" sz="1800">
                <a:solidFill>
                  <a:srgbClr val="000000"/>
                </a:solidFill>
              </a:rPr>
              <a:t>within our P-12 and higher education systems.</a:t>
            </a:r>
            <a:endParaRPr sz="1800">
              <a:solidFill>
                <a:srgbClr val="000000"/>
              </a:solidFill>
            </a:endParaRPr>
          </a:p>
        </p:txBody>
      </p:sp>
      <p:sp>
        <p:nvSpPr>
          <p:cNvPr id="328" name="Google Shape;328;p51"/>
          <p:cNvSpPr txBox="1">
            <a:spLocks noGrp="1"/>
          </p:cNvSpPr>
          <p:nvPr>
            <p:ph type="body" idx="1"/>
          </p:nvPr>
        </p:nvSpPr>
        <p:spPr>
          <a:xfrm>
            <a:off x="311700" y="1277175"/>
            <a:ext cx="8520600" cy="3543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b="1">
                <a:solidFill>
                  <a:srgbClr val="000000"/>
                </a:solidFill>
              </a:rPr>
              <a:t>Rationale</a:t>
            </a:r>
            <a:r>
              <a:rPr lang="en" sz="1400">
                <a:solidFill>
                  <a:srgbClr val="000000"/>
                </a:solidFill>
              </a:rPr>
              <a:t>:</a:t>
            </a:r>
            <a:endParaRPr sz="1400">
              <a:solidFill>
                <a:srgbClr val="000000"/>
              </a:solidFill>
            </a:endParaRPr>
          </a:p>
          <a:p>
            <a:pPr marL="0" lvl="0" indent="0" algn="l" rtl="0">
              <a:lnSpc>
                <a:spcPct val="100000"/>
              </a:lnSpc>
              <a:spcBef>
                <a:spcPts val="1200"/>
              </a:spcBef>
              <a:spcAft>
                <a:spcPts val="0"/>
              </a:spcAft>
              <a:buNone/>
            </a:pPr>
            <a:r>
              <a:rPr lang="en" sz="1400">
                <a:solidFill>
                  <a:srgbClr val="000000"/>
                </a:solidFill>
              </a:rPr>
              <a:t>Mentor teachers model best practices, coach candidates, and help candidates understand the complex ecosystems of classrooms and schools. They are essential partners to university-based pre-service teacher preparation programs.</a:t>
            </a:r>
            <a:endParaRPr sz="1400">
              <a:solidFill>
                <a:srgbClr val="000000"/>
              </a:solidFill>
            </a:endParaRPr>
          </a:p>
          <a:p>
            <a:pPr marL="0" lvl="0" indent="0" algn="l" rtl="0">
              <a:lnSpc>
                <a:spcPct val="100000"/>
              </a:lnSpc>
              <a:spcBef>
                <a:spcPts val="1200"/>
              </a:spcBef>
              <a:spcAft>
                <a:spcPts val="0"/>
              </a:spcAft>
              <a:buNone/>
            </a:pPr>
            <a:r>
              <a:rPr lang="en" sz="1400">
                <a:solidFill>
                  <a:srgbClr val="000000"/>
                </a:solidFill>
              </a:rPr>
              <a:t>Mentor teachers are not formally recognized in the contract, are rarely compensated beyond a very small stipend from the university program, and cannot be used to advance on the salary scale.  The infrastructure to support mentor teacher selection, professional learning for the role, and recognition of the role is currently haphazard, at best.</a:t>
            </a:r>
            <a:endParaRPr sz="1400">
              <a:solidFill>
                <a:srgbClr val="000000"/>
              </a:solidFill>
            </a:endParaRPr>
          </a:p>
          <a:p>
            <a:pPr marL="0" lvl="0" indent="0" algn="l" rtl="0">
              <a:lnSpc>
                <a:spcPct val="100000"/>
              </a:lnSpc>
              <a:spcBef>
                <a:spcPts val="1200"/>
              </a:spcBef>
              <a:spcAft>
                <a:spcPts val="0"/>
              </a:spcAft>
              <a:buNone/>
            </a:pPr>
            <a:r>
              <a:rPr lang="en" sz="1400">
                <a:solidFill>
                  <a:srgbClr val="000000"/>
                </a:solidFill>
              </a:rPr>
              <a:t>The State places importance on mentors in Residency Programs, in induction programs, and in Peer Assistance and Review-PAR Programs. All of these teacher leadership roles also increase retention and a sense of efficacy for teachers.</a:t>
            </a:r>
            <a:endParaRPr sz="1400">
              <a:solidFill>
                <a:srgbClr val="000000"/>
              </a:solidFill>
            </a:endParaRPr>
          </a:p>
          <a:p>
            <a:pPr marL="0" lvl="0" indent="0" algn="l" rtl="0">
              <a:lnSpc>
                <a:spcPct val="100000"/>
              </a:lnSpc>
              <a:spcBef>
                <a:spcPts val="1200"/>
              </a:spcBef>
              <a:spcAft>
                <a:spcPts val="0"/>
              </a:spcAft>
              <a:buNone/>
            </a:pPr>
            <a:r>
              <a:rPr lang="en" sz="1400">
                <a:solidFill>
                  <a:srgbClr val="000000"/>
                </a:solidFill>
              </a:rPr>
              <a:t>It is time to formalize the important role of mentor teacher!</a:t>
            </a:r>
            <a:endParaRPr sz="1400">
              <a:solidFill>
                <a:srgbClr val="000000"/>
              </a:solidFill>
            </a:endParaRPr>
          </a:p>
          <a:p>
            <a:pPr marL="0" lvl="0" indent="0" algn="l" rtl="0">
              <a:lnSpc>
                <a:spcPct val="100000"/>
              </a:lnSpc>
              <a:spcBef>
                <a:spcPts val="1200"/>
              </a:spcBef>
              <a:spcAft>
                <a:spcPts val="1200"/>
              </a:spcAft>
              <a:buNone/>
            </a:pPr>
            <a:r>
              <a:rPr lang="en" sz="1400">
                <a:solidFill>
                  <a:srgbClr val="000000"/>
                </a:solidFill>
                <a:highlight>
                  <a:srgbClr val="FFFFFF"/>
                </a:highlight>
              </a:rPr>
              <a:t> </a:t>
            </a:r>
            <a:endParaRPr sz="1400">
              <a:solidFill>
                <a:srgbClr val="000000"/>
              </a:solidFill>
              <a:highlight>
                <a:srgbClr val="FFFFFF"/>
              </a:highlight>
            </a:endParaRPr>
          </a:p>
        </p:txBody>
      </p:sp>
      <p:pic>
        <p:nvPicPr>
          <p:cNvPr id="329" name="Google Shape;329;p5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502800" y="4461800"/>
            <a:ext cx="1641200" cy="681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2"/>
          <p:cNvSpPr txBox="1">
            <a:spLocks noGrp="1"/>
          </p:cNvSpPr>
          <p:nvPr>
            <p:ph type="title"/>
          </p:nvPr>
        </p:nvSpPr>
        <p:spPr>
          <a:xfrm>
            <a:off x="311700" y="520475"/>
            <a:ext cx="8520600" cy="66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3. </a:t>
            </a:r>
            <a:r>
              <a:rPr lang="en" sz="1800" b="1"/>
              <a:t>Stories of mentor teachers</a:t>
            </a:r>
            <a:r>
              <a:rPr lang="en" sz="1800"/>
              <a:t>: </a:t>
            </a:r>
            <a:r>
              <a:rPr lang="en" sz="1800" b="1"/>
              <a:t>: These are prompts, teams can use their own.</a:t>
            </a:r>
            <a:endParaRPr sz="1800"/>
          </a:p>
          <a:p>
            <a:pPr marL="0" lvl="0" indent="0" algn="l" rtl="0">
              <a:spcBef>
                <a:spcPts val="0"/>
              </a:spcBef>
              <a:spcAft>
                <a:spcPts val="0"/>
              </a:spcAft>
              <a:buNone/>
            </a:pPr>
            <a:endParaRPr sz="1800"/>
          </a:p>
        </p:txBody>
      </p:sp>
      <p:sp>
        <p:nvSpPr>
          <p:cNvPr id="335" name="Google Shape;335;p52"/>
          <p:cNvSpPr txBox="1">
            <a:spLocks noGrp="1"/>
          </p:cNvSpPr>
          <p:nvPr>
            <p:ph type="body" idx="1"/>
          </p:nvPr>
        </p:nvSpPr>
        <p:spPr>
          <a:xfrm>
            <a:off x="360900" y="960425"/>
            <a:ext cx="3999900" cy="3219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400">
                <a:solidFill>
                  <a:srgbClr val="000000"/>
                </a:solidFill>
              </a:rPr>
              <a:t>Story 1: This mentor accepted an invitation to be part of a Residency program, and receives a stipend of $1500 per year that allows her to participate in summer professional learning sessions and a community of practice for mentor teachers. With compensation, she is able to take the time to stay very connected to the Residency program, leading to some valuable coaching strategies for her teacher candidate. As a result, she has had more success integrating her student teacher into her classroom routines - she feels that her students now have 2 teachers in the classroom, which truly benefits them and their learning. </a:t>
            </a:r>
            <a:endParaRPr sz="1400">
              <a:solidFill>
                <a:srgbClr val="000000"/>
              </a:solidFill>
            </a:endParaRPr>
          </a:p>
        </p:txBody>
      </p:sp>
      <p:sp>
        <p:nvSpPr>
          <p:cNvPr id="336" name="Google Shape;336;p52"/>
          <p:cNvSpPr txBox="1">
            <a:spLocks noGrp="1"/>
          </p:cNvSpPr>
          <p:nvPr>
            <p:ph type="body" idx="2"/>
          </p:nvPr>
        </p:nvSpPr>
        <p:spPr>
          <a:xfrm>
            <a:off x="4832400" y="1035875"/>
            <a:ext cx="3999900" cy="30690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1200"/>
              </a:spcAft>
              <a:buNone/>
            </a:pPr>
            <a:r>
              <a:rPr lang="en" sz="1400">
                <a:solidFill>
                  <a:srgbClr val="000000"/>
                </a:solidFill>
              </a:rPr>
              <a:t>Story 2: This mentor got word she’d have a teacher candidate the week before school started, with no compensation offered. Given this, it’s hard for her to find the time to invest in this role. She let her principal know she is a serving as a mentor teacher but they haven’t had any follow up conversations. She is committed to supporting her student teacher, but is struggling to balance many demands on her time and expertise.</a:t>
            </a:r>
            <a:endParaRPr sz="1400">
              <a:solidFill>
                <a:srgbClr val="000000"/>
              </a:solidFill>
            </a:endParaRPr>
          </a:p>
        </p:txBody>
      </p:sp>
      <p:sp>
        <p:nvSpPr>
          <p:cNvPr id="337" name="Google Shape;337;p52"/>
          <p:cNvSpPr txBox="1"/>
          <p:nvPr/>
        </p:nvSpPr>
        <p:spPr>
          <a:xfrm>
            <a:off x="360900" y="4257275"/>
            <a:ext cx="8422200" cy="79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b="1" i="1">
                <a:solidFill>
                  <a:srgbClr val="3F3F3F"/>
                </a:solidFill>
              </a:rPr>
              <a:t>Student teachers in these two host classrooms are having very different experiences. With formal recognition and support for the mentor teacher role, Story 1 could be the norm for all student teachers.</a:t>
            </a:r>
            <a:endParaRPr sz="1300" b="1" i="1">
              <a:solidFill>
                <a:srgbClr val="3F3F3F"/>
              </a:solidFill>
            </a:endParaRPr>
          </a:p>
        </p:txBody>
      </p:sp>
      <p:pic>
        <p:nvPicPr>
          <p:cNvPr id="338" name="Google Shape;338;p5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890951" y="0"/>
            <a:ext cx="1253049" cy="520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Team Leads Stand Up</a:t>
            </a:r>
            <a:endParaRPr/>
          </a:p>
        </p:txBody>
      </p:sp>
      <p:sp>
        <p:nvSpPr>
          <p:cNvPr id="344" name="Google Shape;344;p53"/>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Scan the room, figure out who you’d like to team up with. </a:t>
            </a:r>
            <a:endParaRPr/>
          </a:p>
          <a:p>
            <a:pPr marL="0" lvl="0" indent="0" algn="l" rtl="0">
              <a:spcBef>
                <a:spcPts val="1200"/>
              </a:spcBef>
              <a:spcAft>
                <a:spcPts val="0"/>
              </a:spcAft>
              <a:buNone/>
            </a:pPr>
            <a:r>
              <a:rPr lang="en"/>
              <a:t>Try to distribute the team membership evenly!</a:t>
            </a:r>
            <a:endParaRPr/>
          </a:p>
          <a:p>
            <a:pPr marL="0" lvl="0" indent="0" algn="l" rtl="0">
              <a:spcBef>
                <a:spcPts val="1200"/>
              </a:spcBef>
              <a:spcAft>
                <a:spcPts val="12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Practicing the Talking Points in Teams</a:t>
            </a:r>
            <a:endParaRPr/>
          </a:p>
          <a:p>
            <a:pPr marL="0" lvl="0" indent="0" algn="l" rtl="0">
              <a:spcBef>
                <a:spcPts val="0"/>
              </a:spcBef>
              <a:spcAft>
                <a:spcPts val="0"/>
              </a:spcAft>
              <a:buNone/>
            </a:pPr>
            <a:r>
              <a:rPr lang="en"/>
              <a:t>10:45</a:t>
            </a:r>
            <a:endParaRPr/>
          </a:p>
        </p:txBody>
      </p:sp>
      <p:sp>
        <p:nvSpPr>
          <p:cNvPr id="350" name="Google Shape;350;p5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fontScale="92500" lnSpcReduction="20000"/>
          </a:bodyPr>
          <a:lstStyle/>
          <a:p>
            <a:pPr marL="457200" lvl="0" indent="-369570" algn="l" rtl="0">
              <a:spcBef>
                <a:spcPts val="0"/>
              </a:spcBef>
              <a:spcAft>
                <a:spcPts val="0"/>
              </a:spcAft>
              <a:buSzPct val="100000"/>
              <a:buChar char="●"/>
            </a:pPr>
            <a:r>
              <a:rPr lang="en"/>
              <a:t>Sit with your Team and Team Lead.</a:t>
            </a:r>
            <a:endParaRPr/>
          </a:p>
          <a:p>
            <a:pPr marL="457200" lvl="0" indent="-369570" algn="l" rtl="0">
              <a:spcBef>
                <a:spcPts val="0"/>
              </a:spcBef>
              <a:spcAft>
                <a:spcPts val="0"/>
              </a:spcAft>
              <a:buSzPct val="100000"/>
              <a:buChar char="●"/>
            </a:pPr>
            <a:r>
              <a:rPr lang="en"/>
              <a:t>Gather at your table, and practice together; decide which stories you’ll use with high relevance being a key criterion.</a:t>
            </a:r>
            <a:endParaRPr/>
          </a:p>
          <a:p>
            <a:pPr marL="457200" lvl="0" indent="-369570" algn="l" rtl="0">
              <a:spcBef>
                <a:spcPts val="0"/>
              </a:spcBef>
              <a:spcAft>
                <a:spcPts val="0"/>
              </a:spcAft>
              <a:buSzPct val="100000"/>
              <a:buChar char="●"/>
            </a:pPr>
            <a:r>
              <a:rPr lang="en"/>
              <a:t>Practice staying on message, focusing on positives and benefits. </a:t>
            </a:r>
            <a:endParaRPr/>
          </a:p>
          <a:p>
            <a:pPr marL="457200" lvl="0" indent="-369570" algn="l" rtl="0">
              <a:spcBef>
                <a:spcPts val="0"/>
              </a:spcBef>
              <a:spcAft>
                <a:spcPts val="0"/>
              </a:spcAft>
              <a:buSzPct val="100000"/>
              <a:buChar char="●"/>
            </a:pPr>
            <a:r>
              <a:rPr lang="en"/>
              <a:t>Make a plan for Tuesday team breakfast for one last rehearsal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37"/>
          <p:cNvPicPr preferRelativeResize="0"/>
          <p:nvPr/>
        </p:nvPicPr>
        <p:blipFill rotWithShape="1">
          <a:blip r:embed="rId3" cstate="screen">
            <a:alphaModFix/>
            <a:extLst>
              <a:ext uri="{28A0092B-C50C-407E-A947-70E740481C1C}">
                <a14:useLocalDpi xmlns:a14="http://schemas.microsoft.com/office/drawing/2010/main"/>
              </a:ext>
            </a:extLst>
          </a:blip>
          <a:srcRect r="-2323"/>
          <a:stretch/>
        </p:blipFill>
        <p:spPr>
          <a:xfrm>
            <a:off x="390112" y="2830182"/>
            <a:ext cx="2522451" cy="1211185"/>
          </a:xfrm>
          <a:prstGeom prst="rect">
            <a:avLst/>
          </a:prstGeom>
          <a:noFill/>
          <a:ln>
            <a:noFill/>
          </a:ln>
        </p:spPr>
      </p:pic>
      <p:pic>
        <p:nvPicPr>
          <p:cNvPr id="220" name="Google Shape;220;p3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187594" y="1046176"/>
            <a:ext cx="2592406" cy="542044"/>
          </a:xfrm>
          <a:prstGeom prst="rect">
            <a:avLst/>
          </a:prstGeom>
          <a:noFill/>
          <a:ln>
            <a:noFill/>
          </a:ln>
        </p:spPr>
      </p:pic>
      <p:pic>
        <p:nvPicPr>
          <p:cNvPr id="221" name="Google Shape;221;p3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178469" y="2474775"/>
            <a:ext cx="1707909" cy="814781"/>
          </a:xfrm>
          <a:prstGeom prst="rect">
            <a:avLst/>
          </a:prstGeom>
          <a:noFill/>
          <a:ln>
            <a:noFill/>
          </a:ln>
        </p:spPr>
      </p:pic>
      <p:pic>
        <p:nvPicPr>
          <p:cNvPr id="222" name="Google Shape;222;p3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08081" y="1662394"/>
            <a:ext cx="2592412" cy="709790"/>
          </a:xfrm>
          <a:prstGeom prst="rect">
            <a:avLst/>
          </a:prstGeom>
          <a:noFill/>
          <a:ln>
            <a:noFill/>
          </a:ln>
        </p:spPr>
      </p:pic>
      <p:pic>
        <p:nvPicPr>
          <p:cNvPr id="223" name="Google Shape;223;p37"/>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968063" y="4067400"/>
            <a:ext cx="2300270" cy="814781"/>
          </a:xfrm>
          <a:prstGeom prst="rect">
            <a:avLst/>
          </a:prstGeom>
          <a:noFill/>
          <a:ln>
            <a:noFill/>
          </a:ln>
        </p:spPr>
      </p:pic>
      <p:sp>
        <p:nvSpPr>
          <p:cNvPr id="224" name="Google Shape;224;p37"/>
          <p:cNvSpPr txBox="1"/>
          <p:nvPr/>
        </p:nvSpPr>
        <p:spPr>
          <a:xfrm>
            <a:off x="646106" y="315713"/>
            <a:ext cx="3332400" cy="4710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2200" b="1">
                <a:latin typeface="Arial Black"/>
                <a:ea typeface="Arial Black"/>
                <a:cs typeface="Arial Black"/>
                <a:sym typeface="Arial Black"/>
              </a:rPr>
              <a:t>SPAN 2024 Sponsors</a:t>
            </a:r>
            <a:endParaRPr sz="2200" b="1">
              <a:latin typeface="Arial Black"/>
              <a:ea typeface="Arial Black"/>
              <a:cs typeface="Arial Black"/>
              <a:sym typeface="Arial Black"/>
            </a:endParaRPr>
          </a:p>
        </p:txBody>
      </p:sp>
      <p:sp>
        <p:nvSpPr>
          <p:cNvPr id="225" name="Google Shape;225;p37"/>
          <p:cNvSpPr txBox="1"/>
          <p:nvPr/>
        </p:nvSpPr>
        <p:spPr>
          <a:xfrm>
            <a:off x="5108400" y="315713"/>
            <a:ext cx="3803400" cy="4710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2200" b="1">
                <a:latin typeface="Arial Black"/>
                <a:ea typeface="Arial Black"/>
                <a:cs typeface="Arial Black"/>
                <a:sym typeface="Arial Black"/>
              </a:rPr>
              <a:t>CCTE Annual Sponsors</a:t>
            </a:r>
            <a:endParaRPr sz="2200" b="1">
              <a:latin typeface="Arial Black"/>
              <a:ea typeface="Arial Black"/>
              <a:cs typeface="Arial Black"/>
              <a:sym typeface="Arial Black"/>
            </a:endParaRPr>
          </a:p>
        </p:txBody>
      </p:sp>
      <p:pic>
        <p:nvPicPr>
          <p:cNvPr id="226" name="Google Shape;226;p37"/>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4941056" y="1876613"/>
            <a:ext cx="2315700" cy="598155"/>
          </a:xfrm>
          <a:prstGeom prst="rect">
            <a:avLst/>
          </a:prstGeom>
          <a:noFill/>
          <a:ln>
            <a:noFill/>
          </a:ln>
        </p:spPr>
      </p:pic>
      <p:pic>
        <p:nvPicPr>
          <p:cNvPr id="227" name="Google Shape;227;p37"/>
          <p:cNvPicPr preferRelativeResize="0"/>
          <p:nvPr/>
        </p:nvPicPr>
        <p:blipFill>
          <a:blip r:embed="rId9" cstate="screen">
            <a:alphaModFix/>
            <a:extLst>
              <a:ext uri="{28A0092B-C50C-407E-A947-70E740481C1C}">
                <a14:useLocalDpi xmlns:a14="http://schemas.microsoft.com/office/drawing/2010/main"/>
              </a:ext>
            </a:extLst>
          </a:blip>
          <a:stretch>
            <a:fillRect/>
          </a:stretch>
        </p:blipFill>
        <p:spPr>
          <a:xfrm>
            <a:off x="7256756" y="1193438"/>
            <a:ext cx="1793363" cy="1394831"/>
          </a:xfrm>
          <a:prstGeom prst="rect">
            <a:avLst/>
          </a:prstGeom>
          <a:noFill/>
          <a:ln>
            <a:noFill/>
          </a:ln>
        </p:spPr>
      </p:pic>
      <p:sp>
        <p:nvSpPr>
          <p:cNvPr id="228" name="Google Shape;228;p37"/>
          <p:cNvSpPr txBox="1"/>
          <p:nvPr/>
        </p:nvSpPr>
        <p:spPr>
          <a:xfrm>
            <a:off x="6342356" y="3712950"/>
            <a:ext cx="1113300" cy="9798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500" b="1">
                <a:solidFill>
                  <a:srgbClr val="E69138"/>
                </a:solidFill>
              </a:rPr>
              <a:t>Become a sponsor of SPAN and CCTE.</a:t>
            </a:r>
            <a:endParaRPr sz="1500" b="1">
              <a:solidFill>
                <a:srgbClr val="E69138"/>
              </a:solidFill>
            </a:endParaRPr>
          </a:p>
        </p:txBody>
      </p:sp>
      <p:pic>
        <p:nvPicPr>
          <p:cNvPr id="229" name="Google Shape;229;p37"/>
          <p:cNvPicPr preferRelativeResize="0"/>
          <p:nvPr/>
        </p:nvPicPr>
        <p:blipFill>
          <a:blip r:embed="rId10" cstate="screen">
            <a:alphaModFix/>
            <a:extLst>
              <a:ext uri="{28A0092B-C50C-407E-A947-70E740481C1C}">
                <a14:useLocalDpi xmlns:a14="http://schemas.microsoft.com/office/drawing/2010/main"/>
              </a:ext>
            </a:extLst>
          </a:blip>
          <a:stretch>
            <a:fillRect/>
          </a:stretch>
        </p:blipFill>
        <p:spPr>
          <a:xfrm>
            <a:off x="7505344" y="3788137"/>
            <a:ext cx="829275" cy="829275"/>
          </a:xfrm>
          <a:prstGeom prst="rect">
            <a:avLst/>
          </a:prstGeom>
          <a:noFill/>
          <a:ln>
            <a:noFill/>
          </a:ln>
        </p:spPr>
      </p:pic>
      <p:pic>
        <p:nvPicPr>
          <p:cNvPr id="230" name="Google Shape;230;p37"/>
          <p:cNvPicPr preferRelativeResize="0"/>
          <p:nvPr/>
        </p:nvPicPr>
        <p:blipFill>
          <a:blip r:embed="rId11" cstate="screen">
            <a:alphaModFix/>
            <a:extLst>
              <a:ext uri="{28A0092B-C50C-407E-A947-70E740481C1C}">
                <a14:useLocalDpi xmlns:a14="http://schemas.microsoft.com/office/drawing/2010/main"/>
              </a:ext>
            </a:extLst>
          </a:blip>
          <a:stretch>
            <a:fillRect/>
          </a:stretch>
        </p:blipFill>
        <p:spPr>
          <a:xfrm>
            <a:off x="5255794" y="851906"/>
            <a:ext cx="2450925" cy="81048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California Policy Priorities</a:t>
            </a:r>
            <a:endParaRPr/>
          </a:p>
          <a:p>
            <a:pPr marL="0" lvl="0" indent="0" algn="l" rtl="0">
              <a:spcBef>
                <a:spcPts val="0"/>
              </a:spcBef>
              <a:spcAft>
                <a:spcPts val="0"/>
              </a:spcAft>
              <a:buNone/>
            </a:pPr>
            <a:r>
              <a:rPr lang="en"/>
              <a:t>11:30</a:t>
            </a:r>
            <a:endParaRPr/>
          </a:p>
        </p:txBody>
      </p:sp>
      <p:sp>
        <p:nvSpPr>
          <p:cNvPr id="356" name="Google Shape;356;p5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With Chelsea Kelly</a:t>
            </a:r>
            <a:endParaRPr/>
          </a:p>
          <a:p>
            <a:pPr marL="0" lvl="0" indent="0" algn="l" rtl="0">
              <a:spcBef>
                <a:spcPts val="1200"/>
              </a:spcBef>
              <a:spcAft>
                <a:spcPts val="0"/>
              </a:spcAft>
              <a:buNone/>
            </a:pPr>
            <a:r>
              <a:rPr lang="en"/>
              <a:t>Consultant to the </a:t>
            </a:r>
            <a:endParaRPr/>
          </a:p>
          <a:p>
            <a:pPr marL="0" lvl="0" indent="0" algn="l" rtl="0">
              <a:spcBef>
                <a:spcPts val="1200"/>
              </a:spcBef>
              <a:spcAft>
                <a:spcPts val="1200"/>
              </a:spcAft>
              <a:buNone/>
            </a:pPr>
            <a:r>
              <a:rPr lang="en"/>
              <a:t>Assembly Education Committee</a:t>
            </a:r>
            <a:endParaRPr/>
          </a:p>
        </p:txBody>
      </p:sp>
      <p:pic>
        <p:nvPicPr>
          <p:cNvPr id="357" name="Google Shape;357;p5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563624" y="557050"/>
            <a:ext cx="2994050" cy="40340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6"/>
          <p:cNvSpPr txBox="1">
            <a:spLocks noGrp="1"/>
          </p:cNvSpPr>
          <p:nvPr>
            <p:ph type="title"/>
          </p:nvPr>
        </p:nvSpPr>
        <p:spPr>
          <a:xfrm>
            <a:off x="819150" y="41682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00"/>
              <a:t>Advocacy Luncheon</a:t>
            </a:r>
            <a:endParaRPr sz="2800"/>
          </a:p>
          <a:p>
            <a:pPr marL="0" lvl="0" indent="0" algn="l" rtl="0">
              <a:spcBef>
                <a:spcPts val="0"/>
              </a:spcBef>
              <a:spcAft>
                <a:spcPts val="0"/>
              </a:spcAft>
              <a:buSzPts val="990"/>
              <a:buNone/>
            </a:pPr>
            <a:r>
              <a:rPr lang="en" sz="2800"/>
              <a:t>12:00 - 1:00</a:t>
            </a:r>
            <a:endParaRPr sz="2800"/>
          </a:p>
          <a:p>
            <a:pPr marL="0" lvl="0" indent="0" algn="l" rtl="0">
              <a:spcBef>
                <a:spcPts val="0"/>
              </a:spcBef>
              <a:spcAft>
                <a:spcPts val="0"/>
              </a:spcAft>
              <a:buSzPts val="990"/>
              <a:buNone/>
            </a:pPr>
            <a:endParaRPr sz="2800"/>
          </a:p>
        </p:txBody>
      </p:sp>
      <p:sp>
        <p:nvSpPr>
          <p:cNvPr id="363" name="Google Shape;363;p56"/>
          <p:cNvSpPr txBox="1">
            <a:spLocks noGrp="1"/>
          </p:cNvSpPr>
          <p:nvPr>
            <p:ph type="body" idx="1"/>
          </p:nvPr>
        </p:nvSpPr>
        <p:spPr>
          <a:xfrm>
            <a:off x="893475" y="1434725"/>
            <a:ext cx="7505700" cy="18243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a:t>12:30 Dr. Marquita Grenot-Scheyer </a:t>
            </a:r>
            <a:endParaRPr/>
          </a:p>
          <a:p>
            <a:pPr marL="0" lvl="0" indent="457200" algn="l" rtl="0">
              <a:lnSpc>
                <a:spcPct val="100000"/>
              </a:lnSpc>
              <a:spcBef>
                <a:spcPts val="0"/>
              </a:spcBef>
              <a:spcAft>
                <a:spcPts val="0"/>
              </a:spcAft>
              <a:buNone/>
            </a:pPr>
            <a:r>
              <a:rPr lang="en"/>
              <a:t>Chair of the Commission on Teacher Credentialing</a:t>
            </a:r>
            <a:endParaRPr/>
          </a:p>
          <a:p>
            <a:pPr marL="0" lvl="0" indent="457200" algn="l" rtl="0">
              <a:lnSpc>
                <a:spcPct val="100000"/>
              </a:lnSpc>
              <a:spcBef>
                <a:spcPts val="0"/>
              </a:spcBef>
              <a:spcAft>
                <a:spcPts val="0"/>
              </a:spcAft>
              <a:buNone/>
            </a:pPr>
            <a:r>
              <a:rPr lang="en"/>
              <a:t>Chair of the AACTE Board of Directors</a:t>
            </a:r>
            <a:endParaRPr/>
          </a:p>
        </p:txBody>
      </p:sp>
      <p:sp>
        <p:nvSpPr>
          <p:cNvPr id="364" name="Google Shape;364;p56"/>
          <p:cNvSpPr txBox="1"/>
          <p:nvPr/>
        </p:nvSpPr>
        <p:spPr>
          <a:xfrm>
            <a:off x="718475" y="2751225"/>
            <a:ext cx="8028900" cy="198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2"/>
                </a:solidFill>
                <a:latin typeface="Calibri"/>
                <a:ea typeface="Calibri"/>
                <a:cs typeface="Calibri"/>
                <a:sym typeface="Calibri"/>
              </a:rPr>
              <a:t>Co-Sponsored by:</a:t>
            </a:r>
            <a:endParaRPr sz="1800" b="1">
              <a:solidFill>
                <a:schemeClr val="dk2"/>
              </a:solidFill>
              <a:latin typeface="Calibri"/>
              <a:ea typeface="Calibri"/>
              <a:cs typeface="Calibri"/>
              <a:sym typeface="Calibri"/>
            </a:endParaRPr>
          </a:p>
          <a:p>
            <a:pPr marL="457200" lvl="0" indent="-342900" algn="l" rtl="0">
              <a:spcBef>
                <a:spcPts val="0"/>
              </a:spcBef>
              <a:spcAft>
                <a:spcPts val="0"/>
              </a:spcAft>
              <a:buClr>
                <a:schemeClr val="dk2"/>
              </a:buClr>
              <a:buSzPts val="1800"/>
              <a:buFont typeface="Calibri"/>
              <a:buChar char="-"/>
            </a:pPr>
            <a:r>
              <a:rPr lang="en" sz="1800" b="1">
                <a:solidFill>
                  <a:schemeClr val="dk2"/>
                </a:solidFill>
                <a:latin typeface="Calibri"/>
                <a:ea typeface="Calibri"/>
                <a:cs typeface="Calibri"/>
                <a:sym typeface="Calibri"/>
              </a:rPr>
              <a:t>CSU</a:t>
            </a:r>
            <a:r>
              <a:rPr lang="en" sz="1800">
                <a:solidFill>
                  <a:schemeClr val="dk2"/>
                </a:solidFill>
                <a:latin typeface="Calibri"/>
                <a:ea typeface="Calibri"/>
                <a:cs typeface="Calibri"/>
                <a:sym typeface="Calibri"/>
              </a:rPr>
              <a:t> Office of Educator Preparation and Leadership Programs, Assistant Vice Chancellor Shireen Pavri</a:t>
            </a:r>
            <a:endParaRPr sz="1800">
              <a:solidFill>
                <a:schemeClr val="dk2"/>
              </a:solidFill>
              <a:latin typeface="Calibri"/>
              <a:ea typeface="Calibri"/>
              <a:cs typeface="Calibri"/>
              <a:sym typeface="Calibri"/>
            </a:endParaRPr>
          </a:p>
          <a:p>
            <a:pPr marL="457200" lvl="0" indent="-342900" algn="l" rtl="0">
              <a:spcBef>
                <a:spcPts val="0"/>
              </a:spcBef>
              <a:spcAft>
                <a:spcPts val="0"/>
              </a:spcAft>
              <a:buClr>
                <a:schemeClr val="dk2"/>
              </a:buClr>
              <a:buSzPts val="1800"/>
              <a:buFont typeface="Calibri"/>
              <a:buChar char="-"/>
            </a:pPr>
            <a:r>
              <a:rPr lang="en" sz="1800" b="1">
                <a:solidFill>
                  <a:schemeClr val="dk2"/>
                </a:solidFill>
                <a:latin typeface="Calibri"/>
                <a:ea typeface="Calibri"/>
                <a:cs typeface="Calibri"/>
                <a:sym typeface="Calibri"/>
              </a:rPr>
              <a:t>UC Office of the President</a:t>
            </a:r>
            <a:r>
              <a:rPr lang="en" sz="1800">
                <a:solidFill>
                  <a:schemeClr val="dk2"/>
                </a:solidFill>
                <a:latin typeface="Calibri"/>
                <a:ea typeface="Calibri"/>
                <a:cs typeface="Calibri"/>
                <a:sym typeface="Calibri"/>
              </a:rPr>
              <a:t>, Educator Programs, Executive Director Claudia Martinez</a:t>
            </a:r>
            <a:endParaRPr sz="1800">
              <a:solidFill>
                <a:schemeClr val="dk2"/>
              </a:solidFill>
              <a:latin typeface="Calibri"/>
              <a:ea typeface="Calibri"/>
              <a:cs typeface="Calibri"/>
              <a:sym typeface="Calibri"/>
            </a:endParaRPr>
          </a:p>
          <a:p>
            <a:pPr marL="457200" lvl="0" indent="-342900" algn="l" rtl="0">
              <a:spcBef>
                <a:spcPts val="0"/>
              </a:spcBef>
              <a:spcAft>
                <a:spcPts val="0"/>
              </a:spcAft>
              <a:buClr>
                <a:schemeClr val="dk2"/>
              </a:buClr>
              <a:buSzPts val="1800"/>
              <a:buFont typeface="Calibri"/>
              <a:buChar char="-"/>
            </a:pPr>
            <a:r>
              <a:rPr lang="en" sz="1800" b="1">
                <a:solidFill>
                  <a:schemeClr val="dk2"/>
                </a:solidFill>
                <a:latin typeface="Calibri"/>
                <a:ea typeface="Calibri"/>
                <a:cs typeface="Calibri"/>
                <a:sym typeface="Calibri"/>
              </a:rPr>
              <a:t>AICCU</a:t>
            </a:r>
            <a:r>
              <a:rPr lang="en" sz="1800">
                <a:solidFill>
                  <a:schemeClr val="dk2"/>
                </a:solidFill>
                <a:latin typeface="Calibri"/>
                <a:ea typeface="Calibri"/>
                <a:cs typeface="Calibri"/>
                <a:sym typeface="Calibri"/>
              </a:rPr>
              <a:t> Association of Independent California Colleges and Universities, President Kristen Soares</a:t>
            </a:r>
            <a:endParaRPr sz="1800">
              <a:solidFill>
                <a:schemeClr val="dk2"/>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7"/>
          <p:cNvSpPr txBox="1">
            <a:spLocks noGrp="1"/>
          </p:cNvSpPr>
          <p:nvPr>
            <p:ph type="ctrTitle"/>
          </p:nvPr>
        </p:nvSpPr>
        <p:spPr>
          <a:xfrm>
            <a:off x="1143000" y="1059873"/>
            <a:ext cx="6858000" cy="1572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 sz="3200"/>
              <a:t>High quality and supported mentoring of the next generation of teachers: Rationale and strategies to support the continuum of teaching and learning</a:t>
            </a:r>
            <a:endParaRPr/>
          </a:p>
        </p:txBody>
      </p:sp>
      <p:sp>
        <p:nvSpPr>
          <p:cNvPr id="371" name="Google Shape;371;p57"/>
          <p:cNvSpPr txBox="1">
            <a:spLocks noGrp="1"/>
          </p:cNvSpPr>
          <p:nvPr>
            <p:ph type="subTitle" idx="1"/>
          </p:nvPr>
        </p:nvSpPr>
        <p:spPr>
          <a:xfrm>
            <a:off x="1143000" y="2701529"/>
            <a:ext cx="6858000" cy="1241700"/>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90000"/>
              </a:lnSpc>
              <a:spcBef>
                <a:spcPts val="0"/>
              </a:spcBef>
              <a:spcAft>
                <a:spcPts val="0"/>
              </a:spcAft>
              <a:buClr>
                <a:srgbClr val="ECAA00"/>
              </a:buClr>
              <a:buSzPct val="100000"/>
              <a:buNone/>
            </a:pPr>
            <a:r>
              <a:rPr lang="en" sz="2400">
                <a:solidFill>
                  <a:srgbClr val="ECAA00"/>
                </a:solidFill>
              </a:rPr>
              <a:t>Marquita Grenot-Scheyer, Ph.D.</a:t>
            </a:r>
            <a:endParaRPr/>
          </a:p>
          <a:p>
            <a:pPr marL="0" lvl="0" indent="0" algn="ctr" rtl="0">
              <a:lnSpc>
                <a:spcPct val="90000"/>
              </a:lnSpc>
              <a:spcBef>
                <a:spcPts val="750"/>
              </a:spcBef>
              <a:spcAft>
                <a:spcPts val="0"/>
              </a:spcAft>
              <a:buClr>
                <a:srgbClr val="ECAA00"/>
              </a:buClr>
              <a:buSzPct val="100000"/>
              <a:buNone/>
            </a:pPr>
            <a:r>
              <a:rPr lang="en" sz="2400">
                <a:solidFill>
                  <a:srgbClr val="ECAA00"/>
                </a:solidFill>
              </a:rPr>
              <a:t>Spring Policy Action Network (SPAN) Conference, CCTE, Sacramento</a:t>
            </a:r>
            <a:endParaRPr/>
          </a:p>
          <a:p>
            <a:pPr marL="0" lvl="0" indent="0" algn="ctr" rtl="0">
              <a:lnSpc>
                <a:spcPct val="90000"/>
              </a:lnSpc>
              <a:spcBef>
                <a:spcPts val="750"/>
              </a:spcBef>
              <a:spcAft>
                <a:spcPts val="0"/>
              </a:spcAft>
              <a:buClr>
                <a:srgbClr val="ECAA00"/>
              </a:buClr>
              <a:buSzPct val="100000"/>
              <a:buNone/>
            </a:pPr>
            <a:r>
              <a:rPr lang="en" sz="2400">
                <a:solidFill>
                  <a:srgbClr val="ECAA00"/>
                </a:solidFill>
              </a:rPr>
              <a:t>March 11, 2024</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58"/>
          <p:cNvPicPr preferRelativeResize="0"/>
          <p:nvPr/>
        </p:nvPicPr>
        <p:blipFill rotWithShape="1">
          <a:blip r:embed="rId3">
            <a:alphaModFix/>
          </a:blip>
          <a:srcRect/>
          <a:stretch/>
        </p:blipFill>
        <p:spPr>
          <a:xfrm>
            <a:off x="-871870" y="71770"/>
            <a:ext cx="5220587" cy="5143501"/>
          </a:xfrm>
          <a:prstGeom prst="rect">
            <a:avLst/>
          </a:prstGeom>
          <a:noFill/>
          <a:ln>
            <a:noFill/>
          </a:ln>
        </p:spPr>
      </p:pic>
      <p:pic>
        <p:nvPicPr>
          <p:cNvPr id="378" name="Google Shape;378;p58"/>
          <p:cNvPicPr preferRelativeResize="0"/>
          <p:nvPr/>
        </p:nvPicPr>
        <p:blipFill rotWithShape="1">
          <a:blip r:embed="rId4">
            <a:alphaModFix/>
          </a:blip>
          <a:srcRect/>
          <a:stretch/>
        </p:blipFill>
        <p:spPr>
          <a:xfrm>
            <a:off x="4348718" y="199360"/>
            <a:ext cx="5903495" cy="51434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9"/>
          <p:cNvSpPr txBox="1">
            <a:spLocks noGrp="1"/>
          </p:cNvSpPr>
          <p:nvPr>
            <p:ph type="title"/>
          </p:nvPr>
        </p:nvSpPr>
        <p:spPr>
          <a:xfrm>
            <a:off x="628650" y="914401"/>
            <a:ext cx="7886700" cy="614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
              <a:t>California Commission on Teacher Credentialing</a:t>
            </a:r>
            <a:endParaRPr/>
          </a:p>
        </p:txBody>
      </p:sp>
      <p:sp>
        <p:nvSpPr>
          <p:cNvPr id="385" name="Google Shape;385;p59"/>
          <p:cNvSpPr txBox="1">
            <a:spLocks noGrp="1"/>
          </p:cNvSpPr>
          <p:nvPr>
            <p:ph type="body" idx="1"/>
          </p:nvPr>
        </p:nvSpPr>
        <p:spPr>
          <a:xfrm>
            <a:off x="628650" y="1630015"/>
            <a:ext cx="7886700" cy="32634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endParaRPr/>
          </a:p>
          <a:p>
            <a:pPr marL="342900" marR="0" lvl="0" indent="-331470" algn="l" rtl="0">
              <a:lnSpc>
                <a:spcPct val="107000"/>
              </a:lnSpc>
              <a:spcBef>
                <a:spcPts val="0"/>
              </a:spcBef>
              <a:spcAft>
                <a:spcPts val="0"/>
              </a:spcAft>
              <a:buClr>
                <a:schemeClr val="dk1"/>
              </a:buClr>
              <a:buSzPct val="100000"/>
              <a:buFont typeface="Noto Sans Symbols"/>
              <a:buChar char="∙"/>
            </a:pPr>
            <a:r>
              <a:rPr lang="en" sz="2400"/>
              <a:t>Educator preparation in which we set rigorous standards, accredit EPPs, develop and maintain performance assessment and examinations, and administer and monitor grants</a:t>
            </a:r>
            <a:endParaRPr/>
          </a:p>
          <a:p>
            <a:pPr marL="342900" marR="0" lvl="0" indent="-331470" algn="l" rtl="0">
              <a:lnSpc>
                <a:spcPct val="107000"/>
              </a:lnSpc>
              <a:spcBef>
                <a:spcPts val="800"/>
              </a:spcBef>
              <a:spcAft>
                <a:spcPts val="0"/>
              </a:spcAft>
              <a:buClr>
                <a:schemeClr val="dk1"/>
              </a:buClr>
              <a:buSzPct val="100000"/>
              <a:buFont typeface="Noto Sans Symbols"/>
              <a:buChar char="∙"/>
            </a:pPr>
            <a:r>
              <a:rPr lang="en" sz="2400"/>
              <a:t>Educator licensure which includes monitoring educator assignments and investigating educator misconduct and taking appropriate actions</a:t>
            </a:r>
            <a:endParaRPr/>
          </a:p>
          <a:p>
            <a:pPr marL="342900" marR="0" lvl="0" indent="-331470" algn="l" rtl="0">
              <a:lnSpc>
                <a:spcPct val="107000"/>
              </a:lnSpc>
              <a:spcBef>
                <a:spcPts val="800"/>
              </a:spcBef>
              <a:spcAft>
                <a:spcPts val="0"/>
              </a:spcAft>
              <a:buClr>
                <a:schemeClr val="dk1"/>
              </a:buClr>
              <a:buSzPct val="100000"/>
              <a:buFont typeface="Noto Sans Symbols"/>
              <a:buChar char="∙"/>
            </a:pPr>
            <a:r>
              <a:rPr lang="en" sz="2400"/>
              <a:t>Reporting on key education issues including educator supply and credentialing</a:t>
            </a:r>
            <a:endParaRPr/>
          </a:p>
          <a:p>
            <a:pPr marL="171450" lvl="0" indent="-38100" algn="l" rtl="0">
              <a:lnSpc>
                <a:spcPct val="90000"/>
              </a:lnSpc>
              <a:spcBef>
                <a:spcPts val="1550"/>
              </a:spcBef>
              <a:spcAft>
                <a:spcPts val="0"/>
              </a:spcAft>
              <a:buClr>
                <a:schemeClr val="dk1"/>
              </a:buClr>
              <a:buSzPct val="10000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9"/>
        <p:cNvGrpSpPr/>
        <p:nvPr/>
      </p:nvGrpSpPr>
      <p:grpSpPr>
        <a:xfrm>
          <a:off x="0" y="0"/>
          <a:ext cx="0" cy="0"/>
          <a:chOff x="0" y="0"/>
          <a:chExt cx="0" cy="0"/>
        </a:xfrm>
      </p:grpSpPr>
      <p:sp>
        <p:nvSpPr>
          <p:cNvPr id="390" name="Google Shape;390;p60"/>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1" name="Google Shape;391;p60"/>
          <p:cNvSpPr/>
          <p:nvPr/>
        </p:nvSpPr>
        <p:spPr>
          <a:xfrm rot="-5400000" flipH="1">
            <a:off x="1999950" y="-1999629"/>
            <a:ext cx="5143500" cy="9143400"/>
          </a:xfrm>
          <a:prstGeom prst="rect">
            <a:avLst/>
          </a:prstGeom>
          <a:gradFill>
            <a:gsLst>
              <a:gs pos="0">
                <a:schemeClr val="accent1"/>
              </a:gs>
              <a:gs pos="8000">
                <a:schemeClr val="accent1"/>
              </a:gs>
              <a:gs pos="100000">
                <a:srgbClr val="1F3864"/>
              </a:gs>
            </a:gsLst>
            <a:lin ang="1200014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2" name="Google Shape;392;p60"/>
          <p:cNvSpPr/>
          <p:nvPr/>
        </p:nvSpPr>
        <p:spPr>
          <a:xfrm rot="10800000" flipH="1">
            <a:off x="-1733" y="-21"/>
            <a:ext cx="6803100" cy="5143200"/>
          </a:xfrm>
          <a:prstGeom prst="rect">
            <a:avLst/>
          </a:prstGeom>
          <a:gradFill>
            <a:gsLst>
              <a:gs pos="0">
                <a:srgbClr val="000000">
                  <a:alpha val="51764"/>
                </a:srgbClr>
              </a:gs>
              <a:gs pos="8000">
                <a:srgbClr val="000000">
                  <a:alpha val="51764"/>
                </a:srgbClr>
              </a:gs>
              <a:gs pos="100000">
                <a:schemeClr val="accent1"/>
              </a:gs>
            </a:gsLst>
            <a:lin ang="4800126"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3" name="Google Shape;393;p60"/>
          <p:cNvSpPr/>
          <p:nvPr/>
        </p:nvSpPr>
        <p:spPr>
          <a:xfrm rot="-5400000" flipH="1">
            <a:off x="2737200" y="-1264462"/>
            <a:ext cx="3670800" cy="9145200"/>
          </a:xfrm>
          <a:prstGeom prst="rect">
            <a:avLst/>
          </a:prstGeom>
          <a:gradFill>
            <a:gsLst>
              <a:gs pos="0">
                <a:srgbClr val="9CC2E5">
                  <a:alpha val="0"/>
                </a:srgbClr>
              </a:gs>
              <a:gs pos="100000">
                <a:srgbClr val="000000">
                  <a:alpha val="45882"/>
                </a:srgbClr>
              </a:gs>
            </a:gsLst>
            <a:lin ang="1200117"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94" name="Google Shape;394;p60" descr="A collage of a teacher and students&#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06057" y="342740"/>
            <a:ext cx="5198483" cy="4457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8"/>
        <p:cNvGrpSpPr/>
        <p:nvPr/>
      </p:nvGrpSpPr>
      <p:grpSpPr>
        <a:xfrm>
          <a:off x="0" y="0"/>
          <a:ext cx="0" cy="0"/>
          <a:chOff x="0" y="0"/>
          <a:chExt cx="0" cy="0"/>
        </a:xfrm>
      </p:grpSpPr>
      <p:sp>
        <p:nvSpPr>
          <p:cNvPr id="399" name="Google Shape;399;p61"/>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0" name="Google Shape;400;p61"/>
          <p:cNvSpPr/>
          <p:nvPr/>
        </p:nvSpPr>
        <p:spPr>
          <a:xfrm>
            <a:off x="0" y="0"/>
            <a:ext cx="91416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1" name="Google Shape;401;p61"/>
          <p:cNvSpPr/>
          <p:nvPr/>
        </p:nvSpPr>
        <p:spPr>
          <a:xfrm rot="5400000" flipH="1">
            <a:off x="-1057624" y="1057500"/>
            <a:ext cx="5143500" cy="3028500"/>
          </a:xfrm>
          <a:prstGeom prst="rect">
            <a:avLst/>
          </a:prstGeom>
          <a:gradFill>
            <a:gsLst>
              <a:gs pos="0">
                <a:srgbClr val="000000"/>
              </a:gs>
              <a:gs pos="8000">
                <a:srgbClr val="000000"/>
              </a:gs>
              <a:gs pos="100000">
                <a:srgbClr val="2F5496"/>
              </a:gs>
            </a:gsLst>
            <a:lin ang="300012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2" name="Google Shape;402;p61"/>
          <p:cNvSpPr/>
          <p:nvPr/>
        </p:nvSpPr>
        <p:spPr>
          <a:xfrm rot="5400000" flipH="1">
            <a:off x="-1057625" y="1065104"/>
            <a:ext cx="5143500" cy="3028500"/>
          </a:xfrm>
          <a:prstGeom prst="rect">
            <a:avLst/>
          </a:prstGeom>
          <a:gradFill>
            <a:gsLst>
              <a:gs pos="0">
                <a:srgbClr val="000000">
                  <a:alpha val="0"/>
                </a:srgbClr>
              </a:gs>
              <a:gs pos="99000">
                <a:srgbClr val="4472C4">
                  <a:alpha val="45882"/>
                </a:srgbClr>
              </a:gs>
              <a:gs pos="100000">
                <a:srgbClr val="4472C4">
                  <a:alpha val="45882"/>
                </a:srgbClr>
              </a:gs>
            </a:gsLst>
            <a:lin ang="1800004"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3" name="Google Shape;403;p61"/>
          <p:cNvSpPr/>
          <p:nvPr/>
        </p:nvSpPr>
        <p:spPr>
          <a:xfrm rot="5400000" flipH="1">
            <a:off x="575875" y="2690996"/>
            <a:ext cx="1876500" cy="3028500"/>
          </a:xfrm>
          <a:prstGeom prst="rect">
            <a:avLst/>
          </a:prstGeom>
          <a:gradFill>
            <a:gsLst>
              <a:gs pos="0">
                <a:srgbClr val="4472C4">
                  <a:alpha val="28627"/>
                </a:srgbClr>
              </a:gs>
              <a:gs pos="2000">
                <a:srgbClr val="4472C4">
                  <a:alpha val="28627"/>
                </a:srgbClr>
              </a:gs>
              <a:gs pos="100000">
                <a:srgbClr val="000000">
                  <a:alpha val="29803"/>
                </a:srgbClr>
              </a:gs>
            </a:gsLst>
            <a:lin ang="779990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4" name="Google Shape;404;p61"/>
          <p:cNvSpPr/>
          <p:nvPr/>
        </p:nvSpPr>
        <p:spPr>
          <a:xfrm rot="-728945">
            <a:off x="-350059" y="682199"/>
            <a:ext cx="2872594" cy="3224591"/>
          </a:xfrm>
          <a:custGeom>
            <a:avLst/>
            <a:gdLst/>
            <a:ahLst/>
            <a:cxnLst/>
            <a:rect l="l" t="t" r="r" b="b"/>
            <a:pathLst>
              <a:path w="3900357" h="4178958" extrusionOk="0">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2745"/>
                </a:srgbClr>
              </a:gs>
            </a:gsLst>
            <a:lin ang="1800004"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5" name="Google Shape;405;p61"/>
          <p:cNvSpPr/>
          <p:nvPr/>
        </p:nvSpPr>
        <p:spPr>
          <a:xfrm rot="5400000" flipH="1">
            <a:off x="-1057631" y="1049896"/>
            <a:ext cx="5143500" cy="3028500"/>
          </a:xfrm>
          <a:prstGeom prst="rect">
            <a:avLst/>
          </a:prstGeom>
          <a:gradFill>
            <a:gsLst>
              <a:gs pos="0">
                <a:srgbClr val="000000">
                  <a:alpha val="0"/>
                </a:srgbClr>
              </a:gs>
              <a:gs pos="99000">
                <a:srgbClr val="8DA9DB">
                  <a:alpha val="10980"/>
                </a:srgbClr>
              </a:gs>
              <a:gs pos="100000">
                <a:srgbClr val="8DA9DB">
                  <a:alpha val="10980"/>
                </a:srgbClr>
              </a:gs>
            </a:gsLst>
            <a:lin ang="7200017"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6" name="Google Shape;406;p61"/>
          <p:cNvSpPr txBox="1">
            <a:spLocks noGrp="1"/>
          </p:cNvSpPr>
          <p:nvPr>
            <p:ph type="title"/>
          </p:nvPr>
        </p:nvSpPr>
        <p:spPr>
          <a:xfrm>
            <a:off x="350041" y="440141"/>
            <a:ext cx="2400900" cy="2540700"/>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rgbClr val="FFFFFF"/>
              </a:buClr>
              <a:buSzPts val="3500"/>
              <a:buFont typeface="Calibri"/>
              <a:buNone/>
            </a:pPr>
            <a:r>
              <a:rPr lang="en" sz="3500">
                <a:solidFill>
                  <a:srgbClr val="FFFFFF"/>
                </a:solidFill>
              </a:rPr>
              <a:t>CCTC Strategic Plan: Goal 4</a:t>
            </a:r>
            <a:endParaRPr/>
          </a:p>
        </p:txBody>
      </p:sp>
      <p:sp>
        <p:nvSpPr>
          <p:cNvPr id="407" name="Google Shape;407;p61"/>
          <p:cNvSpPr txBox="1">
            <a:spLocks noGrp="1"/>
          </p:cNvSpPr>
          <p:nvPr>
            <p:ph type="body" idx="1"/>
          </p:nvPr>
        </p:nvSpPr>
        <p:spPr>
          <a:xfrm>
            <a:off x="3607694" y="487110"/>
            <a:ext cx="4916400" cy="4159500"/>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l" rtl="0">
              <a:lnSpc>
                <a:spcPct val="90000"/>
              </a:lnSpc>
              <a:spcBef>
                <a:spcPts val="0"/>
              </a:spcBef>
              <a:spcAft>
                <a:spcPts val="0"/>
              </a:spcAft>
              <a:buClr>
                <a:schemeClr val="dk1"/>
              </a:buClr>
              <a:buSzPct val="100000"/>
              <a:buNone/>
            </a:pPr>
            <a:r>
              <a:rPr lang="en" sz="2000" b="0">
                <a:latin typeface="Times New Roman"/>
                <a:ea typeface="Times New Roman"/>
                <a:cs typeface="Times New Roman"/>
                <a:sym typeface="Times New Roman"/>
              </a:rPr>
              <a:t>Goal 4: </a:t>
            </a:r>
            <a:endParaRPr/>
          </a:p>
          <a:p>
            <a:pPr marL="0" lvl="0" indent="0" algn="l" rtl="0">
              <a:lnSpc>
                <a:spcPct val="90000"/>
              </a:lnSpc>
              <a:spcBef>
                <a:spcPts val="0"/>
              </a:spcBef>
              <a:spcAft>
                <a:spcPts val="0"/>
              </a:spcAft>
              <a:buClr>
                <a:schemeClr val="dk1"/>
              </a:buClr>
              <a:buSzPct val="100000"/>
              <a:buNone/>
            </a:pPr>
            <a:r>
              <a:rPr lang="en" sz="2000" b="0">
                <a:latin typeface="Times New Roman"/>
                <a:ea typeface="Times New Roman"/>
                <a:cs typeface="Times New Roman"/>
                <a:sym typeface="Times New Roman"/>
              </a:rPr>
              <a:t>Induction programs support the entry of new educators into the profession, strengthen their practice through </a:t>
            </a:r>
            <a:r>
              <a:rPr lang="en" sz="2000">
                <a:latin typeface="Times New Roman"/>
                <a:ea typeface="Times New Roman"/>
                <a:cs typeface="Times New Roman"/>
                <a:sym typeface="Times New Roman"/>
              </a:rPr>
              <a:t>directed and meaningful mentoring and professional development, </a:t>
            </a:r>
            <a:r>
              <a:rPr lang="en" sz="2000" b="0">
                <a:latin typeface="Times New Roman"/>
                <a:ea typeface="Times New Roman"/>
                <a:cs typeface="Times New Roman"/>
                <a:sym typeface="Times New Roman"/>
              </a:rPr>
              <a:t>and increase the likelihood of their retention in the profession </a:t>
            </a:r>
            <a:endParaRPr sz="2000" b="1">
              <a:latin typeface="Times New Roman"/>
              <a:ea typeface="Times New Roman"/>
              <a:cs typeface="Times New Roman"/>
              <a:sym typeface="Times New Roman"/>
            </a:endParaRPr>
          </a:p>
          <a:p>
            <a:pPr marL="0" lvl="0" indent="0" algn="l" rtl="0">
              <a:lnSpc>
                <a:spcPct val="90000"/>
              </a:lnSpc>
              <a:spcBef>
                <a:spcPts val="0"/>
              </a:spcBef>
              <a:spcAft>
                <a:spcPts val="0"/>
              </a:spcAft>
              <a:buClr>
                <a:schemeClr val="dk1"/>
              </a:buClr>
              <a:buSzPct val="100000"/>
              <a:buNone/>
            </a:pPr>
            <a:endParaRPr sz="1700">
              <a:latin typeface="Times New Roman"/>
              <a:ea typeface="Times New Roman"/>
              <a:cs typeface="Times New Roman"/>
              <a:sym typeface="Times New Roman"/>
            </a:endParaRPr>
          </a:p>
          <a:p>
            <a:pPr marL="0" lvl="0" indent="0" algn="l" rtl="0">
              <a:lnSpc>
                <a:spcPct val="90000"/>
              </a:lnSpc>
              <a:spcBef>
                <a:spcPts val="0"/>
              </a:spcBef>
              <a:spcAft>
                <a:spcPts val="0"/>
              </a:spcAft>
              <a:buClr>
                <a:schemeClr val="dk1"/>
              </a:buClr>
              <a:buSzPct val="100000"/>
              <a:buNone/>
            </a:pPr>
            <a:r>
              <a:rPr lang="en" sz="2000">
                <a:latin typeface="Times New Roman"/>
                <a:ea typeface="Times New Roman"/>
                <a:cs typeface="Times New Roman"/>
                <a:sym typeface="Times New Roman"/>
              </a:rPr>
              <a:t>Two primary strategies to meet this goal:</a:t>
            </a:r>
            <a:endParaRPr sz="2000">
              <a:latin typeface="Calibri"/>
              <a:ea typeface="Calibri"/>
              <a:cs typeface="Calibri"/>
              <a:sym typeface="Calibri"/>
            </a:endParaRPr>
          </a:p>
          <a:p>
            <a:pPr marL="171450" lvl="0" indent="-161925" algn="l" rtl="0">
              <a:lnSpc>
                <a:spcPct val="90000"/>
              </a:lnSpc>
              <a:spcBef>
                <a:spcPts val="0"/>
              </a:spcBef>
              <a:spcAft>
                <a:spcPts val="0"/>
              </a:spcAft>
              <a:buClr>
                <a:schemeClr val="dk1"/>
              </a:buClr>
              <a:buSzPct val="100000"/>
              <a:buFont typeface="Noto Sans Symbols"/>
              <a:buChar char="✔"/>
            </a:pPr>
            <a:r>
              <a:rPr lang="en" sz="2000">
                <a:latin typeface="Times New Roman"/>
                <a:ea typeface="Times New Roman"/>
                <a:cs typeface="Times New Roman"/>
                <a:sym typeface="Times New Roman"/>
              </a:rPr>
              <a:t>Set and maintain rigorous standards to ensure induction programs effectively support new educators as they move through professional development and mentoring to earn their clear credential</a:t>
            </a:r>
            <a:endParaRPr sz="2000">
              <a:latin typeface="Calibri"/>
              <a:ea typeface="Calibri"/>
              <a:cs typeface="Calibri"/>
              <a:sym typeface="Calibri"/>
            </a:endParaRPr>
          </a:p>
          <a:p>
            <a:pPr marL="171450" marR="0" lvl="0" indent="-161925" algn="l" rtl="0">
              <a:lnSpc>
                <a:spcPct val="90000"/>
              </a:lnSpc>
              <a:spcBef>
                <a:spcPts val="800"/>
              </a:spcBef>
              <a:spcAft>
                <a:spcPts val="0"/>
              </a:spcAft>
              <a:buClr>
                <a:schemeClr val="dk1"/>
              </a:buClr>
              <a:buSzPct val="100000"/>
              <a:buFont typeface="Noto Sans Symbols"/>
              <a:buChar char="✔"/>
            </a:pPr>
            <a:r>
              <a:rPr lang="en" sz="2000">
                <a:latin typeface="Times New Roman"/>
                <a:ea typeface="Times New Roman"/>
                <a:cs typeface="Times New Roman"/>
                <a:sym typeface="Times New Roman"/>
              </a:rPr>
              <a:t>Strengthen the connection between initial preparation and induction into the profession through individualized mentoring and professional development</a:t>
            </a:r>
            <a:endParaRPr sz="2000">
              <a:latin typeface="Calibri"/>
              <a:ea typeface="Calibri"/>
              <a:cs typeface="Calibri"/>
              <a:sym typeface="Calibri"/>
            </a:endParaRPr>
          </a:p>
          <a:p>
            <a:pPr marL="171450" lvl="0" indent="-63500" algn="l" rtl="0">
              <a:lnSpc>
                <a:spcPct val="90000"/>
              </a:lnSpc>
              <a:spcBef>
                <a:spcPts val="1550"/>
              </a:spcBef>
              <a:spcAft>
                <a:spcPts val="0"/>
              </a:spcAft>
              <a:buClr>
                <a:schemeClr val="dk1"/>
              </a:buClr>
              <a:buSzPct val="100000"/>
              <a:buNone/>
            </a:pPr>
            <a:endParaRPr sz="17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62"/>
          <p:cNvSpPr txBox="1">
            <a:spLocks noGrp="1"/>
          </p:cNvSpPr>
          <p:nvPr>
            <p:ph type="title"/>
          </p:nvPr>
        </p:nvSpPr>
        <p:spPr>
          <a:xfrm>
            <a:off x="628650" y="914401"/>
            <a:ext cx="7886700" cy="614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
              <a:t>Mentors/Cooperating teachers are </a:t>
            </a:r>
            <a:br>
              <a:rPr lang="en"/>
            </a:br>
            <a:r>
              <a:rPr lang="en"/>
              <a:t>essential partners</a:t>
            </a:r>
            <a:endParaRPr/>
          </a:p>
        </p:txBody>
      </p:sp>
      <p:sp>
        <p:nvSpPr>
          <p:cNvPr id="413" name="Google Shape;413;p62"/>
          <p:cNvSpPr txBox="1">
            <a:spLocks noGrp="1"/>
          </p:cNvSpPr>
          <p:nvPr>
            <p:ph type="body" idx="1"/>
          </p:nvPr>
        </p:nvSpPr>
        <p:spPr>
          <a:xfrm>
            <a:off x="628650" y="1630015"/>
            <a:ext cx="7886700" cy="3263400"/>
          </a:xfrm>
          <a:prstGeom prst="rect">
            <a:avLst/>
          </a:prstGeom>
          <a:noFill/>
          <a:ln>
            <a:noFill/>
          </a:ln>
        </p:spPr>
        <p:txBody>
          <a:bodyPr spcFirstLastPara="1" wrap="square" lIns="91425" tIns="45700" rIns="91425" bIns="45700" anchor="t" anchorCtr="0">
            <a:normAutofit fontScale="92500"/>
          </a:bodyPr>
          <a:lstStyle/>
          <a:p>
            <a:pPr marL="171450" lvl="0" indent="-171450" algn="l" rtl="0">
              <a:lnSpc>
                <a:spcPct val="90000"/>
              </a:lnSpc>
              <a:spcBef>
                <a:spcPts val="0"/>
              </a:spcBef>
              <a:spcAft>
                <a:spcPts val="0"/>
              </a:spcAft>
              <a:buClr>
                <a:schemeClr val="dk1"/>
              </a:buClr>
              <a:buSzPts val="2100"/>
              <a:buChar char="•"/>
            </a:pPr>
            <a:r>
              <a:rPr lang="en"/>
              <a:t>Maintaining conceptual and structural coherence within and across program courses and clinical experiences will improve preservice teacher preparation</a:t>
            </a:r>
            <a:endParaRPr/>
          </a:p>
          <a:p>
            <a:pPr marL="171450" lvl="0" indent="-171450" algn="l" rtl="0">
              <a:lnSpc>
                <a:spcPct val="90000"/>
              </a:lnSpc>
              <a:spcBef>
                <a:spcPts val="750"/>
              </a:spcBef>
              <a:spcAft>
                <a:spcPts val="0"/>
              </a:spcAft>
              <a:buClr>
                <a:schemeClr val="dk1"/>
              </a:buClr>
              <a:buSzPts val="2100"/>
              <a:buChar char="•"/>
            </a:pPr>
            <a:r>
              <a:rPr lang="en"/>
              <a:t>High quality mentoring and support is critical for all beginning teachers</a:t>
            </a:r>
            <a:endParaRPr/>
          </a:p>
          <a:p>
            <a:pPr marL="171450" lvl="0" indent="-171450" algn="l" rtl="0">
              <a:lnSpc>
                <a:spcPct val="90000"/>
              </a:lnSpc>
              <a:spcBef>
                <a:spcPts val="750"/>
              </a:spcBef>
              <a:spcAft>
                <a:spcPts val="0"/>
              </a:spcAft>
              <a:buClr>
                <a:schemeClr val="dk1"/>
              </a:buClr>
              <a:buSzPts val="2100"/>
              <a:buChar char="•"/>
            </a:pPr>
            <a:r>
              <a:rPr lang="en"/>
              <a:t>Novice teachers are disproportionately placed in schools serving low-income families and students of color, therefore there is a disproportionate impact on these students</a:t>
            </a:r>
            <a:endParaRPr/>
          </a:p>
          <a:p>
            <a:pPr marL="171450" lvl="0" indent="-171450" algn="l" rtl="0">
              <a:lnSpc>
                <a:spcPct val="90000"/>
              </a:lnSpc>
              <a:spcBef>
                <a:spcPts val="750"/>
              </a:spcBef>
              <a:spcAft>
                <a:spcPts val="0"/>
              </a:spcAft>
              <a:buClr>
                <a:schemeClr val="dk1"/>
              </a:buClr>
              <a:buSzPts val="2100"/>
              <a:buChar char="•"/>
            </a:pPr>
            <a:r>
              <a:rPr lang="en"/>
              <a:t>New teachers who receive little mentoring are twice as likely to leave the classroom than those who are “well-mentored”</a:t>
            </a:r>
            <a:endParaRPr/>
          </a:p>
          <a:p>
            <a:pPr marL="171450" lvl="0" indent="-171450" algn="l" rtl="0">
              <a:lnSpc>
                <a:spcPct val="90000"/>
              </a:lnSpc>
              <a:spcBef>
                <a:spcPts val="750"/>
              </a:spcBef>
              <a:spcAft>
                <a:spcPts val="0"/>
              </a:spcAft>
              <a:buClr>
                <a:schemeClr val="dk1"/>
              </a:buClr>
              <a:buSzPts val="2100"/>
              <a:buChar char="•"/>
            </a:pPr>
            <a:r>
              <a:rPr lang="en"/>
              <a:t>Induction and mentoring are high impact investments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63"/>
          <p:cNvSpPr txBox="1">
            <a:spLocks noGrp="1"/>
          </p:cNvSpPr>
          <p:nvPr>
            <p:ph type="title"/>
          </p:nvPr>
        </p:nvSpPr>
        <p:spPr>
          <a:xfrm>
            <a:off x="1099594" y="904009"/>
            <a:ext cx="7222500" cy="8319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
              <a:t>Guidelines and funding to support </a:t>
            </a:r>
            <a:br>
              <a:rPr lang="en"/>
            </a:br>
            <a:r>
              <a:rPr lang="en"/>
              <a:t>high quality mentoring</a:t>
            </a:r>
            <a:endParaRPr/>
          </a:p>
        </p:txBody>
      </p:sp>
      <p:sp>
        <p:nvSpPr>
          <p:cNvPr id="419" name="Google Shape;419;p63"/>
          <p:cNvSpPr txBox="1">
            <a:spLocks noGrp="1"/>
          </p:cNvSpPr>
          <p:nvPr>
            <p:ph type="body" idx="1"/>
          </p:nvPr>
        </p:nvSpPr>
        <p:spPr>
          <a:xfrm>
            <a:off x="632766" y="1879997"/>
            <a:ext cx="3886200" cy="32634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 sz="2400"/>
              <a:t>Guidelines</a:t>
            </a:r>
            <a:endParaRPr/>
          </a:p>
          <a:p>
            <a:pPr marL="0" lvl="0" indent="0" algn="l" rtl="0">
              <a:lnSpc>
                <a:spcPct val="90000"/>
              </a:lnSpc>
              <a:spcBef>
                <a:spcPts val="750"/>
              </a:spcBef>
              <a:spcAft>
                <a:spcPts val="0"/>
              </a:spcAft>
              <a:buClr>
                <a:schemeClr val="dk1"/>
              </a:buClr>
              <a:buSzPts val="2400"/>
              <a:buNone/>
            </a:pPr>
            <a:r>
              <a:rPr lang="en" sz="2400"/>
              <a:t>CSTP (revised 2024)</a:t>
            </a:r>
            <a:endParaRPr/>
          </a:p>
          <a:p>
            <a:pPr marL="0" lvl="0" indent="0" algn="l" rtl="0">
              <a:lnSpc>
                <a:spcPct val="90000"/>
              </a:lnSpc>
              <a:spcBef>
                <a:spcPts val="750"/>
              </a:spcBef>
              <a:spcAft>
                <a:spcPts val="0"/>
              </a:spcAft>
              <a:buClr>
                <a:schemeClr val="dk1"/>
              </a:buClr>
              <a:buSzPts val="2400"/>
              <a:buNone/>
            </a:pPr>
            <a:r>
              <a:rPr lang="en" sz="2400"/>
              <a:t>Continuum of Teaching Practice (2010)</a:t>
            </a:r>
            <a:endParaRPr/>
          </a:p>
          <a:p>
            <a:pPr marL="0" lvl="0" indent="0" algn="l" rtl="0">
              <a:lnSpc>
                <a:spcPct val="90000"/>
              </a:lnSpc>
              <a:spcBef>
                <a:spcPts val="750"/>
              </a:spcBef>
              <a:spcAft>
                <a:spcPts val="0"/>
              </a:spcAft>
              <a:buClr>
                <a:schemeClr val="dk1"/>
              </a:buClr>
              <a:buSzPts val="2400"/>
              <a:buNone/>
            </a:pPr>
            <a:r>
              <a:rPr lang="en" sz="2400"/>
              <a:t>Teaching Performance Expectations</a:t>
            </a:r>
            <a:endParaRPr/>
          </a:p>
        </p:txBody>
      </p:sp>
      <p:sp>
        <p:nvSpPr>
          <p:cNvPr id="420" name="Google Shape;420;p63"/>
          <p:cNvSpPr txBox="1">
            <a:spLocks noGrp="1"/>
          </p:cNvSpPr>
          <p:nvPr>
            <p:ph type="body" idx="2"/>
          </p:nvPr>
        </p:nvSpPr>
        <p:spPr>
          <a:xfrm>
            <a:off x="4625036" y="1879997"/>
            <a:ext cx="3886200" cy="32634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 sz="2400"/>
              <a:t>Funding</a:t>
            </a:r>
            <a:endParaRPr/>
          </a:p>
          <a:p>
            <a:pPr marL="0" lvl="0" indent="0" algn="l" rtl="0">
              <a:lnSpc>
                <a:spcPct val="90000"/>
              </a:lnSpc>
              <a:spcBef>
                <a:spcPts val="750"/>
              </a:spcBef>
              <a:spcAft>
                <a:spcPts val="0"/>
              </a:spcAft>
              <a:buClr>
                <a:schemeClr val="dk1"/>
              </a:buClr>
              <a:buSzPts val="2400"/>
              <a:buNone/>
            </a:pPr>
            <a:r>
              <a:rPr lang="en" sz="2400"/>
              <a:t>Varies greatly across districts</a:t>
            </a:r>
            <a:endParaRPr/>
          </a:p>
          <a:p>
            <a:pPr marL="0" lvl="0" indent="0" algn="l" rtl="0">
              <a:lnSpc>
                <a:spcPct val="90000"/>
              </a:lnSpc>
              <a:spcBef>
                <a:spcPts val="750"/>
              </a:spcBef>
              <a:spcAft>
                <a:spcPts val="0"/>
              </a:spcAft>
              <a:buClr>
                <a:schemeClr val="dk1"/>
              </a:buClr>
              <a:buSzPts val="2400"/>
              <a:buNone/>
            </a:pPr>
            <a:r>
              <a:rPr lang="en" sz="2400"/>
              <a:t>Residency grants have some specified funding</a:t>
            </a:r>
            <a:endParaRPr/>
          </a:p>
          <a:p>
            <a:pPr marL="0" lvl="0" indent="0" algn="l" rtl="0">
              <a:lnSpc>
                <a:spcPct val="90000"/>
              </a:lnSpc>
              <a:spcBef>
                <a:spcPts val="750"/>
              </a:spcBef>
              <a:spcAft>
                <a:spcPts val="0"/>
              </a:spcAft>
              <a:buClr>
                <a:schemeClr val="dk1"/>
              </a:buClr>
              <a:buSzPts val="2400"/>
              <a:buNone/>
            </a:pPr>
            <a:r>
              <a:rPr lang="en" sz="2400"/>
              <a:t>Funding needed at both the district and IHE levels</a:t>
            </a:r>
            <a:endParaRPr/>
          </a:p>
          <a:p>
            <a:pPr marL="0" lvl="0" indent="0" algn="l" rtl="0">
              <a:lnSpc>
                <a:spcPct val="90000"/>
              </a:lnSpc>
              <a:spcBef>
                <a:spcPts val="750"/>
              </a:spcBef>
              <a:spcAft>
                <a:spcPts val="0"/>
              </a:spcAft>
              <a:buClr>
                <a:schemeClr val="dk1"/>
              </a:buClr>
              <a:buSzPts val="2400"/>
              <a:buNone/>
            </a:pPr>
            <a:r>
              <a:rPr lang="en" sz="2400"/>
              <a:t>State grants and policies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4"/>
          <p:cNvSpPr txBox="1">
            <a:spLocks noGrp="1"/>
          </p:cNvSpPr>
          <p:nvPr>
            <p:ph type="title"/>
          </p:nvPr>
        </p:nvSpPr>
        <p:spPr>
          <a:xfrm>
            <a:off x="628650" y="914401"/>
            <a:ext cx="7886700" cy="614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en"/>
              <a:t>Effective Retention</a:t>
            </a:r>
            <a:endParaRPr/>
          </a:p>
        </p:txBody>
      </p:sp>
      <p:sp>
        <p:nvSpPr>
          <p:cNvPr id="426" name="Google Shape;426;p64"/>
          <p:cNvSpPr txBox="1">
            <a:spLocks noGrp="1"/>
          </p:cNvSpPr>
          <p:nvPr>
            <p:ph type="body" idx="1"/>
          </p:nvPr>
        </p:nvSpPr>
        <p:spPr>
          <a:xfrm>
            <a:off x="628650" y="1630015"/>
            <a:ext cx="7886700" cy="3263400"/>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2100"/>
              <a:buChar char="•"/>
            </a:pPr>
            <a:r>
              <a:rPr lang="en"/>
              <a:t>Positive and safe school climate</a:t>
            </a:r>
            <a:endParaRPr/>
          </a:p>
          <a:p>
            <a:pPr marL="171450" lvl="0" indent="-171450" algn="l" rtl="0">
              <a:lnSpc>
                <a:spcPct val="90000"/>
              </a:lnSpc>
              <a:spcBef>
                <a:spcPts val="750"/>
              </a:spcBef>
              <a:spcAft>
                <a:spcPts val="0"/>
              </a:spcAft>
              <a:buClr>
                <a:schemeClr val="dk1"/>
              </a:buClr>
              <a:buSzPts val="2100"/>
              <a:buChar char="•"/>
            </a:pPr>
            <a:r>
              <a:rPr lang="en"/>
              <a:t>Supportive working conditions</a:t>
            </a:r>
            <a:endParaRPr/>
          </a:p>
          <a:p>
            <a:pPr marL="171450" lvl="0" indent="-171450" algn="l" rtl="0">
              <a:lnSpc>
                <a:spcPct val="90000"/>
              </a:lnSpc>
              <a:spcBef>
                <a:spcPts val="750"/>
              </a:spcBef>
              <a:spcAft>
                <a:spcPts val="0"/>
              </a:spcAft>
              <a:buClr>
                <a:schemeClr val="dk1"/>
              </a:buClr>
              <a:buSzPts val="2100"/>
              <a:buChar char="•"/>
            </a:pPr>
            <a:r>
              <a:rPr lang="en"/>
              <a:t>Support for beginning teachers</a:t>
            </a:r>
            <a:endParaRPr/>
          </a:p>
          <a:p>
            <a:pPr marL="171450" lvl="0" indent="-171450" algn="l" rtl="0">
              <a:lnSpc>
                <a:spcPct val="90000"/>
              </a:lnSpc>
              <a:spcBef>
                <a:spcPts val="750"/>
              </a:spcBef>
              <a:spcAft>
                <a:spcPts val="0"/>
              </a:spcAft>
              <a:buClr>
                <a:schemeClr val="dk1"/>
              </a:buClr>
              <a:buSzPts val="2100"/>
              <a:buChar char="•"/>
            </a:pPr>
            <a:r>
              <a:rPr lang="en"/>
              <a:t>Ample opportunities for collaboration and shared leadership</a:t>
            </a:r>
            <a:endParaRPr/>
          </a:p>
          <a:p>
            <a:pPr marL="171450" lvl="0" indent="-171450" algn="l" rtl="0">
              <a:lnSpc>
                <a:spcPct val="90000"/>
              </a:lnSpc>
              <a:spcBef>
                <a:spcPts val="750"/>
              </a:spcBef>
              <a:spcAft>
                <a:spcPts val="0"/>
              </a:spcAft>
              <a:buClr>
                <a:schemeClr val="dk1"/>
              </a:buClr>
              <a:buSzPts val="2100"/>
              <a:buChar char="•"/>
            </a:pPr>
            <a:r>
              <a:rPr lang="en"/>
              <a:t>On-going opportunities for professional growth and learning</a:t>
            </a:r>
            <a:endParaRPr/>
          </a:p>
          <a:p>
            <a:pPr marL="171450" lvl="0" indent="-171450" algn="l" rtl="0">
              <a:lnSpc>
                <a:spcPct val="90000"/>
              </a:lnSpc>
              <a:spcBef>
                <a:spcPts val="750"/>
              </a:spcBef>
              <a:spcAft>
                <a:spcPts val="0"/>
              </a:spcAft>
              <a:buClr>
                <a:schemeClr val="dk1"/>
              </a:buClr>
              <a:buSzPts val="2100"/>
              <a:buChar char="•"/>
            </a:pPr>
            <a:r>
              <a:rPr lang="en"/>
              <a:t>Career advancement opportunities</a:t>
            </a:r>
            <a:endParaRPr/>
          </a:p>
          <a:p>
            <a:pPr marL="171450" lvl="0" indent="-171450" algn="l" rtl="0">
              <a:lnSpc>
                <a:spcPct val="90000"/>
              </a:lnSpc>
              <a:spcBef>
                <a:spcPts val="750"/>
              </a:spcBef>
              <a:spcAft>
                <a:spcPts val="0"/>
              </a:spcAft>
              <a:buClr>
                <a:schemeClr val="dk1"/>
              </a:buClr>
              <a:buSzPts val="2100"/>
              <a:buChar char="•"/>
            </a:pPr>
            <a:r>
              <a:rPr lang="en"/>
              <a:t>Effective and supportive leadership</a:t>
            </a:r>
            <a:endParaRPr/>
          </a:p>
          <a:p>
            <a:pPr marL="171450" lvl="0" indent="-171450" algn="l" rtl="0">
              <a:lnSpc>
                <a:spcPct val="90000"/>
              </a:lnSpc>
              <a:spcBef>
                <a:spcPts val="750"/>
              </a:spcBef>
              <a:spcAft>
                <a:spcPts val="0"/>
              </a:spcAft>
              <a:buClr>
                <a:schemeClr val="dk1"/>
              </a:buClr>
              <a:buSzPts val="2100"/>
              <a:buChar char="•"/>
            </a:pPr>
            <a:r>
              <a:rPr lang="en"/>
              <a:t>Competitive &amp; equitable salaries</a:t>
            </a:r>
            <a:endParaRPr/>
          </a:p>
          <a:p>
            <a:pPr marL="0" lvl="0" indent="0" algn="l" rtl="0">
              <a:lnSpc>
                <a:spcPct val="90000"/>
              </a:lnSpc>
              <a:spcBef>
                <a:spcPts val="750"/>
              </a:spcBef>
              <a:spcAft>
                <a:spcPts val="0"/>
              </a:spcAft>
              <a:buClr>
                <a:schemeClr val="dk1"/>
              </a:buClr>
              <a:buSzPts val="21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8"/>
          <p:cNvSpPr txBox="1">
            <a:spLocks noGrp="1"/>
          </p:cNvSpPr>
          <p:nvPr>
            <p:ph type="subTitle" idx="1"/>
          </p:nvPr>
        </p:nvSpPr>
        <p:spPr>
          <a:xfrm>
            <a:off x="734175" y="2223375"/>
            <a:ext cx="4508100" cy="1816800"/>
          </a:xfrm>
          <a:prstGeom prst="rect">
            <a:avLst/>
          </a:prstGeom>
        </p:spPr>
        <p:txBody>
          <a:bodyPr spcFirstLastPara="1" wrap="square" lIns="91425" tIns="91425" rIns="91425" bIns="91425" anchor="t" anchorCtr="0">
            <a:noAutofit/>
          </a:bodyPr>
          <a:lstStyle/>
          <a:p>
            <a:pPr marL="0" lvl="0" indent="0" algn="l" rtl="0">
              <a:lnSpc>
                <a:spcPct val="90000"/>
              </a:lnSpc>
              <a:spcBef>
                <a:spcPts val="900"/>
              </a:spcBef>
              <a:spcAft>
                <a:spcPts val="0"/>
              </a:spcAft>
              <a:buNone/>
            </a:pPr>
            <a:r>
              <a:rPr lang="en"/>
              <a:t>CCTE President </a:t>
            </a:r>
            <a:endParaRPr/>
          </a:p>
          <a:p>
            <a:pPr marL="0" lvl="0" indent="0" algn="l" rtl="0">
              <a:lnSpc>
                <a:spcPct val="90000"/>
              </a:lnSpc>
              <a:spcBef>
                <a:spcPts val="900"/>
              </a:spcBef>
              <a:spcAft>
                <a:spcPts val="0"/>
              </a:spcAft>
              <a:buNone/>
            </a:pPr>
            <a:r>
              <a:rPr lang="en"/>
              <a:t>Betina Hsieh</a:t>
            </a:r>
            <a:endParaRPr/>
          </a:p>
          <a:p>
            <a:pPr marL="0" lvl="0" indent="0" algn="l" rtl="0">
              <a:lnSpc>
                <a:spcPct val="90000"/>
              </a:lnSpc>
              <a:spcBef>
                <a:spcPts val="900"/>
              </a:spcBef>
              <a:spcAft>
                <a:spcPts val="0"/>
              </a:spcAft>
              <a:buNone/>
            </a:pPr>
            <a:r>
              <a:rPr lang="en"/>
              <a:t>SPAN Co-Planners and </a:t>
            </a:r>
            <a:endParaRPr/>
          </a:p>
          <a:p>
            <a:pPr marL="0" lvl="0" indent="0" algn="l" rtl="0">
              <a:lnSpc>
                <a:spcPct val="90000"/>
              </a:lnSpc>
              <a:spcBef>
                <a:spcPts val="900"/>
              </a:spcBef>
              <a:spcAft>
                <a:spcPts val="0"/>
              </a:spcAft>
              <a:buNone/>
            </a:pPr>
            <a:r>
              <a:rPr lang="en"/>
              <a:t>Conference Overview</a:t>
            </a:r>
            <a:endParaRPr/>
          </a:p>
        </p:txBody>
      </p:sp>
      <p:pic>
        <p:nvPicPr>
          <p:cNvPr id="236" name="Google Shape;236;p3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823625" y="1005024"/>
            <a:ext cx="4508100" cy="3006888"/>
          </a:xfrm>
          <a:prstGeom prst="rect">
            <a:avLst/>
          </a:prstGeom>
          <a:noFill/>
          <a:ln>
            <a:noFill/>
          </a:ln>
        </p:spPr>
      </p:pic>
      <p:sp>
        <p:nvSpPr>
          <p:cNvPr id="237" name="Google Shape;237;p38"/>
          <p:cNvSpPr txBox="1">
            <a:spLocks noGrp="1"/>
          </p:cNvSpPr>
          <p:nvPr>
            <p:ph type="ctrTitle"/>
          </p:nvPr>
        </p:nvSpPr>
        <p:spPr>
          <a:xfrm>
            <a:off x="681825" y="999225"/>
            <a:ext cx="2850000" cy="11289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b="1"/>
              <a:t>Welcome to </a:t>
            </a:r>
            <a:endParaRPr b="1"/>
          </a:p>
          <a:p>
            <a:pPr marL="0" lvl="0" indent="0" algn="l" rtl="0">
              <a:spcBef>
                <a:spcPts val="0"/>
              </a:spcBef>
              <a:spcAft>
                <a:spcPts val="0"/>
              </a:spcAft>
              <a:buNone/>
            </a:pPr>
            <a:r>
              <a:rPr lang="en" b="1"/>
              <a:t>Day One! </a:t>
            </a:r>
            <a:endParaRPr b="1"/>
          </a:p>
        </p:txBody>
      </p:sp>
      <p:sp>
        <p:nvSpPr>
          <p:cNvPr id="238" name="Google Shape;238;p38"/>
          <p:cNvSpPr/>
          <p:nvPr/>
        </p:nvSpPr>
        <p:spPr>
          <a:xfrm rot="2169897">
            <a:off x="3935549" y="2100925"/>
            <a:ext cx="1975049" cy="550001"/>
          </a:xfrm>
          <a:prstGeom prst="righ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65"/>
          <p:cNvSpPr txBox="1">
            <a:spLocks noGrp="1"/>
          </p:cNvSpPr>
          <p:nvPr>
            <p:ph type="title"/>
          </p:nvPr>
        </p:nvSpPr>
        <p:spPr>
          <a:xfrm>
            <a:off x="628650" y="914401"/>
            <a:ext cx="7886700" cy="614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en"/>
              <a:t>Potential allies in this work….</a:t>
            </a:r>
            <a:endParaRPr/>
          </a:p>
        </p:txBody>
      </p:sp>
      <p:sp>
        <p:nvSpPr>
          <p:cNvPr id="432" name="Google Shape;432;p65"/>
          <p:cNvSpPr txBox="1">
            <a:spLocks noGrp="1"/>
          </p:cNvSpPr>
          <p:nvPr>
            <p:ph type="body" idx="1"/>
          </p:nvPr>
        </p:nvSpPr>
        <p:spPr>
          <a:xfrm>
            <a:off x="628650" y="1630015"/>
            <a:ext cx="7886700" cy="3263400"/>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2100"/>
              <a:buChar char="•"/>
            </a:pPr>
            <a:r>
              <a:rPr lang="en"/>
              <a:t>California Commission on Teacher Credentialing (CCTC)</a:t>
            </a:r>
            <a:endParaRPr/>
          </a:p>
          <a:p>
            <a:pPr marL="171450" lvl="0" indent="-171450" algn="l" rtl="0">
              <a:lnSpc>
                <a:spcPct val="90000"/>
              </a:lnSpc>
              <a:spcBef>
                <a:spcPts val="750"/>
              </a:spcBef>
              <a:spcAft>
                <a:spcPts val="0"/>
              </a:spcAft>
              <a:buClr>
                <a:schemeClr val="dk1"/>
              </a:buClr>
              <a:buSzPts val="2100"/>
              <a:buChar char="•"/>
            </a:pPr>
            <a:r>
              <a:rPr lang="en"/>
              <a:t>Association of California School Administrators (ACSA)</a:t>
            </a:r>
            <a:endParaRPr/>
          </a:p>
          <a:p>
            <a:pPr marL="171450" lvl="0" indent="-171450" algn="l" rtl="0">
              <a:lnSpc>
                <a:spcPct val="90000"/>
              </a:lnSpc>
              <a:spcBef>
                <a:spcPts val="750"/>
              </a:spcBef>
              <a:spcAft>
                <a:spcPts val="0"/>
              </a:spcAft>
              <a:buClr>
                <a:schemeClr val="dk1"/>
              </a:buClr>
              <a:buSzPts val="2100"/>
              <a:buChar char="•"/>
            </a:pPr>
            <a:r>
              <a:rPr lang="en"/>
              <a:t>California Teachers Association (CTA)</a:t>
            </a:r>
            <a:endParaRPr/>
          </a:p>
          <a:p>
            <a:pPr marL="171450" lvl="0" indent="-171450" algn="l" rtl="0">
              <a:lnSpc>
                <a:spcPct val="90000"/>
              </a:lnSpc>
              <a:spcBef>
                <a:spcPts val="750"/>
              </a:spcBef>
              <a:spcAft>
                <a:spcPts val="0"/>
              </a:spcAft>
              <a:buClr>
                <a:schemeClr val="dk1"/>
              </a:buClr>
              <a:buSzPts val="2100"/>
              <a:buChar char="•"/>
            </a:pPr>
            <a:r>
              <a:rPr lang="en"/>
              <a:t>(Respective) Advocacy and government relations staff</a:t>
            </a:r>
            <a:endParaRPr/>
          </a:p>
          <a:p>
            <a:pPr marL="171450" lvl="0" indent="-171450" algn="l" rtl="0">
              <a:lnSpc>
                <a:spcPct val="90000"/>
              </a:lnSpc>
              <a:spcBef>
                <a:spcPts val="750"/>
              </a:spcBef>
              <a:spcAft>
                <a:spcPts val="0"/>
              </a:spcAft>
              <a:buClr>
                <a:schemeClr val="dk1"/>
              </a:buClr>
              <a:buSzPts val="2100"/>
              <a:buChar char="•"/>
            </a:pPr>
            <a:r>
              <a:rPr lang="en"/>
              <a:t>American Association of Colleges of Teacher Education (AACTE) and the  Advisory Council of State Representatives (ACSR)</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66"/>
          <p:cNvSpPr txBox="1">
            <a:spLocks noGrp="1"/>
          </p:cNvSpPr>
          <p:nvPr>
            <p:ph type="title"/>
          </p:nvPr>
        </p:nvSpPr>
        <p:spPr>
          <a:xfrm>
            <a:off x="628650" y="914401"/>
            <a:ext cx="7886700" cy="614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a:t>Resources</a:t>
            </a:r>
            <a:endParaRPr/>
          </a:p>
        </p:txBody>
      </p:sp>
      <p:sp>
        <p:nvSpPr>
          <p:cNvPr id="438" name="Google Shape;438;p66"/>
          <p:cNvSpPr txBox="1">
            <a:spLocks noGrp="1"/>
          </p:cNvSpPr>
          <p:nvPr>
            <p:ph type="body" idx="1"/>
          </p:nvPr>
        </p:nvSpPr>
        <p:spPr>
          <a:xfrm>
            <a:off x="628650" y="1630015"/>
            <a:ext cx="7886700" cy="3263400"/>
          </a:xfrm>
          <a:prstGeom prst="rect">
            <a:avLst/>
          </a:prstGeom>
          <a:noFill/>
          <a:ln>
            <a:noFill/>
          </a:ln>
        </p:spPr>
        <p:txBody>
          <a:bodyPr spcFirstLastPara="1" wrap="square" lIns="91425" tIns="45700" rIns="91425" bIns="45700" anchor="t" anchorCtr="0">
            <a:normAutofit fontScale="92500" lnSpcReduction="10000"/>
          </a:bodyPr>
          <a:lstStyle/>
          <a:p>
            <a:pPr marL="0" marR="0" lvl="0" indent="11429" algn="l" rtl="0">
              <a:lnSpc>
                <a:spcPct val="90000"/>
              </a:lnSpc>
              <a:spcBef>
                <a:spcPts val="0"/>
              </a:spcBef>
              <a:spcAft>
                <a:spcPts val="0"/>
              </a:spcAft>
              <a:buClr>
                <a:srgbClr val="000000"/>
              </a:buClr>
              <a:buSzPct val="100000"/>
              <a:buChar char="•"/>
            </a:pPr>
            <a:r>
              <a:rPr lang="en" sz="2400" b="0">
                <a:solidFill>
                  <a:srgbClr val="000000"/>
                </a:solidFill>
              </a:rPr>
              <a:t>CCTC 2023 Strategic Plan </a:t>
            </a:r>
            <a:r>
              <a:rPr lang="en" sz="2400" b="0" u="sng">
                <a:solidFill>
                  <a:srgbClr val="000000"/>
                </a:solidFill>
                <a:hlinkClick r:id="rId3">
                  <a:extLst>
                    <a:ext uri="{A12FA001-AC4F-418D-AE19-62706E023703}">
                      <ahyp:hlinkClr xmlns:ahyp="http://schemas.microsoft.com/office/drawing/2018/hyperlinkcolor" val="tx"/>
                    </a:ext>
                  </a:extLst>
                </a:hlinkClick>
              </a:rPr>
              <a:t>https://www.ctc.ca.gov/docs/default-source/commission/files/ctc-strategic-plan.pdf?sfvrsn=baef20b1_12</a:t>
            </a:r>
            <a:endParaRPr sz="2400" b="1"/>
          </a:p>
          <a:p>
            <a:pPr marL="0" marR="0" lvl="0" indent="0" algn="l" rtl="0">
              <a:lnSpc>
                <a:spcPct val="90000"/>
              </a:lnSpc>
              <a:spcBef>
                <a:spcPts val="0"/>
              </a:spcBef>
              <a:spcAft>
                <a:spcPts val="0"/>
              </a:spcAft>
              <a:buClr>
                <a:schemeClr val="dk1"/>
              </a:buClr>
              <a:buSzPct val="100000"/>
              <a:buNone/>
            </a:pPr>
            <a:endParaRPr sz="2400" b="1"/>
          </a:p>
          <a:p>
            <a:pPr marL="0" marR="0" lvl="0" indent="11429" algn="l" rtl="0">
              <a:lnSpc>
                <a:spcPct val="90000"/>
              </a:lnSpc>
              <a:spcBef>
                <a:spcPts val="0"/>
              </a:spcBef>
              <a:spcAft>
                <a:spcPts val="0"/>
              </a:spcAft>
              <a:buClr>
                <a:srgbClr val="000000"/>
              </a:buClr>
              <a:buSzPct val="100000"/>
              <a:buChar char="•"/>
            </a:pPr>
            <a:r>
              <a:rPr lang="en" sz="2400" b="0">
                <a:solidFill>
                  <a:srgbClr val="000000"/>
                </a:solidFill>
              </a:rPr>
              <a:t>Continuum of Teaching and Learning </a:t>
            </a:r>
            <a:r>
              <a:rPr lang="en" sz="2400" b="0" u="sng">
                <a:solidFill>
                  <a:srgbClr val="000000"/>
                </a:solidFill>
                <a:hlinkClick r:id="rId4">
                  <a:extLst>
                    <a:ext uri="{A12FA001-AC4F-418D-AE19-62706E023703}">
                      <ahyp:hlinkClr xmlns:ahyp="http://schemas.microsoft.com/office/drawing/2018/hyperlinkcolor" val="tx"/>
                    </a:ext>
                  </a:extLst>
                </a:hlinkClick>
              </a:rPr>
              <a:t>https://www.ctc.ca.gov/docs/default-source/educator-prep/ca-ti/final-continuum-of-teaching-practice.pdf</a:t>
            </a:r>
            <a:endParaRPr sz="2400" b="1"/>
          </a:p>
          <a:p>
            <a:pPr marL="0" marR="0" lvl="0" indent="0" algn="l" rtl="0">
              <a:lnSpc>
                <a:spcPct val="90000"/>
              </a:lnSpc>
              <a:spcBef>
                <a:spcPts val="0"/>
              </a:spcBef>
              <a:spcAft>
                <a:spcPts val="0"/>
              </a:spcAft>
              <a:buClr>
                <a:schemeClr val="dk1"/>
              </a:buClr>
              <a:buSzPct val="100000"/>
              <a:buNone/>
            </a:pPr>
            <a:endParaRPr sz="2400" b="1"/>
          </a:p>
          <a:p>
            <a:pPr marL="0" marR="0" lvl="0" indent="11429" algn="l" rtl="0">
              <a:lnSpc>
                <a:spcPct val="90000"/>
              </a:lnSpc>
              <a:spcBef>
                <a:spcPts val="0"/>
              </a:spcBef>
              <a:spcAft>
                <a:spcPts val="0"/>
              </a:spcAft>
              <a:buClr>
                <a:srgbClr val="000000"/>
              </a:buClr>
              <a:buSzPct val="100000"/>
              <a:buChar char="•"/>
            </a:pPr>
            <a:r>
              <a:rPr lang="en" sz="2400" b="0">
                <a:solidFill>
                  <a:srgbClr val="000000"/>
                </a:solidFill>
              </a:rPr>
              <a:t> Education Commission of the States (</a:t>
            </a:r>
            <a:r>
              <a:rPr lang="en" sz="2400" b="0" u="sng">
                <a:solidFill>
                  <a:srgbClr val="0000FF"/>
                </a:solidFill>
                <a:hlinkClick r:id="rId5">
                  <a:extLst>
                    <a:ext uri="{A12FA001-AC4F-418D-AE19-62706E023703}">
                      <ahyp:hlinkClr xmlns:ahyp="http://schemas.microsoft.com/office/drawing/2018/hyperlinkcolor" val="tx"/>
                    </a:ext>
                  </a:extLst>
                </a:hlinkClick>
              </a:rPr>
              <a:t>https://www.ecs.org</a:t>
            </a:r>
            <a:r>
              <a:rPr lang="en" sz="2400" b="0">
                <a:solidFill>
                  <a:srgbClr val="000000"/>
                </a:solidFill>
              </a:rPr>
              <a:t>)</a:t>
            </a:r>
            <a:endParaRPr sz="2400" b="1"/>
          </a:p>
          <a:p>
            <a:pPr marL="0" marR="0" lvl="0" indent="0" algn="l" rtl="0">
              <a:lnSpc>
                <a:spcPct val="90000"/>
              </a:lnSpc>
              <a:spcBef>
                <a:spcPts val="0"/>
              </a:spcBef>
              <a:spcAft>
                <a:spcPts val="0"/>
              </a:spcAft>
              <a:buClr>
                <a:schemeClr val="dk1"/>
              </a:buClr>
              <a:buSzPct val="100000"/>
              <a:buNone/>
            </a:pPr>
            <a:endParaRPr sz="2400" b="1"/>
          </a:p>
          <a:p>
            <a:pPr marL="0" marR="0" lvl="0" indent="11429" algn="l" rtl="0">
              <a:lnSpc>
                <a:spcPct val="90000"/>
              </a:lnSpc>
              <a:spcBef>
                <a:spcPts val="0"/>
              </a:spcBef>
              <a:spcAft>
                <a:spcPts val="0"/>
              </a:spcAft>
              <a:buClr>
                <a:srgbClr val="000000"/>
              </a:buClr>
              <a:buSzPct val="100000"/>
              <a:buChar char="•"/>
            </a:pPr>
            <a:r>
              <a:rPr lang="en" sz="2400" b="0">
                <a:solidFill>
                  <a:srgbClr val="000000"/>
                </a:solidFill>
              </a:rPr>
              <a:t>Teaching Playbook </a:t>
            </a:r>
            <a:r>
              <a:rPr lang="en" sz="2400" b="0" u="sng">
                <a:solidFill>
                  <a:srgbClr val="000000"/>
                </a:solidFill>
                <a:hlinkClick r:id="rId6">
                  <a:extLst>
                    <a:ext uri="{A12FA001-AC4F-418D-AE19-62706E023703}">
                      <ahyp:hlinkClr xmlns:ahyp="http://schemas.microsoft.com/office/drawing/2018/hyperlinkcolor" val="tx"/>
                    </a:ext>
                  </a:extLst>
                </a:hlinkClick>
              </a:rPr>
              <a:t>https://www.teachingplaybook.org/</a:t>
            </a:r>
            <a:endParaRPr sz="2400" b="1"/>
          </a:p>
          <a:p>
            <a:pPr marL="0" marR="0" lvl="0" indent="0" algn="l" rtl="0">
              <a:lnSpc>
                <a:spcPct val="90000"/>
              </a:lnSpc>
              <a:spcBef>
                <a:spcPts val="0"/>
              </a:spcBef>
              <a:spcAft>
                <a:spcPts val="0"/>
              </a:spcAft>
              <a:buClr>
                <a:schemeClr val="dk1"/>
              </a:buClr>
              <a:buSzPct val="100000"/>
              <a:buNone/>
            </a:pPr>
            <a:endParaRPr sz="2400" b="1">
              <a:latin typeface="Times New Roman"/>
              <a:ea typeface="Times New Roman"/>
              <a:cs typeface="Times New Roman"/>
              <a:sym typeface="Times New Roman"/>
            </a:endParaRPr>
          </a:p>
          <a:p>
            <a:pPr marL="171450" lvl="0" indent="-38100" algn="l" rtl="0">
              <a:lnSpc>
                <a:spcPct val="90000"/>
              </a:lnSpc>
              <a:spcBef>
                <a:spcPts val="750"/>
              </a:spcBef>
              <a:spcAft>
                <a:spcPts val="0"/>
              </a:spcAft>
              <a:buClr>
                <a:schemeClr val="dk1"/>
              </a:buClr>
              <a:buSzPct val="100000"/>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3"/>
        <p:cNvGrpSpPr/>
        <p:nvPr/>
      </p:nvGrpSpPr>
      <p:grpSpPr>
        <a:xfrm>
          <a:off x="0" y="0"/>
          <a:ext cx="0" cy="0"/>
          <a:chOff x="0" y="0"/>
          <a:chExt cx="0" cy="0"/>
        </a:xfrm>
      </p:grpSpPr>
      <p:sp>
        <p:nvSpPr>
          <p:cNvPr id="444" name="Google Shape;444;p67"/>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45" name="Google Shape;445;p6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66977" y="932672"/>
            <a:ext cx="7210046" cy="1856306"/>
          </a:xfrm>
          <a:prstGeom prst="rect">
            <a:avLst/>
          </a:prstGeom>
          <a:noFill/>
          <a:ln>
            <a:noFill/>
          </a:ln>
        </p:spPr>
      </p:pic>
      <p:sp>
        <p:nvSpPr>
          <p:cNvPr id="446" name="Google Shape;446;p67"/>
          <p:cNvSpPr/>
          <p:nvPr/>
        </p:nvSpPr>
        <p:spPr>
          <a:xfrm flipH="1">
            <a:off x="6432420" y="2501900"/>
            <a:ext cx="2469000" cy="24003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7" name="Google Shape;447;p67"/>
          <p:cNvSpPr/>
          <p:nvPr/>
        </p:nvSpPr>
        <p:spPr>
          <a:xfrm>
            <a:off x="481330" y="467456"/>
            <a:ext cx="8178900" cy="4206000"/>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8" name="Google Shape;448;p67"/>
          <p:cNvSpPr txBox="1">
            <a:spLocks noGrp="1"/>
          </p:cNvSpPr>
          <p:nvPr>
            <p:ph type="title"/>
          </p:nvPr>
        </p:nvSpPr>
        <p:spPr>
          <a:xfrm>
            <a:off x="966978" y="2788979"/>
            <a:ext cx="7379700" cy="8160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600"/>
              <a:buFont typeface="Calibri"/>
              <a:buNone/>
            </a:pPr>
            <a:r>
              <a:rPr lang="en" sz="3600">
                <a:solidFill>
                  <a:schemeClr val="dk1"/>
                </a:solidFill>
                <a:latin typeface="Calibri"/>
                <a:ea typeface="Calibri"/>
                <a:cs typeface="Calibri"/>
                <a:sym typeface="Calibri"/>
              </a:rPr>
              <a:t>Thank you!</a:t>
            </a:r>
            <a:endParaRPr/>
          </a:p>
        </p:txBody>
      </p:sp>
      <p:sp>
        <p:nvSpPr>
          <p:cNvPr id="449" name="Google Shape;449;p67"/>
          <p:cNvSpPr txBox="1">
            <a:spLocks noGrp="1"/>
          </p:cNvSpPr>
          <p:nvPr>
            <p:ph type="body" idx="1"/>
          </p:nvPr>
        </p:nvSpPr>
        <p:spPr>
          <a:xfrm>
            <a:off x="966977" y="3570154"/>
            <a:ext cx="7209900" cy="539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 sz="2400">
                <a:solidFill>
                  <a:schemeClr val="dk1"/>
                </a:solidFill>
                <a:latin typeface="Calibri"/>
                <a:ea typeface="Calibri"/>
                <a:cs typeface="Calibri"/>
                <a:sym typeface="Calibri"/>
              </a:rPr>
              <a:t>Marquita.grenot-scheyer@csulb.edu</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6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Concurrent Afternoon Sessions</a:t>
            </a:r>
            <a:endParaRPr/>
          </a:p>
          <a:p>
            <a:pPr marL="0" lvl="0" indent="0" algn="l" rtl="0">
              <a:spcBef>
                <a:spcPts val="0"/>
              </a:spcBef>
              <a:spcAft>
                <a:spcPts val="0"/>
              </a:spcAft>
              <a:buNone/>
            </a:pPr>
            <a:r>
              <a:rPr lang="en"/>
              <a:t>1:00 - 2:45</a:t>
            </a:r>
            <a:endParaRPr/>
          </a:p>
        </p:txBody>
      </p:sp>
      <p:sp>
        <p:nvSpPr>
          <p:cNvPr id="455" name="Google Shape;455;p68"/>
          <p:cNvSpPr txBox="1">
            <a:spLocks noGrp="1"/>
          </p:cNvSpPr>
          <p:nvPr>
            <p:ph type="body" idx="1"/>
          </p:nvPr>
        </p:nvSpPr>
        <p:spPr>
          <a:xfrm>
            <a:off x="819150" y="1990725"/>
            <a:ext cx="7505700" cy="27276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
              <a:t>1:30 Deans’ Meeting at the Capitol</a:t>
            </a:r>
            <a:endParaRPr/>
          </a:p>
          <a:p>
            <a:pPr marL="0" lvl="0" indent="457200" algn="l" rtl="0">
              <a:spcBef>
                <a:spcPts val="1200"/>
              </a:spcBef>
              <a:spcAft>
                <a:spcPts val="0"/>
              </a:spcAft>
              <a:buNone/>
            </a:pPr>
            <a:r>
              <a:rPr lang="en"/>
              <a:t>Deans and Directors, meet in the Lobby at 1:00 			</a:t>
            </a:r>
            <a:endParaRPr/>
          </a:p>
          <a:p>
            <a:pPr marL="0" lvl="0" indent="457200" algn="l" rtl="0">
              <a:spcBef>
                <a:spcPts val="1200"/>
              </a:spcBef>
              <a:spcAft>
                <a:spcPts val="0"/>
              </a:spcAft>
              <a:buNone/>
            </a:pPr>
            <a:r>
              <a:rPr lang="en"/>
              <a:t>Capitol Room 444</a:t>
            </a:r>
            <a:endParaRPr/>
          </a:p>
          <a:p>
            <a:pPr marL="0" lvl="0" indent="0" algn="l" rtl="0">
              <a:spcBef>
                <a:spcPts val="1200"/>
              </a:spcBef>
              <a:spcAft>
                <a:spcPts val="0"/>
              </a:spcAft>
              <a:buNone/>
            </a:pPr>
            <a:endParaRPr/>
          </a:p>
          <a:p>
            <a:pPr marL="0" lvl="0" indent="0" algn="l" rtl="0">
              <a:spcBef>
                <a:spcPts val="1200"/>
              </a:spcBef>
              <a:spcAft>
                <a:spcPts val="0"/>
              </a:spcAft>
              <a:buNone/>
            </a:pPr>
            <a:r>
              <a:rPr lang="en"/>
              <a:t>1:15 - 2:45	Research Roundtables</a:t>
            </a:r>
            <a:endParaRPr/>
          </a:p>
          <a:p>
            <a:pPr marL="0" lvl="0" indent="0" algn="l" rtl="0">
              <a:spcBef>
                <a:spcPts val="1200"/>
              </a:spcBef>
              <a:spcAft>
                <a:spcPts val="1200"/>
              </a:spcAft>
              <a:buNone/>
            </a:pPr>
            <a:r>
              <a:rPr lang="en"/>
              <a:t>Note: 2:00 Legislative Visit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6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Research Roundtables </a:t>
            </a:r>
            <a:endParaRPr/>
          </a:p>
          <a:p>
            <a:pPr marL="0" lvl="0" indent="0" algn="l" rtl="0">
              <a:spcBef>
                <a:spcPts val="0"/>
              </a:spcBef>
              <a:spcAft>
                <a:spcPts val="0"/>
              </a:spcAft>
              <a:buNone/>
            </a:pPr>
            <a:r>
              <a:rPr lang="en"/>
              <a:t>1:15 - 2:45</a:t>
            </a:r>
            <a:endParaRPr/>
          </a:p>
        </p:txBody>
      </p:sp>
      <p:sp>
        <p:nvSpPr>
          <p:cNvPr id="461" name="Google Shape;461;p69"/>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a:t>Metropolitan Terrace:</a:t>
            </a:r>
            <a:endParaRPr/>
          </a:p>
          <a:p>
            <a:pPr marL="0" lvl="0" indent="0" algn="l" rtl="0">
              <a:spcBef>
                <a:spcPts val="1200"/>
              </a:spcBef>
              <a:spcAft>
                <a:spcPts val="0"/>
              </a:spcAft>
              <a:buNone/>
            </a:pPr>
            <a:r>
              <a:rPr lang="en"/>
              <a:t>	Roundtables 1 &amp; 3</a:t>
            </a:r>
            <a:endParaRPr/>
          </a:p>
          <a:p>
            <a:pPr marL="0" lvl="0" indent="0" algn="l" rtl="0">
              <a:spcBef>
                <a:spcPts val="1200"/>
              </a:spcBef>
              <a:spcAft>
                <a:spcPts val="0"/>
              </a:spcAft>
              <a:buNone/>
            </a:pPr>
            <a:endParaRPr/>
          </a:p>
          <a:p>
            <a:pPr marL="0" lvl="0" indent="0" algn="l" rtl="0">
              <a:spcBef>
                <a:spcPts val="1200"/>
              </a:spcBef>
              <a:spcAft>
                <a:spcPts val="0"/>
              </a:spcAft>
              <a:buNone/>
            </a:pPr>
            <a:r>
              <a:rPr lang="en"/>
              <a:t>Quorum Room:</a:t>
            </a:r>
            <a:endParaRPr/>
          </a:p>
          <a:p>
            <a:pPr marL="0" lvl="0" indent="0" algn="l" rtl="0">
              <a:spcBef>
                <a:spcPts val="1200"/>
              </a:spcBef>
              <a:spcAft>
                <a:spcPts val="1200"/>
              </a:spcAft>
              <a:buNone/>
            </a:pPr>
            <a:r>
              <a:rPr lang="en"/>
              <a:t>	Roundtables 2 &amp; 4</a:t>
            </a:r>
            <a:endParaRPr/>
          </a:p>
        </p:txBody>
      </p:sp>
      <p:pic>
        <p:nvPicPr>
          <p:cNvPr id="462" name="Google Shape;462;p6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601924" y="1192475"/>
            <a:ext cx="2162825" cy="2145200"/>
          </a:xfrm>
          <a:prstGeom prst="rect">
            <a:avLst/>
          </a:prstGeom>
          <a:noFill/>
          <a:ln>
            <a:noFill/>
          </a:ln>
        </p:spPr>
      </p:pic>
      <p:sp>
        <p:nvSpPr>
          <p:cNvPr id="463" name="Google Shape;463;p69"/>
          <p:cNvSpPr txBox="1"/>
          <p:nvPr/>
        </p:nvSpPr>
        <p:spPr>
          <a:xfrm>
            <a:off x="5694400" y="3313250"/>
            <a:ext cx="2712300" cy="68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chemeClr val="dk2"/>
                </a:solidFill>
                <a:latin typeface="Calibri"/>
                <a:ea typeface="Calibri"/>
                <a:cs typeface="Calibri"/>
                <a:sym typeface="Calibri"/>
              </a:rPr>
              <a:t>SPAN Schedule listing Research Roundtables</a:t>
            </a:r>
            <a:endParaRPr sz="1900">
              <a:solidFill>
                <a:schemeClr val="dk2"/>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7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Concurrent Associated Group Meetings </a:t>
            </a:r>
            <a:endParaRPr/>
          </a:p>
          <a:p>
            <a:pPr marL="0" lvl="0" indent="0" algn="l" rtl="0">
              <a:spcBef>
                <a:spcPts val="0"/>
              </a:spcBef>
              <a:spcAft>
                <a:spcPts val="0"/>
              </a:spcAft>
              <a:buNone/>
            </a:pPr>
            <a:r>
              <a:rPr lang="en"/>
              <a:t>3:00 - 4:00</a:t>
            </a:r>
            <a:endParaRPr/>
          </a:p>
        </p:txBody>
      </p:sp>
      <p:sp>
        <p:nvSpPr>
          <p:cNvPr id="469" name="Google Shape;469;p70"/>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ACCCTEP	Yea Room</a:t>
            </a:r>
            <a:endParaRPr/>
          </a:p>
          <a:p>
            <a:pPr marL="0" lvl="0" indent="0" algn="l" rtl="0">
              <a:spcBef>
                <a:spcPts val="1200"/>
              </a:spcBef>
              <a:spcAft>
                <a:spcPts val="0"/>
              </a:spcAft>
              <a:buNone/>
            </a:pPr>
            <a:r>
              <a:rPr lang="en"/>
              <a:t>AICCU-Ed	Metropolitan Terrace</a:t>
            </a:r>
            <a:endParaRPr/>
          </a:p>
          <a:p>
            <a:pPr marL="0" lvl="0" indent="0" algn="l" rtl="0">
              <a:spcBef>
                <a:spcPts val="1200"/>
              </a:spcBef>
              <a:spcAft>
                <a:spcPts val="0"/>
              </a:spcAft>
              <a:buNone/>
            </a:pPr>
            <a:r>
              <a:rPr lang="en"/>
              <a:t>CABTE		Nay Room</a:t>
            </a:r>
            <a:endParaRPr/>
          </a:p>
          <a:p>
            <a:pPr marL="0" lvl="0" indent="0" algn="l" rtl="0">
              <a:spcBef>
                <a:spcPts val="1200"/>
              </a:spcBef>
              <a:spcAft>
                <a:spcPts val="1200"/>
              </a:spcAft>
              <a:buNone/>
            </a:pPr>
            <a:r>
              <a:rPr lang="en"/>
              <a:t>CAPSE-TED	Quorum Room</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71"/>
          <p:cNvSpPr txBox="1">
            <a:spLocks noGrp="1"/>
          </p:cNvSpPr>
          <p:nvPr>
            <p:ph type="title"/>
          </p:nvPr>
        </p:nvSpPr>
        <p:spPr>
          <a:xfrm>
            <a:off x="819150" y="845600"/>
            <a:ext cx="7505700" cy="1429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California Alliance for Inclusive Schooling</a:t>
            </a:r>
            <a:endParaRPr/>
          </a:p>
          <a:p>
            <a:pPr marL="0" lvl="0" indent="0" algn="l" rtl="0">
              <a:spcBef>
                <a:spcPts val="0"/>
              </a:spcBef>
              <a:spcAft>
                <a:spcPts val="0"/>
              </a:spcAft>
              <a:buNone/>
            </a:pPr>
            <a:r>
              <a:rPr lang="en"/>
              <a:t>CAIS Policy Summit</a:t>
            </a:r>
            <a:endParaRPr/>
          </a:p>
          <a:p>
            <a:pPr marL="0" lvl="0" indent="0" algn="l" rtl="0">
              <a:spcBef>
                <a:spcPts val="0"/>
              </a:spcBef>
              <a:spcAft>
                <a:spcPts val="0"/>
              </a:spcAft>
              <a:buNone/>
            </a:pPr>
            <a:r>
              <a:rPr lang="en"/>
              <a:t>4:15 - 5:30</a:t>
            </a:r>
            <a:endParaRPr/>
          </a:p>
        </p:txBody>
      </p:sp>
      <p:sp>
        <p:nvSpPr>
          <p:cNvPr id="475" name="Google Shape;475;p71"/>
          <p:cNvSpPr txBox="1">
            <a:spLocks noGrp="1"/>
          </p:cNvSpPr>
          <p:nvPr>
            <p:ph type="body" idx="1"/>
          </p:nvPr>
        </p:nvSpPr>
        <p:spPr>
          <a:xfrm>
            <a:off x="819150" y="2382775"/>
            <a:ext cx="7505700" cy="20559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a:solidFill>
                  <a:srgbClr val="000000"/>
                </a:solidFill>
              </a:rPr>
              <a:t>Cultivating Inclusive Educators: </a:t>
            </a:r>
            <a:endParaRPr>
              <a:solidFill>
                <a:srgbClr val="000000"/>
              </a:solidFill>
            </a:endParaRPr>
          </a:p>
          <a:p>
            <a:pPr marL="0" lvl="0" indent="0" algn="l" rtl="0">
              <a:lnSpc>
                <a:spcPct val="100000"/>
              </a:lnSpc>
              <a:spcBef>
                <a:spcPts val="0"/>
              </a:spcBef>
              <a:spcAft>
                <a:spcPts val="0"/>
              </a:spcAft>
              <a:buNone/>
            </a:pPr>
            <a:r>
              <a:rPr lang="en">
                <a:solidFill>
                  <a:srgbClr val="000000"/>
                </a:solidFill>
              </a:rPr>
              <a:t>Embracing Intersectional Disability Equity and Justice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7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Information about bills shared by Chelsea Kelley</a:t>
            </a:r>
            <a:endParaRPr/>
          </a:p>
        </p:txBody>
      </p:sp>
      <p:sp>
        <p:nvSpPr>
          <p:cNvPr id="481" name="Google Shape;481;p72"/>
          <p:cNvSpPr txBox="1">
            <a:spLocks noGrp="1"/>
          </p:cNvSpPr>
          <p:nvPr>
            <p:ph type="body" idx="1"/>
          </p:nvPr>
        </p:nvSpPr>
        <p:spPr>
          <a:xfrm>
            <a:off x="819150" y="2096250"/>
            <a:ext cx="7505700" cy="475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900"/>
              <a:t>.</a:t>
            </a:r>
            <a:endParaRPr sz="1900"/>
          </a:p>
        </p:txBody>
      </p:sp>
      <p:pic>
        <p:nvPicPr>
          <p:cNvPr id="482" name="Google Shape;482;p7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666275" y="1800200"/>
            <a:ext cx="2266951" cy="226695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7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Join us for the </a:t>
            </a:r>
            <a:endParaRPr/>
          </a:p>
          <a:p>
            <a:pPr marL="0" lvl="0" indent="0" algn="l" rtl="0">
              <a:spcBef>
                <a:spcPts val="0"/>
              </a:spcBef>
              <a:spcAft>
                <a:spcPts val="0"/>
              </a:spcAft>
              <a:buNone/>
            </a:pPr>
            <a:r>
              <a:rPr lang="en"/>
              <a:t>Networking Reception</a:t>
            </a:r>
            <a:endParaRPr/>
          </a:p>
        </p:txBody>
      </p:sp>
      <p:sp>
        <p:nvSpPr>
          <p:cNvPr id="488" name="Google Shape;488;p73"/>
          <p:cNvSpPr txBox="1">
            <a:spLocks noGrp="1"/>
          </p:cNvSpPr>
          <p:nvPr>
            <p:ph type="body" idx="1"/>
          </p:nvPr>
        </p:nvSpPr>
        <p:spPr>
          <a:xfrm>
            <a:off x="819150" y="2096250"/>
            <a:ext cx="7505700" cy="47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t>Co-sponsored by </a:t>
            </a:r>
            <a:endParaRPr sz="1900"/>
          </a:p>
          <a:p>
            <a:pPr marL="0" lvl="0" indent="0" algn="l" rtl="0">
              <a:spcBef>
                <a:spcPts val="1200"/>
              </a:spcBef>
              <a:spcAft>
                <a:spcPts val="0"/>
              </a:spcAft>
              <a:buNone/>
            </a:pPr>
            <a:r>
              <a:rPr lang="en" sz="1900"/>
              <a:t>Sacramento State University,</a:t>
            </a:r>
            <a:endParaRPr sz="1900"/>
          </a:p>
          <a:p>
            <a:pPr marL="0" lvl="0" indent="0" algn="l" rtl="0">
              <a:spcBef>
                <a:spcPts val="1200"/>
              </a:spcBef>
              <a:spcAft>
                <a:spcPts val="1200"/>
              </a:spcAft>
              <a:buNone/>
            </a:pPr>
            <a:r>
              <a:rPr lang="en" sz="1900"/>
              <a:t>Welcome from Dean Deidre Sessoms</a:t>
            </a:r>
            <a:endParaRPr sz="1900"/>
          </a:p>
        </p:txBody>
      </p:sp>
      <p:pic>
        <p:nvPicPr>
          <p:cNvPr id="489" name="Google Shape;489;p7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212397" y="630325"/>
            <a:ext cx="2609700" cy="347132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3"/>
        <p:cNvGrpSpPr/>
        <p:nvPr/>
      </p:nvGrpSpPr>
      <p:grpSpPr>
        <a:xfrm>
          <a:off x="0" y="0"/>
          <a:ext cx="0" cy="0"/>
          <a:chOff x="0" y="0"/>
          <a:chExt cx="0" cy="0"/>
        </a:xfrm>
      </p:grpSpPr>
      <p:pic>
        <p:nvPicPr>
          <p:cNvPr id="494" name="Google Shape;494;p7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363875" y="1279350"/>
            <a:ext cx="4416250" cy="2945650"/>
          </a:xfrm>
          <a:prstGeom prst="rect">
            <a:avLst/>
          </a:prstGeom>
          <a:noFill/>
          <a:ln>
            <a:noFill/>
          </a:ln>
        </p:spPr>
      </p:pic>
      <p:sp>
        <p:nvSpPr>
          <p:cNvPr id="495" name="Google Shape;495;p74"/>
          <p:cNvSpPr txBox="1">
            <a:spLocks noGrp="1"/>
          </p:cNvSpPr>
          <p:nvPr>
            <p:ph type="ctrTitle"/>
          </p:nvPr>
        </p:nvSpPr>
        <p:spPr>
          <a:xfrm>
            <a:off x="311700" y="299875"/>
            <a:ext cx="8520600" cy="10917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b="1"/>
              <a:t>Welcome to SPAN</a:t>
            </a:r>
            <a:endParaRPr b="1"/>
          </a:p>
        </p:txBody>
      </p:sp>
      <p:sp>
        <p:nvSpPr>
          <p:cNvPr id="496" name="Google Shape;496;p74"/>
          <p:cNvSpPr txBox="1">
            <a:spLocks noGrp="1"/>
          </p:cNvSpPr>
          <p:nvPr>
            <p:ph type="subTitle" idx="1"/>
          </p:nvPr>
        </p:nvSpPr>
        <p:spPr>
          <a:xfrm>
            <a:off x="1982425" y="1391575"/>
            <a:ext cx="28203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700" b="1"/>
              <a:t>Day Two</a:t>
            </a:r>
            <a:endParaRPr sz="37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Vision and Goals of SPAN</a:t>
            </a:r>
            <a:endParaRPr/>
          </a:p>
        </p:txBody>
      </p:sp>
      <p:sp>
        <p:nvSpPr>
          <p:cNvPr id="244" name="Google Shape;244;p39"/>
          <p:cNvSpPr txBox="1">
            <a:spLocks noGrp="1"/>
          </p:cNvSpPr>
          <p:nvPr>
            <p:ph type="body" idx="1"/>
          </p:nvPr>
        </p:nvSpPr>
        <p:spPr>
          <a:xfrm>
            <a:off x="819150" y="1650875"/>
            <a:ext cx="7505700" cy="2631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i="1">
                <a:solidFill>
                  <a:srgbClr val="000000"/>
                </a:solidFill>
              </a:rPr>
              <a:t>SPAN will position CCTE as the key teacher education resource poised to impact research, practice, and policy for quality teaching.</a:t>
            </a:r>
            <a:endParaRPr sz="2000" i="1">
              <a:solidFill>
                <a:srgbClr val="000000"/>
              </a:solidFill>
            </a:endParaRPr>
          </a:p>
          <a:p>
            <a:pPr marL="457200" lvl="0" indent="0" algn="l" rtl="0">
              <a:lnSpc>
                <a:spcPct val="100000"/>
              </a:lnSpc>
              <a:spcBef>
                <a:spcPts val="0"/>
              </a:spcBef>
              <a:spcAft>
                <a:spcPts val="0"/>
              </a:spcAft>
              <a:buClr>
                <a:schemeClr val="dk1"/>
              </a:buClr>
              <a:buSzPts val="1100"/>
              <a:buFont typeface="Arial"/>
              <a:buNone/>
            </a:pPr>
            <a:endParaRPr sz="2000" i="1">
              <a:solidFill>
                <a:srgbClr val="000000"/>
              </a:solidFill>
            </a:endParaRPr>
          </a:p>
          <a:p>
            <a:pPr marL="0" lvl="0" indent="0" algn="l" rtl="0">
              <a:lnSpc>
                <a:spcPct val="100000"/>
              </a:lnSpc>
              <a:spcBef>
                <a:spcPts val="0"/>
              </a:spcBef>
              <a:spcAft>
                <a:spcPts val="0"/>
              </a:spcAft>
              <a:buClr>
                <a:schemeClr val="dk1"/>
              </a:buClr>
              <a:buSzPts val="1100"/>
              <a:buFont typeface="Arial"/>
              <a:buNone/>
            </a:pPr>
            <a:r>
              <a:rPr lang="en" sz="2000" i="1">
                <a:solidFill>
                  <a:srgbClr val="000000"/>
                </a:solidFill>
              </a:rPr>
              <a:t>The goals of SPAN will be to:</a:t>
            </a:r>
            <a:endParaRPr sz="2000" i="1">
              <a:solidFill>
                <a:srgbClr val="000000"/>
              </a:solidFill>
            </a:endParaRPr>
          </a:p>
          <a:p>
            <a:pPr marL="742950" lvl="0" indent="-355600" algn="l" rtl="0">
              <a:lnSpc>
                <a:spcPct val="100000"/>
              </a:lnSpc>
              <a:spcBef>
                <a:spcPts val="0"/>
              </a:spcBef>
              <a:spcAft>
                <a:spcPts val="0"/>
              </a:spcAft>
              <a:buClr>
                <a:srgbClr val="000000"/>
              </a:buClr>
              <a:buSzPts val="2000"/>
              <a:buChar char="●"/>
            </a:pPr>
            <a:r>
              <a:rPr lang="en" sz="2000" i="1">
                <a:solidFill>
                  <a:srgbClr val="000000"/>
                </a:solidFill>
              </a:rPr>
              <a:t>build relationships and expand CCTE’s policy network;</a:t>
            </a:r>
            <a:endParaRPr sz="2000" i="1">
              <a:solidFill>
                <a:srgbClr val="000000"/>
              </a:solidFill>
            </a:endParaRPr>
          </a:p>
          <a:p>
            <a:pPr marL="742950" lvl="0" indent="-355600" algn="l" rtl="0">
              <a:lnSpc>
                <a:spcPct val="100000"/>
              </a:lnSpc>
              <a:spcBef>
                <a:spcPts val="0"/>
              </a:spcBef>
              <a:spcAft>
                <a:spcPts val="0"/>
              </a:spcAft>
              <a:buClr>
                <a:srgbClr val="000000"/>
              </a:buClr>
              <a:buSzPts val="2000"/>
              <a:buChar char="●"/>
            </a:pPr>
            <a:r>
              <a:rPr lang="en" sz="2000" i="1">
                <a:solidFill>
                  <a:srgbClr val="000000"/>
                </a:solidFill>
              </a:rPr>
              <a:t>develop members’ skills as partners, advocates, and communicators;</a:t>
            </a:r>
            <a:endParaRPr sz="2000" i="1">
              <a:solidFill>
                <a:srgbClr val="000000"/>
              </a:solidFill>
            </a:endParaRPr>
          </a:p>
          <a:p>
            <a:pPr marL="742950" lvl="0" indent="-355600" algn="l" rtl="0">
              <a:lnSpc>
                <a:spcPct val="100000"/>
              </a:lnSpc>
              <a:spcBef>
                <a:spcPts val="0"/>
              </a:spcBef>
              <a:spcAft>
                <a:spcPts val="0"/>
              </a:spcAft>
              <a:buClr>
                <a:srgbClr val="000000"/>
              </a:buClr>
              <a:buSzPts val="2000"/>
              <a:buChar char="●"/>
            </a:pPr>
            <a:r>
              <a:rPr lang="en" sz="2000" i="1">
                <a:solidFill>
                  <a:srgbClr val="000000"/>
                </a:solidFill>
              </a:rPr>
              <a:t>affirm CCTE’s expert influence at the state level.</a:t>
            </a:r>
            <a:endParaRPr sz="2000">
              <a:solidFill>
                <a:srgbClr val="0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7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00"/>
              <a:t>Team Breakfast and Visit Orientation</a:t>
            </a:r>
            <a:endParaRPr sz="2800"/>
          </a:p>
          <a:p>
            <a:pPr marL="0" lvl="0" indent="0" algn="l" rtl="0">
              <a:spcBef>
                <a:spcPts val="0"/>
              </a:spcBef>
              <a:spcAft>
                <a:spcPts val="0"/>
              </a:spcAft>
              <a:buSzPts val="990"/>
              <a:buNone/>
            </a:pPr>
            <a:r>
              <a:rPr lang="en" sz="2800"/>
              <a:t>8:00 - 9:00</a:t>
            </a:r>
            <a:endParaRPr sz="2800"/>
          </a:p>
        </p:txBody>
      </p:sp>
      <p:sp>
        <p:nvSpPr>
          <p:cNvPr id="502" name="Google Shape;502;p7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Meet with your Visit Team</a:t>
            </a:r>
            <a:endParaRPr/>
          </a:p>
          <a:p>
            <a:pPr marL="457200" lvl="0" indent="-381000" algn="l" rtl="0">
              <a:spcBef>
                <a:spcPts val="0"/>
              </a:spcBef>
              <a:spcAft>
                <a:spcPts val="0"/>
              </a:spcAft>
              <a:buSzPts val="2400"/>
              <a:buChar char="-"/>
            </a:pPr>
            <a:r>
              <a:rPr lang="en"/>
              <a:t>Go over your plans</a:t>
            </a:r>
            <a:endParaRPr/>
          </a:p>
          <a:p>
            <a:pPr marL="457200" lvl="0" indent="-381000" algn="l" rtl="0">
              <a:spcBef>
                <a:spcPts val="0"/>
              </a:spcBef>
              <a:spcAft>
                <a:spcPts val="0"/>
              </a:spcAft>
              <a:buSzPts val="2400"/>
              <a:buChar char="-"/>
            </a:pPr>
            <a:r>
              <a:rPr lang="en"/>
              <a:t>Make sure you have walking directions and office location; plan on a 20 minute walk but check Maps;</a:t>
            </a:r>
            <a:endParaRPr/>
          </a:p>
          <a:p>
            <a:pPr marL="457200" lvl="0" indent="-381000" algn="l" rtl="0">
              <a:spcBef>
                <a:spcPts val="0"/>
              </a:spcBef>
              <a:spcAft>
                <a:spcPts val="0"/>
              </a:spcAft>
              <a:buSzPts val="2400"/>
              <a:buChar char="-"/>
            </a:pPr>
            <a:r>
              <a:rPr lang="en"/>
              <a:t>Head out!</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7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00"/>
              <a:t>Legislative Visits </a:t>
            </a:r>
            <a:endParaRPr sz="2800"/>
          </a:p>
          <a:p>
            <a:pPr marL="0" lvl="0" indent="0" algn="l" rtl="0">
              <a:spcBef>
                <a:spcPts val="0"/>
              </a:spcBef>
              <a:spcAft>
                <a:spcPts val="0"/>
              </a:spcAft>
              <a:buSzPts val="990"/>
              <a:buNone/>
            </a:pPr>
            <a:r>
              <a:rPr lang="en" sz="2800"/>
              <a:t>9:00 - 12:00</a:t>
            </a:r>
            <a:endParaRPr sz="2800"/>
          </a:p>
        </p:txBody>
      </p:sp>
      <p:sp>
        <p:nvSpPr>
          <p:cNvPr id="508" name="Google Shape;508;p7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Teams walk to meeting locations</a:t>
            </a:r>
            <a:endParaRPr/>
          </a:p>
          <a:p>
            <a:pPr marL="457200" lvl="0" indent="-381000" algn="l" rtl="0">
              <a:spcBef>
                <a:spcPts val="0"/>
              </a:spcBef>
              <a:spcAft>
                <a:spcPts val="0"/>
              </a:spcAft>
              <a:buSzPts val="2400"/>
              <a:buChar char="-"/>
            </a:pPr>
            <a:r>
              <a:rPr lang="en"/>
              <a:t>Visit the Capitol Building if you have time;</a:t>
            </a:r>
            <a:endParaRPr/>
          </a:p>
          <a:p>
            <a:pPr marL="457200" lvl="0" indent="-381000" algn="l" rtl="0">
              <a:spcBef>
                <a:spcPts val="0"/>
              </a:spcBef>
              <a:spcAft>
                <a:spcPts val="0"/>
              </a:spcAft>
              <a:buSzPts val="2400"/>
              <a:buChar char="-"/>
            </a:pPr>
            <a:r>
              <a:rPr lang="en"/>
              <a:t>Be back for 12:00 Lunch &amp; Debrief</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7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00"/>
              <a:t>Advancing Policy Lunch</a:t>
            </a:r>
            <a:endParaRPr sz="2800"/>
          </a:p>
          <a:p>
            <a:pPr marL="0" lvl="0" indent="0" algn="l" rtl="0">
              <a:spcBef>
                <a:spcPts val="0"/>
              </a:spcBef>
              <a:spcAft>
                <a:spcPts val="0"/>
              </a:spcAft>
              <a:buSzPts val="990"/>
              <a:buNone/>
            </a:pPr>
            <a:r>
              <a:rPr lang="en" sz="2800"/>
              <a:t>12:00 - 1:15</a:t>
            </a:r>
            <a:endParaRPr sz="2800"/>
          </a:p>
        </p:txBody>
      </p:sp>
      <p:sp>
        <p:nvSpPr>
          <p:cNvPr id="514" name="Google Shape;514;p77"/>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2200">
                <a:solidFill>
                  <a:srgbClr val="000000"/>
                </a:solidFill>
              </a:rPr>
              <a:t>Debriefing our Visits with Erin Gabel </a:t>
            </a:r>
            <a:endParaRPr sz="2200">
              <a:solidFill>
                <a:srgbClr val="000000"/>
              </a:solidFill>
            </a:endParaRPr>
          </a:p>
          <a:p>
            <a:pPr marL="0" lvl="0" indent="0" algn="l" rtl="0">
              <a:lnSpc>
                <a:spcPct val="100000"/>
              </a:lnSpc>
              <a:spcBef>
                <a:spcPts val="0"/>
              </a:spcBef>
              <a:spcAft>
                <a:spcPts val="0"/>
              </a:spcAft>
              <a:buNone/>
            </a:pPr>
            <a:r>
              <a:rPr lang="en" sz="2200">
                <a:solidFill>
                  <a:srgbClr val="000000"/>
                </a:solidFill>
              </a:rPr>
              <a:t>CA Assembly, Staff to Subcommittee on Education Finance</a:t>
            </a:r>
            <a:endParaRPr sz="2200"/>
          </a:p>
          <a:p>
            <a:pPr marL="0" lvl="0" indent="0" algn="l" rtl="0">
              <a:spcBef>
                <a:spcPts val="0"/>
              </a:spcBef>
              <a:spcAft>
                <a:spcPts val="0"/>
              </a:spcAft>
              <a:buNone/>
            </a:pPr>
            <a:endParaRPr sz="2200"/>
          </a:p>
          <a:p>
            <a:pPr marL="0" lvl="0" indent="0" algn="l" rtl="0">
              <a:spcBef>
                <a:spcPts val="1200"/>
              </a:spcBef>
              <a:spcAft>
                <a:spcPts val="1200"/>
              </a:spcAft>
              <a:buNone/>
            </a:pPr>
            <a:r>
              <a:rPr lang="en" sz="2100"/>
              <a:t>Co-Sponsored by the University of Redlands, School of Education</a:t>
            </a:r>
            <a:endParaRPr sz="21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7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00"/>
              <a:t>CTC Information Session</a:t>
            </a:r>
            <a:endParaRPr sz="2800"/>
          </a:p>
          <a:p>
            <a:pPr marL="0" lvl="0" indent="0" algn="l" rtl="0">
              <a:spcBef>
                <a:spcPts val="0"/>
              </a:spcBef>
              <a:spcAft>
                <a:spcPts val="0"/>
              </a:spcAft>
              <a:buSzPts val="990"/>
              <a:buNone/>
            </a:pPr>
            <a:r>
              <a:rPr lang="en" sz="2800"/>
              <a:t>1:30 - 2:45</a:t>
            </a:r>
            <a:endParaRPr sz="2800"/>
          </a:p>
        </p:txBody>
      </p:sp>
      <p:sp>
        <p:nvSpPr>
          <p:cNvPr id="520" name="Google Shape;520;p78"/>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Cheryl Hickey, Administrator of Accreditation</a:t>
            </a:r>
            <a:endParaRPr/>
          </a:p>
          <a:p>
            <a:pPr marL="0" lvl="0" indent="0" algn="l" rtl="0">
              <a:spcBef>
                <a:spcPts val="1200"/>
              </a:spcBef>
              <a:spcAft>
                <a:spcPts val="0"/>
              </a:spcAft>
              <a:buNone/>
            </a:pPr>
            <a:r>
              <a:rPr lang="en"/>
              <a:t>David DeGuire, Director of Professional Services Division</a:t>
            </a:r>
            <a:endParaRPr/>
          </a:p>
          <a:p>
            <a:pPr marL="0" lvl="0" indent="0" algn="l" rtl="0">
              <a:spcBef>
                <a:spcPts val="1200"/>
              </a:spcBef>
              <a:spcAft>
                <a:spcPts val="1200"/>
              </a:spcAft>
              <a:buNone/>
            </a:pPr>
            <a:r>
              <a:rPr lang="en"/>
              <a:t>Erin Sullivan, Administrator, PSD</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79"/>
          <p:cNvSpPr txBox="1">
            <a:spLocks noGrp="1"/>
          </p:cNvSpPr>
          <p:nvPr>
            <p:ph type="title"/>
          </p:nvPr>
        </p:nvSpPr>
        <p:spPr>
          <a:xfrm>
            <a:off x="819150" y="42605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800"/>
              <a:t>SPAN 2024 Feedback Survey</a:t>
            </a:r>
            <a:endParaRPr sz="2800"/>
          </a:p>
          <a:p>
            <a:pPr marL="0" lvl="0" indent="0" algn="ctr" rtl="0">
              <a:spcBef>
                <a:spcPts val="0"/>
              </a:spcBef>
              <a:spcAft>
                <a:spcPts val="0"/>
              </a:spcAft>
              <a:buSzPts val="990"/>
              <a:buNone/>
            </a:pPr>
            <a:r>
              <a:rPr lang="en" sz="2800"/>
              <a:t>Let your voice be heard!</a:t>
            </a:r>
            <a:endParaRPr sz="2800"/>
          </a:p>
        </p:txBody>
      </p:sp>
      <p:pic>
        <p:nvPicPr>
          <p:cNvPr id="526" name="Google Shape;526;p7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956275" y="1530550"/>
            <a:ext cx="3231450" cy="32314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8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Closing Session</a:t>
            </a:r>
            <a:endParaRPr/>
          </a:p>
          <a:p>
            <a:pPr marL="0" lvl="0" indent="0" algn="l" rtl="0">
              <a:spcBef>
                <a:spcPts val="0"/>
              </a:spcBef>
              <a:spcAft>
                <a:spcPts val="0"/>
              </a:spcAft>
              <a:buNone/>
            </a:pPr>
            <a:r>
              <a:rPr lang="en"/>
              <a:t>2:45 - 3:00</a:t>
            </a:r>
            <a:endParaRPr/>
          </a:p>
        </p:txBody>
      </p:sp>
      <p:sp>
        <p:nvSpPr>
          <p:cNvPr id="532" name="Google Shape;532;p80"/>
          <p:cNvSpPr txBox="1">
            <a:spLocks noGrp="1"/>
          </p:cNvSpPr>
          <p:nvPr>
            <p:ph type="body" idx="1"/>
          </p:nvPr>
        </p:nvSpPr>
        <p:spPr>
          <a:xfrm>
            <a:off x="819150" y="1737925"/>
            <a:ext cx="7505700" cy="2700900"/>
          </a:xfrm>
          <a:prstGeom prst="rect">
            <a:avLst/>
          </a:prstGeom>
          <a:ln>
            <a:noFill/>
          </a:ln>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a:t>Outgoing President Betina Hsieh</a:t>
            </a:r>
            <a:endParaRPr/>
          </a:p>
          <a:p>
            <a:pPr marL="0" lvl="0" indent="0" algn="l" rtl="0">
              <a:spcBef>
                <a:spcPts val="1200"/>
              </a:spcBef>
              <a:spcAft>
                <a:spcPts val="0"/>
              </a:spcAft>
              <a:buNone/>
            </a:pPr>
            <a:r>
              <a:rPr lang="en"/>
              <a:t>Incoming President Karen Escalante</a:t>
            </a:r>
            <a:endParaRPr/>
          </a:p>
          <a:p>
            <a:pPr marL="0" lvl="0" indent="0" algn="l" rtl="0">
              <a:spcBef>
                <a:spcPts val="1200"/>
              </a:spcBef>
              <a:spcAft>
                <a:spcPts val="0"/>
              </a:spcAft>
              <a:buNone/>
            </a:pPr>
            <a:r>
              <a:rPr lang="en"/>
              <a:t>Election Results Announced</a:t>
            </a:r>
            <a:endParaRPr/>
          </a:p>
          <a:p>
            <a:pPr marL="0" lvl="0" indent="0" algn="l" rtl="0">
              <a:spcBef>
                <a:spcPts val="1200"/>
              </a:spcBef>
              <a:spcAft>
                <a:spcPts val="0"/>
              </a:spcAft>
              <a:buNone/>
            </a:pPr>
            <a:r>
              <a:rPr lang="en"/>
              <a:t>Fall 2025 Conference Information</a:t>
            </a:r>
            <a:endParaRPr/>
          </a:p>
          <a:p>
            <a:pPr marL="0" lvl="0" indent="0" algn="l" rtl="0">
              <a:spcBef>
                <a:spcPts val="1200"/>
              </a:spcBef>
              <a:spcAft>
                <a:spcPts val="1200"/>
              </a:spcAft>
              <a:buNone/>
            </a:pPr>
            <a:r>
              <a:rPr lang="en"/>
              <a:t>SPAN Closing Comments and Survey</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81"/>
          <p:cNvSpPr txBox="1">
            <a:spLocks noGrp="1"/>
          </p:cNvSpPr>
          <p:nvPr>
            <p:ph type="title"/>
          </p:nvPr>
        </p:nvSpPr>
        <p:spPr>
          <a:xfrm>
            <a:off x="819150" y="6153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300"/>
              <a:t>Thank you! </a:t>
            </a:r>
            <a:endParaRPr sz="3300"/>
          </a:p>
          <a:p>
            <a:pPr marL="0" lvl="0" indent="0" algn="ctr" rtl="0">
              <a:spcBef>
                <a:spcPts val="0"/>
              </a:spcBef>
              <a:spcAft>
                <a:spcPts val="0"/>
              </a:spcAft>
              <a:buSzPts val="990"/>
              <a:buNone/>
            </a:pPr>
            <a:r>
              <a:rPr lang="en" sz="2800"/>
              <a:t>See you in San Diego in October 2025</a:t>
            </a:r>
            <a:endParaRPr sz="2800"/>
          </a:p>
        </p:txBody>
      </p:sp>
      <p:pic>
        <p:nvPicPr>
          <p:cNvPr id="538" name="Google Shape;538;p8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211224" y="1800200"/>
            <a:ext cx="4721550" cy="2868875"/>
          </a:xfrm>
          <a:prstGeom prst="rect">
            <a:avLst/>
          </a:prstGeom>
          <a:noFill/>
          <a:ln w="57150" cap="flat" cmpd="sng">
            <a:solidFill>
              <a:srgbClr val="C25429"/>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000000"/>
                </a:solidFill>
              </a:rPr>
              <a:t>SPAN 2024 Schedule At a Glance</a:t>
            </a:r>
            <a:endParaRPr b="1">
              <a:solidFill>
                <a:srgbClr val="000000"/>
              </a:solidFill>
            </a:endParaRPr>
          </a:p>
          <a:p>
            <a:pPr marL="0" lvl="0" indent="0" algn="l" rtl="0">
              <a:spcBef>
                <a:spcPts val="0"/>
              </a:spcBef>
              <a:spcAft>
                <a:spcPts val="0"/>
              </a:spcAft>
              <a:buNone/>
            </a:pPr>
            <a:r>
              <a:rPr lang="en" sz="2444" i="1">
                <a:solidFill>
                  <a:srgbClr val="000000"/>
                </a:solidFill>
              </a:rPr>
              <a:t>We’re paperless for the first time!</a:t>
            </a:r>
            <a:endParaRPr sz="2444" i="1">
              <a:solidFill>
                <a:srgbClr val="000000"/>
              </a:solidFill>
            </a:endParaRPr>
          </a:p>
        </p:txBody>
      </p:sp>
      <p:sp>
        <p:nvSpPr>
          <p:cNvPr id="250" name="Google Shape;250;p40"/>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 sz="2400">
                <a:solidFill>
                  <a:srgbClr val="000000"/>
                </a:solidFill>
              </a:rPr>
              <a:t>Monday March 11</a:t>
            </a:r>
            <a:endParaRPr sz="2400">
              <a:solidFill>
                <a:srgbClr val="000000"/>
              </a:solidFill>
            </a:endParaRPr>
          </a:p>
          <a:p>
            <a:pPr marL="457200" lvl="0" indent="-317182" algn="l" rtl="0">
              <a:spcBef>
                <a:spcPts val="1200"/>
              </a:spcBef>
              <a:spcAft>
                <a:spcPts val="0"/>
              </a:spcAft>
              <a:buClr>
                <a:srgbClr val="000000"/>
              </a:buClr>
              <a:buSzPct val="90000"/>
              <a:buChar char="-"/>
            </a:pPr>
            <a:r>
              <a:rPr lang="en" sz="2000">
                <a:solidFill>
                  <a:srgbClr val="000000"/>
                </a:solidFill>
              </a:rPr>
              <a:t>Preparing: Talking Points</a:t>
            </a:r>
            <a:endParaRPr sz="2000">
              <a:solidFill>
                <a:srgbClr val="000000"/>
              </a:solidFill>
            </a:endParaRPr>
          </a:p>
          <a:p>
            <a:pPr marL="457200" lvl="0" indent="-327025" algn="l" rtl="0">
              <a:spcBef>
                <a:spcPts val="0"/>
              </a:spcBef>
              <a:spcAft>
                <a:spcPts val="0"/>
              </a:spcAft>
              <a:buClr>
                <a:srgbClr val="000000"/>
              </a:buClr>
              <a:buSzPct val="100000"/>
              <a:buChar char="-"/>
            </a:pPr>
            <a:r>
              <a:rPr lang="en" sz="2000">
                <a:solidFill>
                  <a:srgbClr val="000000"/>
                </a:solidFill>
              </a:rPr>
              <a:t>Advocacy Lunch with Dr. Marquita Grenot-Scheyer</a:t>
            </a:r>
            <a:endParaRPr sz="2000">
              <a:solidFill>
                <a:srgbClr val="000000"/>
              </a:solidFill>
            </a:endParaRPr>
          </a:p>
          <a:p>
            <a:pPr marL="457200" lvl="0" indent="-327025" algn="l" rtl="0">
              <a:spcBef>
                <a:spcPts val="0"/>
              </a:spcBef>
              <a:spcAft>
                <a:spcPts val="0"/>
              </a:spcAft>
              <a:buClr>
                <a:srgbClr val="000000"/>
              </a:buClr>
              <a:buSzPct val="100000"/>
              <a:buChar char="-"/>
            </a:pPr>
            <a:r>
              <a:rPr lang="en" sz="2000">
                <a:solidFill>
                  <a:srgbClr val="000000"/>
                </a:solidFill>
              </a:rPr>
              <a:t>Research Roundtables &amp; Deans’ Meeting at the Capitol</a:t>
            </a:r>
            <a:endParaRPr sz="2000">
              <a:solidFill>
                <a:srgbClr val="000000"/>
              </a:solidFill>
            </a:endParaRPr>
          </a:p>
          <a:p>
            <a:pPr marL="457200" lvl="0" indent="-327025" algn="l" rtl="0">
              <a:spcBef>
                <a:spcPts val="0"/>
              </a:spcBef>
              <a:spcAft>
                <a:spcPts val="0"/>
              </a:spcAft>
              <a:buClr>
                <a:srgbClr val="000000"/>
              </a:buClr>
              <a:buSzPct val="100000"/>
              <a:buChar char="-"/>
            </a:pPr>
            <a:r>
              <a:rPr lang="en" sz="2000">
                <a:solidFill>
                  <a:srgbClr val="000000"/>
                </a:solidFill>
              </a:rPr>
              <a:t>Associated Group Meeting</a:t>
            </a:r>
            <a:endParaRPr sz="2000">
              <a:solidFill>
                <a:srgbClr val="000000"/>
              </a:solidFill>
            </a:endParaRPr>
          </a:p>
          <a:p>
            <a:pPr marL="457200" lvl="0" indent="-327025" algn="l" rtl="0">
              <a:spcBef>
                <a:spcPts val="0"/>
              </a:spcBef>
              <a:spcAft>
                <a:spcPts val="0"/>
              </a:spcAft>
              <a:buClr>
                <a:srgbClr val="000000"/>
              </a:buClr>
              <a:buSzPct val="100000"/>
              <a:buChar char="-"/>
            </a:pPr>
            <a:r>
              <a:rPr lang="en" sz="2000">
                <a:solidFill>
                  <a:srgbClr val="000000"/>
                </a:solidFill>
              </a:rPr>
              <a:t>CAIS Policy Summit</a:t>
            </a:r>
            <a:endParaRPr sz="2000">
              <a:solidFill>
                <a:srgbClr val="000000"/>
              </a:solidFill>
            </a:endParaRPr>
          </a:p>
          <a:p>
            <a:pPr marL="457200" lvl="0" indent="-327025" algn="l" rtl="0">
              <a:spcBef>
                <a:spcPts val="0"/>
              </a:spcBef>
              <a:spcAft>
                <a:spcPts val="0"/>
              </a:spcAft>
              <a:buClr>
                <a:srgbClr val="000000"/>
              </a:buClr>
              <a:buSzPct val="100000"/>
              <a:buChar char="-"/>
            </a:pPr>
            <a:r>
              <a:rPr lang="en" sz="2000">
                <a:solidFill>
                  <a:srgbClr val="000000"/>
                </a:solidFill>
              </a:rPr>
              <a:t>Networking Reception</a:t>
            </a:r>
            <a:endParaRPr sz="2000">
              <a:solidFill>
                <a:srgbClr val="000000"/>
              </a:solidFill>
            </a:endParaRPr>
          </a:p>
        </p:txBody>
      </p:sp>
      <p:sp>
        <p:nvSpPr>
          <p:cNvPr id="251" name="Google Shape;251;p40"/>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sz="2400">
                <a:solidFill>
                  <a:srgbClr val="000000"/>
                </a:solidFill>
              </a:rPr>
              <a:t>Tuesday March 12</a:t>
            </a:r>
            <a:endParaRPr sz="2400">
              <a:solidFill>
                <a:srgbClr val="000000"/>
              </a:solidFill>
            </a:endParaRPr>
          </a:p>
          <a:p>
            <a:pPr marL="457200" lvl="0" indent="-327025" algn="l" rtl="0">
              <a:spcBef>
                <a:spcPts val="1200"/>
              </a:spcBef>
              <a:spcAft>
                <a:spcPts val="0"/>
              </a:spcAft>
              <a:buClr>
                <a:srgbClr val="000000"/>
              </a:buClr>
              <a:buSzPct val="100000"/>
              <a:buChar char="-"/>
            </a:pPr>
            <a:r>
              <a:rPr lang="en" sz="2000">
                <a:solidFill>
                  <a:srgbClr val="000000"/>
                </a:solidFill>
              </a:rPr>
              <a:t>Team Breakfast</a:t>
            </a:r>
            <a:endParaRPr sz="2000">
              <a:solidFill>
                <a:srgbClr val="000000"/>
              </a:solidFill>
            </a:endParaRPr>
          </a:p>
          <a:p>
            <a:pPr marL="457200" lvl="0" indent="-327025" algn="l" rtl="0">
              <a:spcBef>
                <a:spcPts val="0"/>
              </a:spcBef>
              <a:spcAft>
                <a:spcPts val="0"/>
              </a:spcAft>
              <a:buClr>
                <a:srgbClr val="000000"/>
              </a:buClr>
              <a:buSzPct val="100000"/>
              <a:buChar char="-"/>
            </a:pPr>
            <a:r>
              <a:rPr lang="en" sz="2000">
                <a:solidFill>
                  <a:srgbClr val="000000"/>
                </a:solidFill>
              </a:rPr>
              <a:t>Legislative Visits</a:t>
            </a:r>
            <a:endParaRPr sz="2000">
              <a:solidFill>
                <a:srgbClr val="000000"/>
              </a:solidFill>
            </a:endParaRPr>
          </a:p>
          <a:p>
            <a:pPr marL="457200" lvl="0" indent="-327025" algn="l" rtl="0">
              <a:spcBef>
                <a:spcPts val="0"/>
              </a:spcBef>
              <a:spcAft>
                <a:spcPts val="0"/>
              </a:spcAft>
              <a:buClr>
                <a:srgbClr val="000000"/>
              </a:buClr>
              <a:buSzPct val="100000"/>
              <a:buChar char="-"/>
            </a:pPr>
            <a:r>
              <a:rPr lang="en" sz="2000">
                <a:solidFill>
                  <a:srgbClr val="000000"/>
                </a:solidFill>
              </a:rPr>
              <a:t>Advancing Policy Lunch &amp; Debriefing</a:t>
            </a:r>
            <a:endParaRPr sz="2000">
              <a:solidFill>
                <a:srgbClr val="000000"/>
              </a:solidFill>
            </a:endParaRPr>
          </a:p>
          <a:p>
            <a:pPr marL="457200" lvl="0" indent="-327025" algn="l" rtl="0">
              <a:spcBef>
                <a:spcPts val="0"/>
              </a:spcBef>
              <a:spcAft>
                <a:spcPts val="0"/>
              </a:spcAft>
              <a:buClr>
                <a:srgbClr val="000000"/>
              </a:buClr>
              <a:buSzPct val="100000"/>
              <a:buChar char="-"/>
            </a:pPr>
            <a:r>
              <a:rPr lang="en" sz="2000">
                <a:solidFill>
                  <a:srgbClr val="000000"/>
                </a:solidFill>
              </a:rPr>
              <a:t>CTC Information Session</a:t>
            </a:r>
            <a:endParaRPr sz="2000">
              <a:solidFill>
                <a:srgbClr val="000000"/>
              </a:solidFill>
            </a:endParaRPr>
          </a:p>
          <a:p>
            <a:pPr marL="457200" lvl="0" indent="-327025" algn="l" rtl="0">
              <a:spcBef>
                <a:spcPts val="0"/>
              </a:spcBef>
              <a:spcAft>
                <a:spcPts val="0"/>
              </a:spcAft>
              <a:buClr>
                <a:srgbClr val="000000"/>
              </a:buClr>
              <a:buSzPct val="100000"/>
              <a:buChar char="-"/>
            </a:pPr>
            <a:r>
              <a:rPr lang="en" sz="2000">
                <a:solidFill>
                  <a:srgbClr val="000000"/>
                </a:solidFill>
              </a:rPr>
              <a:t>Closing Session with Election Results</a:t>
            </a:r>
            <a:endParaRPr sz="2000">
              <a:solidFill>
                <a:srgbClr val="000000"/>
              </a:solidFill>
            </a:endParaRPr>
          </a:p>
          <a:p>
            <a:pPr marL="0" lvl="0" indent="0" algn="l" rtl="0">
              <a:spcBef>
                <a:spcPts val="1200"/>
              </a:spcBef>
              <a:spcAft>
                <a:spcPts val="1200"/>
              </a:spcAft>
              <a:buNone/>
            </a:pPr>
            <a:endParaRPr sz="2400">
              <a:solidFill>
                <a:srgbClr val="000000"/>
              </a:solidFill>
            </a:endParaRPr>
          </a:p>
        </p:txBody>
      </p:sp>
      <p:pic>
        <p:nvPicPr>
          <p:cNvPr id="252" name="Google Shape;252;p4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591524" y="312825"/>
            <a:ext cx="2162825" cy="2145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 brief orientation to Sacramento:</a:t>
            </a:r>
            <a:endParaRPr/>
          </a:p>
        </p:txBody>
      </p:sp>
      <p:sp>
        <p:nvSpPr>
          <p:cNvPr id="258" name="Google Shape;258;p41"/>
          <p:cNvSpPr txBox="1">
            <a:spLocks noGrp="1"/>
          </p:cNvSpPr>
          <p:nvPr>
            <p:ph type="body" idx="1"/>
          </p:nvPr>
        </p:nvSpPr>
        <p:spPr>
          <a:xfrm>
            <a:off x="819150" y="1800200"/>
            <a:ext cx="7505700" cy="26385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a:t>The Capitol Building: Deans’ Meeting here:</a:t>
            </a:r>
            <a:endParaRPr sz="2000"/>
          </a:p>
          <a:p>
            <a:pPr marL="914400" lvl="1" indent="-355600" algn="l" rtl="0">
              <a:spcBef>
                <a:spcPts val="0"/>
              </a:spcBef>
              <a:spcAft>
                <a:spcPts val="0"/>
              </a:spcAft>
              <a:buSzPts val="2000"/>
              <a:buChar char="-"/>
            </a:pPr>
            <a:r>
              <a:rPr lang="en" sz="2000"/>
              <a:t>Room 444</a:t>
            </a:r>
            <a:endParaRPr sz="2000"/>
          </a:p>
          <a:p>
            <a:pPr marL="914400" lvl="1" indent="-355600" algn="l" rtl="0">
              <a:spcBef>
                <a:spcPts val="0"/>
              </a:spcBef>
              <a:spcAft>
                <a:spcPts val="0"/>
              </a:spcAft>
              <a:buSzPts val="2000"/>
              <a:buChar char="-"/>
            </a:pPr>
            <a:r>
              <a:rPr lang="en" sz="2000"/>
              <a:t>.5 mile, 12 minute walk, allow time for finding the room</a:t>
            </a:r>
            <a:endParaRPr sz="2000"/>
          </a:p>
          <a:p>
            <a:pPr marL="457200" lvl="0" indent="-355600" algn="l" rtl="0">
              <a:spcBef>
                <a:spcPts val="0"/>
              </a:spcBef>
              <a:spcAft>
                <a:spcPts val="0"/>
              </a:spcAft>
              <a:buSzPts val="2000"/>
              <a:buChar char="-"/>
            </a:pPr>
            <a:r>
              <a:rPr lang="en" sz="2000"/>
              <a:t>The Swing Building: all the Legislative Visits will be here:</a:t>
            </a:r>
            <a:endParaRPr sz="2000"/>
          </a:p>
          <a:p>
            <a:pPr marL="914400" lvl="1" indent="-355600" algn="l" rtl="0">
              <a:spcBef>
                <a:spcPts val="0"/>
              </a:spcBef>
              <a:spcAft>
                <a:spcPts val="0"/>
              </a:spcAft>
              <a:buSzPts val="2000"/>
              <a:buChar char="-"/>
            </a:pPr>
            <a:r>
              <a:rPr lang="en" sz="2000"/>
              <a:t>1021 O Street</a:t>
            </a:r>
            <a:endParaRPr sz="2000"/>
          </a:p>
          <a:p>
            <a:pPr marL="914400" lvl="1" indent="-355600" algn="l" rtl="0">
              <a:spcBef>
                <a:spcPts val="0"/>
              </a:spcBef>
              <a:spcAft>
                <a:spcPts val="0"/>
              </a:spcAft>
              <a:buSzPts val="2000"/>
              <a:buChar char="-"/>
            </a:pPr>
            <a:r>
              <a:rPr lang="en" sz="2000"/>
              <a:t>.4 mile, 10 minute walk, allow time for finding the offices</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2"/>
          <p:cNvSpPr txBox="1">
            <a:spLocks noGrp="1"/>
          </p:cNvSpPr>
          <p:nvPr>
            <p:ph type="title"/>
          </p:nvPr>
        </p:nvSpPr>
        <p:spPr>
          <a:xfrm>
            <a:off x="819150" y="553875"/>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Preparing for the Legislative Visits</a:t>
            </a:r>
            <a:endParaRPr/>
          </a:p>
          <a:p>
            <a:pPr marL="0" lvl="0" indent="0" algn="l" rtl="0">
              <a:spcBef>
                <a:spcPts val="0"/>
              </a:spcBef>
              <a:spcAft>
                <a:spcPts val="0"/>
              </a:spcAft>
              <a:buNone/>
            </a:pPr>
            <a:r>
              <a:rPr lang="en"/>
              <a:t>10:15 - 12:00</a:t>
            </a:r>
            <a:endParaRPr/>
          </a:p>
        </p:txBody>
      </p:sp>
      <p:sp>
        <p:nvSpPr>
          <p:cNvPr id="264" name="Google Shape;264;p42"/>
          <p:cNvSpPr txBox="1">
            <a:spLocks noGrp="1"/>
          </p:cNvSpPr>
          <p:nvPr>
            <p:ph type="body" idx="1"/>
          </p:nvPr>
        </p:nvSpPr>
        <p:spPr>
          <a:xfrm>
            <a:off x="819150" y="1608400"/>
            <a:ext cx="7505700" cy="31836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852"/>
              <a:buNone/>
            </a:pPr>
            <a:r>
              <a:rPr lang="en" sz="2200"/>
              <a:t>Introduction to the 2024 CCTE Talking Points</a:t>
            </a:r>
            <a:endParaRPr sz="2200"/>
          </a:p>
          <a:p>
            <a:pPr marL="457200" lvl="0" indent="-368300" algn="l" rtl="0">
              <a:lnSpc>
                <a:spcPct val="95000"/>
              </a:lnSpc>
              <a:spcBef>
                <a:spcPts val="1200"/>
              </a:spcBef>
              <a:spcAft>
                <a:spcPts val="0"/>
              </a:spcAft>
              <a:buSzPts val="2200"/>
              <a:buChar char="-"/>
            </a:pPr>
            <a:r>
              <a:rPr lang="en" sz="2200"/>
              <a:t>We’re taking a new approach: building consensus around specific issues;</a:t>
            </a:r>
            <a:endParaRPr sz="2200"/>
          </a:p>
          <a:p>
            <a:pPr marL="457200" lvl="0" indent="-368300" algn="l" rtl="0">
              <a:lnSpc>
                <a:spcPct val="95000"/>
              </a:lnSpc>
              <a:spcBef>
                <a:spcPts val="0"/>
              </a:spcBef>
              <a:spcAft>
                <a:spcPts val="0"/>
              </a:spcAft>
              <a:buSzPts val="2200"/>
              <a:buChar char="-"/>
            </a:pPr>
            <a:r>
              <a:rPr lang="en" sz="2200"/>
              <a:t>At the 2023 CCTE Fall Conference Policy Session we began discussing ideas;</a:t>
            </a:r>
            <a:endParaRPr sz="2200"/>
          </a:p>
          <a:p>
            <a:pPr marL="457200" lvl="0" indent="-368300" algn="l" rtl="0">
              <a:lnSpc>
                <a:spcPct val="95000"/>
              </a:lnSpc>
              <a:spcBef>
                <a:spcPts val="0"/>
              </a:spcBef>
              <a:spcAft>
                <a:spcPts val="0"/>
              </a:spcAft>
              <a:buSzPts val="2200"/>
              <a:buChar char="-"/>
            </a:pPr>
            <a:r>
              <a:rPr lang="en" sz="2200"/>
              <a:t>The Policy Committee met several times to hone down and refine, practicing our consensus-building approach;</a:t>
            </a:r>
            <a:endParaRPr sz="2200"/>
          </a:p>
          <a:p>
            <a:pPr marL="457200" lvl="0" indent="-368300" algn="l" rtl="0">
              <a:lnSpc>
                <a:spcPct val="95000"/>
              </a:lnSpc>
              <a:spcBef>
                <a:spcPts val="0"/>
              </a:spcBef>
              <a:spcAft>
                <a:spcPts val="0"/>
              </a:spcAft>
              <a:buSzPts val="2200"/>
              <a:buChar char="-"/>
            </a:pPr>
            <a:r>
              <a:rPr lang="en" sz="2200"/>
              <a:t>Now we have three Talking Points to use in our Legislative Visits</a:t>
            </a:r>
            <a:endParaRPr sz="2200"/>
          </a:p>
          <a:p>
            <a:pPr marL="0" lvl="0" indent="0" algn="l" rtl="0">
              <a:lnSpc>
                <a:spcPct val="95000"/>
              </a:lnSpc>
              <a:spcBef>
                <a:spcPts val="1200"/>
              </a:spcBef>
              <a:spcAft>
                <a:spcPts val="1200"/>
              </a:spcAft>
              <a:buSzPts val="852"/>
              <a:buNone/>
            </a:pPr>
            <a:endParaRPr sz="2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Talking Point has:</a:t>
            </a:r>
            <a:endParaRPr/>
          </a:p>
        </p:txBody>
      </p:sp>
      <p:sp>
        <p:nvSpPr>
          <p:cNvPr id="270" name="Google Shape;270;p43"/>
          <p:cNvSpPr txBox="1">
            <a:spLocks noGrp="1"/>
          </p:cNvSpPr>
          <p:nvPr>
            <p:ph type="body" idx="1"/>
          </p:nvPr>
        </p:nvSpPr>
        <p:spPr>
          <a:xfrm>
            <a:off x="819150" y="1491575"/>
            <a:ext cx="7505700" cy="309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rgbClr val="000000"/>
                </a:solidFill>
              </a:rPr>
              <a:t>A statement</a:t>
            </a:r>
            <a:endParaRPr sz="2200">
              <a:solidFill>
                <a:srgbClr val="000000"/>
              </a:solidFill>
            </a:endParaRPr>
          </a:p>
          <a:p>
            <a:pPr marL="0" lvl="0" indent="0" algn="l" rtl="0">
              <a:spcBef>
                <a:spcPts val="1200"/>
              </a:spcBef>
              <a:spcAft>
                <a:spcPts val="0"/>
              </a:spcAft>
              <a:buNone/>
            </a:pPr>
            <a:r>
              <a:rPr lang="en" sz="2200">
                <a:solidFill>
                  <a:srgbClr val="000000"/>
                </a:solidFill>
              </a:rPr>
              <a:t>A rationale</a:t>
            </a:r>
            <a:endParaRPr sz="2200">
              <a:solidFill>
                <a:srgbClr val="000000"/>
              </a:solidFill>
            </a:endParaRPr>
          </a:p>
          <a:p>
            <a:pPr marL="0" lvl="0" indent="0" algn="l" rtl="0">
              <a:spcBef>
                <a:spcPts val="1200"/>
              </a:spcBef>
              <a:spcAft>
                <a:spcPts val="0"/>
              </a:spcAft>
              <a:buNone/>
            </a:pPr>
            <a:r>
              <a:rPr lang="en" sz="2200">
                <a:solidFill>
                  <a:srgbClr val="000000"/>
                </a:solidFill>
              </a:rPr>
              <a:t>Two stories</a:t>
            </a:r>
            <a:endParaRPr sz="2200">
              <a:solidFill>
                <a:srgbClr val="000000"/>
              </a:solidFill>
            </a:endParaRPr>
          </a:p>
          <a:p>
            <a:pPr marL="0" lvl="0" indent="0" algn="l" rtl="0">
              <a:spcBef>
                <a:spcPts val="1200"/>
              </a:spcBef>
              <a:spcAft>
                <a:spcPts val="0"/>
              </a:spcAft>
              <a:buNone/>
            </a:pPr>
            <a:r>
              <a:rPr lang="en" sz="2200" i="1">
                <a:solidFill>
                  <a:srgbClr val="000000"/>
                </a:solidFill>
              </a:rPr>
              <a:t>Printed Handouts for your own reference</a:t>
            </a:r>
            <a:endParaRPr sz="2200" i="1">
              <a:solidFill>
                <a:srgbClr val="000000"/>
              </a:solidFill>
            </a:endParaRPr>
          </a:p>
          <a:p>
            <a:pPr marL="0" lvl="0" indent="0" algn="l" rtl="0">
              <a:spcBef>
                <a:spcPts val="1200"/>
              </a:spcBef>
              <a:spcAft>
                <a:spcPts val="1200"/>
              </a:spcAft>
              <a:buNone/>
            </a:pPr>
            <a:r>
              <a:rPr lang="en" sz="2200" i="1">
                <a:solidFill>
                  <a:srgbClr val="000000"/>
                </a:solidFill>
              </a:rPr>
              <a:t>Printed Leave-Behind summary sheet for legislative offices</a:t>
            </a:r>
            <a:endParaRPr sz="2200" i="1">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4"/>
          <p:cNvSpPr txBox="1">
            <a:spLocks noGrp="1"/>
          </p:cNvSpPr>
          <p:nvPr>
            <p:ph type="ctrTitle"/>
          </p:nvPr>
        </p:nvSpPr>
        <p:spPr>
          <a:xfrm>
            <a:off x="311700" y="1659875"/>
            <a:ext cx="8520600" cy="12897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b="1"/>
              <a:t>CCTE 2024 Talking Points</a:t>
            </a:r>
            <a:endParaRPr b="1"/>
          </a:p>
        </p:txBody>
      </p:sp>
      <p:sp>
        <p:nvSpPr>
          <p:cNvPr id="276" name="Google Shape;276;p44"/>
          <p:cNvSpPr txBox="1">
            <a:spLocks noGrp="1"/>
          </p:cNvSpPr>
          <p:nvPr>
            <p:ph type="subTitle" idx="1"/>
          </p:nvPr>
        </p:nvSpPr>
        <p:spPr>
          <a:xfrm>
            <a:off x="311700" y="2754750"/>
            <a:ext cx="8520600" cy="1289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b="1"/>
              <a:t>Legislative Visits</a:t>
            </a:r>
            <a:r>
              <a:rPr lang="en"/>
              <a:t> </a:t>
            </a:r>
            <a:endParaRPr/>
          </a:p>
          <a:p>
            <a:pPr marL="0" lvl="0" indent="0" algn="ctr" rtl="0">
              <a:spcBef>
                <a:spcPts val="0"/>
              </a:spcBef>
              <a:spcAft>
                <a:spcPts val="0"/>
              </a:spcAft>
              <a:buNone/>
            </a:pPr>
            <a:r>
              <a:rPr lang="en" b="1" i="1"/>
              <a:t>Spring Policy Action Network </a:t>
            </a:r>
            <a:endParaRPr b="1" i="1"/>
          </a:p>
          <a:p>
            <a:pPr marL="0" lvl="0" indent="0" algn="ctr" rtl="0">
              <a:spcBef>
                <a:spcPts val="0"/>
              </a:spcBef>
              <a:spcAft>
                <a:spcPts val="0"/>
              </a:spcAft>
              <a:buNone/>
            </a:pPr>
            <a:r>
              <a:rPr lang="en"/>
              <a:t>in Sacramento, March 12, 2024</a:t>
            </a:r>
            <a:endParaRPr/>
          </a:p>
        </p:txBody>
      </p:sp>
      <p:pic>
        <p:nvPicPr>
          <p:cNvPr id="277" name="Google Shape;277;p4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559775" y="152399"/>
            <a:ext cx="4024450" cy="1671600"/>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sulb_background whit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sulb_wave background whit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2906</Words>
  <Application>Microsoft Office PowerPoint</Application>
  <PresentationFormat>On-screen Show (16:9)</PresentationFormat>
  <Paragraphs>279</Paragraphs>
  <Slides>46</Slides>
  <Notes>46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46</vt:i4>
      </vt:variant>
    </vt:vector>
  </HeadingPairs>
  <TitlesOfParts>
    <vt:vector size="55" baseType="lpstr">
      <vt:lpstr>Noto Sans Symbols</vt:lpstr>
      <vt:lpstr>Calibri</vt:lpstr>
      <vt:lpstr>Arial</vt:lpstr>
      <vt:lpstr>Arial Black</vt:lpstr>
      <vt:lpstr>Times New Roman</vt:lpstr>
      <vt:lpstr>Nunito</vt:lpstr>
      <vt:lpstr>Shift</vt:lpstr>
      <vt:lpstr>csulb_background white</vt:lpstr>
      <vt:lpstr>csulb_wave background white</vt:lpstr>
      <vt:lpstr>PowerPoint Presentation</vt:lpstr>
      <vt:lpstr>PowerPoint Presentation</vt:lpstr>
      <vt:lpstr>Welcome to  Day One! </vt:lpstr>
      <vt:lpstr>The Vision and Goals of SPAN</vt:lpstr>
      <vt:lpstr>SPAN 2024 Schedule At a Glance We’re paperless for the first time!</vt:lpstr>
      <vt:lpstr>A brief orientation to Sacramento:</vt:lpstr>
      <vt:lpstr>Preparing for the Legislative Visits 10:15 - 12:00</vt:lpstr>
      <vt:lpstr>Each Talking Point has:</vt:lpstr>
      <vt:lpstr>CCTE 2024 Talking Points</vt:lpstr>
      <vt:lpstr>Sharing the Talking Points with Legislators/Staff</vt:lpstr>
      <vt:lpstr>Other legislation that may come up *It is better to circle back with info rather than speak without facts or accuracy.*</vt:lpstr>
      <vt:lpstr>1.  Investments in the teacher pathway are essential and have made a big difference for future teachers. We support maintaining or expanding funding for the Golden State Teacher grant, Teacher Residency Programs, and exam fee waivers. Include CCTE in thinking about the future of these supports for the teaching profession. </vt:lpstr>
      <vt:lpstr>1.  Stories of future teachers: These are prompts, teams can use their own.</vt:lpstr>
      <vt:lpstr>2. The Ethnic Studies requirement and Model Curriculum are an important first step, and it’s time for the related infrastructure around teacher preparation and teacher support to be built out and funded. </vt:lpstr>
      <vt:lpstr>2. Stories of Ethnic Studies: These are prompts, teams can use their own. </vt:lpstr>
      <vt:lpstr>3. Mentor teachers are essential in the learning-to-teach continuum, and it’s time to recognize, support, and compensate them within our P-12 and higher education systems.</vt:lpstr>
      <vt:lpstr>3. Stories of mentor teachers: : These are prompts, teams can use their own. </vt:lpstr>
      <vt:lpstr>Team Leads Stand Up</vt:lpstr>
      <vt:lpstr>Practicing the Talking Points in Teams 10:45</vt:lpstr>
      <vt:lpstr>California Policy Priorities 11:30</vt:lpstr>
      <vt:lpstr>Advocacy Luncheon 12:00 - 1:00 </vt:lpstr>
      <vt:lpstr>High quality and supported mentoring of the next generation of teachers: Rationale and strategies to support the continuum of teaching and learning</vt:lpstr>
      <vt:lpstr>PowerPoint Presentation</vt:lpstr>
      <vt:lpstr>California Commission on Teacher Credentialing</vt:lpstr>
      <vt:lpstr>PowerPoint Presentation</vt:lpstr>
      <vt:lpstr>CCTC Strategic Plan: Goal 4</vt:lpstr>
      <vt:lpstr>Mentors/Cooperating teachers are  essential partners</vt:lpstr>
      <vt:lpstr>Guidelines and funding to support  high quality mentoring</vt:lpstr>
      <vt:lpstr>Effective Retention</vt:lpstr>
      <vt:lpstr>Potential allies in this work….</vt:lpstr>
      <vt:lpstr>Resources</vt:lpstr>
      <vt:lpstr>Thank you!</vt:lpstr>
      <vt:lpstr>Concurrent Afternoon Sessions 1:00 - 2:45</vt:lpstr>
      <vt:lpstr>Research Roundtables  1:15 - 2:45</vt:lpstr>
      <vt:lpstr>Concurrent Associated Group Meetings  3:00 - 4:00</vt:lpstr>
      <vt:lpstr>California Alliance for Inclusive Schooling CAIS Policy Summit 4:15 - 5:30</vt:lpstr>
      <vt:lpstr>Information about bills shared by Chelsea Kelley</vt:lpstr>
      <vt:lpstr>Join us for the  Networking Reception</vt:lpstr>
      <vt:lpstr>Welcome to SPAN</vt:lpstr>
      <vt:lpstr>Team Breakfast and Visit Orientation 8:00 - 9:00</vt:lpstr>
      <vt:lpstr>Legislative Visits  9:00 - 12:00</vt:lpstr>
      <vt:lpstr>Advancing Policy Lunch 12:00 - 1:15</vt:lpstr>
      <vt:lpstr>CTC Information Session 1:30 - 2:45</vt:lpstr>
      <vt:lpstr>SPAN 2024 Feedback Survey Let your voice be heard!</vt:lpstr>
      <vt:lpstr>Closing Session 2:45 - 3:00</vt:lpstr>
      <vt:lpstr>Thank you!  See you in San Diego in October 2025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Jones</dc:creator>
  <cp:lastModifiedBy>Alan Jones</cp:lastModifiedBy>
  <cp:revision>2</cp:revision>
  <dcterms:modified xsi:type="dcterms:W3CDTF">2024-05-01T02:38:20Z</dcterms:modified>
</cp:coreProperties>
</file>