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37"/>
  </p:notesMasterIdLst>
  <p:sldIdLst>
    <p:sldId id="290" r:id="rId5"/>
    <p:sldId id="871" r:id="rId6"/>
    <p:sldId id="870" r:id="rId7"/>
    <p:sldId id="845" r:id="rId8"/>
    <p:sldId id="847" r:id="rId9"/>
    <p:sldId id="846" r:id="rId10"/>
    <p:sldId id="848" r:id="rId11"/>
    <p:sldId id="849" r:id="rId12"/>
    <p:sldId id="850" r:id="rId13"/>
    <p:sldId id="858" r:id="rId14"/>
    <p:sldId id="859" r:id="rId15"/>
    <p:sldId id="860" r:id="rId16"/>
    <p:sldId id="861" r:id="rId17"/>
    <p:sldId id="862" r:id="rId18"/>
    <p:sldId id="864" r:id="rId19"/>
    <p:sldId id="863" r:id="rId20"/>
    <p:sldId id="829" r:id="rId21"/>
    <p:sldId id="841" r:id="rId22"/>
    <p:sldId id="831" r:id="rId23"/>
    <p:sldId id="851" r:id="rId24"/>
    <p:sldId id="852" r:id="rId25"/>
    <p:sldId id="853" r:id="rId26"/>
    <p:sldId id="865" r:id="rId27"/>
    <p:sldId id="866" r:id="rId28"/>
    <p:sldId id="867" r:id="rId29"/>
    <p:sldId id="869" r:id="rId30"/>
    <p:sldId id="854" r:id="rId31"/>
    <p:sldId id="834" r:id="rId32"/>
    <p:sldId id="294" r:id="rId33"/>
    <p:sldId id="855" r:id="rId34"/>
    <p:sldId id="857" r:id="rId35"/>
    <p:sldId id="856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witz, Sasha" initials="HS" lastIdx="1" clrIdx="0">
    <p:extLst>
      <p:ext uri="{19B8F6BF-5375-455C-9EA6-DF929625EA0E}">
        <p15:presenceInfo xmlns:p15="http://schemas.microsoft.com/office/powerpoint/2012/main" userId="S::SHorwitz@ctc.ca.gov::4e68dda4-44bb-477e-9a7e-26b581a987e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763"/>
    <a:srgbClr val="B6D8F2"/>
    <a:srgbClr val="47556B"/>
    <a:srgbClr val="003366"/>
    <a:srgbClr val="FAAC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0CC3D0-EBF4-77CF-1AC4-F93984D42785}" v="2" dt="2024-03-11T16:35:37.689"/>
    <p1510:client id="{4FB0F0C9-7B1F-4702-8A0A-13912B2D2F82}" v="26" dt="2024-03-11T18:07:04.857"/>
    <p1510:client id="{676B1546-7C18-41D9-BC17-90BBEA23683D}" v="226" dt="2024-03-11T18:23:10.431"/>
    <p1510:client id="{727FCFC7-6E9F-3BBA-7C20-C30C66C09585}" v="19" dt="2024-03-11T18:02:48.483"/>
    <p1510:client id="{8E690A2E-4102-0561-5889-39B5029FCAD7}" v="382" dt="2024-03-10T23:59:46.981"/>
    <p1510:client id="{9448DC02-5555-F5A1-0D98-66533EBCD283}" v="3" dt="2024-03-11T20:14:54.740"/>
    <p1510:client id="{A2A7CFAC-7766-C87E-750B-9F116FD061E8}" v="2" dt="2024-03-11T00:57:00.780"/>
    <p1510:client id="{BEA59742-7E3C-8A16-9E77-82D4C0726391}" v="10" dt="2024-03-11T16:41:17.427"/>
    <p1510:client id="{C4CE026B-5A8F-41D4-AC4B-273ED25962B5}" v="452" dt="2024-03-11T00:36:28.2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sing, Amy" userId="S::areising@ctc.ca.gov::32a2fdb6-1548-4281-b5a8-9c20693cca33" providerId="AD" clId="Web-{F70F9826-0BC4-B218-9C14-EB006DED0856}"/>
    <pc:docChg chg="modSld">
      <pc:chgData name="Reising, Amy" userId="S::areising@ctc.ca.gov::32a2fdb6-1548-4281-b5a8-9c20693cca33" providerId="AD" clId="Web-{F70F9826-0BC4-B218-9C14-EB006DED0856}" dt="2024-03-09T19:44:08.551" v="31" actId="20577"/>
      <pc:docMkLst>
        <pc:docMk/>
      </pc:docMkLst>
      <pc:sldChg chg="modSp">
        <pc:chgData name="Reising, Amy" userId="S::areising@ctc.ca.gov::32a2fdb6-1548-4281-b5a8-9c20693cca33" providerId="AD" clId="Web-{F70F9826-0BC4-B218-9C14-EB006DED0856}" dt="2024-03-09T19:44:08.551" v="31" actId="20577"/>
        <pc:sldMkLst>
          <pc:docMk/>
          <pc:sldMk cId="2719488709" sldId="815"/>
        </pc:sldMkLst>
        <pc:spChg chg="mod">
          <ac:chgData name="Reising, Amy" userId="S::areising@ctc.ca.gov::32a2fdb6-1548-4281-b5a8-9c20693cca33" providerId="AD" clId="Web-{F70F9826-0BC4-B218-9C14-EB006DED0856}" dt="2024-03-09T19:44:08.551" v="31" actId="20577"/>
          <ac:spMkLst>
            <pc:docMk/>
            <pc:sldMk cId="2719488709" sldId="815"/>
            <ac:spMk id="4" creationId="{182977F2-8365-A80F-91CA-D6F717BE1688}"/>
          </ac:spMkLst>
        </pc:spChg>
      </pc:sldChg>
    </pc:docChg>
  </pc:docChgLst>
  <pc:docChgLst>
    <pc:chgData name="Marshall, Renee" userId="S::renee.marshall@ctc.ca.gov::9003111d-6d9d-40c9-ae31-c837f8b63740" providerId="AD" clId="Web-{3170D436-26D0-82EB-EC31-E9C94E4ED4AE}"/>
    <pc:docChg chg="addSld delSld modSld">
      <pc:chgData name="Marshall, Renee" userId="S::renee.marshall@ctc.ca.gov::9003111d-6d9d-40c9-ae31-c837f8b63740" providerId="AD" clId="Web-{3170D436-26D0-82EB-EC31-E9C94E4ED4AE}" dt="2024-03-08T00:17:25.664" v="94" actId="1076"/>
      <pc:docMkLst>
        <pc:docMk/>
      </pc:docMkLst>
      <pc:sldChg chg="del">
        <pc:chgData name="Marshall, Renee" userId="S::renee.marshall@ctc.ca.gov::9003111d-6d9d-40c9-ae31-c837f8b63740" providerId="AD" clId="Web-{3170D436-26D0-82EB-EC31-E9C94E4ED4AE}" dt="2024-03-08T00:13:50.175" v="46"/>
        <pc:sldMkLst>
          <pc:docMk/>
          <pc:sldMk cId="752745534" sldId="828"/>
        </pc:sldMkLst>
      </pc:sldChg>
      <pc:sldChg chg="new del">
        <pc:chgData name="Marshall, Renee" userId="S::renee.marshall@ctc.ca.gov::9003111d-6d9d-40c9-ae31-c837f8b63740" providerId="AD" clId="Web-{3170D436-26D0-82EB-EC31-E9C94E4ED4AE}" dt="2024-03-08T00:12:42.190" v="2"/>
        <pc:sldMkLst>
          <pc:docMk/>
          <pc:sldMk cId="3462995018" sldId="840"/>
        </pc:sldMkLst>
      </pc:sldChg>
      <pc:sldChg chg="delSp modSp add">
        <pc:chgData name="Marshall, Renee" userId="S::renee.marshall@ctc.ca.gov::9003111d-6d9d-40c9-ae31-c837f8b63740" providerId="AD" clId="Web-{3170D436-26D0-82EB-EC31-E9C94E4ED4AE}" dt="2024-03-08T00:17:25.664" v="94" actId="1076"/>
        <pc:sldMkLst>
          <pc:docMk/>
          <pc:sldMk cId="989129396" sldId="841"/>
        </pc:sldMkLst>
        <pc:spChg chg="mod">
          <ac:chgData name="Marshall, Renee" userId="S::renee.marshall@ctc.ca.gov::9003111d-6d9d-40c9-ae31-c837f8b63740" providerId="AD" clId="Web-{3170D436-26D0-82EB-EC31-E9C94E4ED4AE}" dt="2024-03-08T00:16:17.085" v="77" actId="20577"/>
          <ac:spMkLst>
            <pc:docMk/>
            <pc:sldMk cId="989129396" sldId="841"/>
            <ac:spMk id="2" creationId="{30BB3631-21A4-424C-BF8B-F23416C21F92}"/>
          </ac:spMkLst>
        </pc:spChg>
        <pc:spChg chg="mod">
          <ac:chgData name="Marshall, Renee" userId="S::renee.marshall@ctc.ca.gov::9003111d-6d9d-40c9-ae31-c837f8b63740" providerId="AD" clId="Web-{3170D436-26D0-82EB-EC31-E9C94E4ED4AE}" dt="2024-03-08T00:17:22.602" v="93" actId="14100"/>
          <ac:spMkLst>
            <pc:docMk/>
            <pc:sldMk cId="989129396" sldId="841"/>
            <ac:spMk id="5" creationId="{AE7721AC-79AE-4B6F-ACF7-8C8F21DDFDC1}"/>
          </ac:spMkLst>
        </pc:spChg>
        <pc:spChg chg="mod">
          <ac:chgData name="Marshall, Renee" userId="S::renee.marshall@ctc.ca.gov::9003111d-6d9d-40c9-ae31-c837f8b63740" providerId="AD" clId="Web-{3170D436-26D0-82EB-EC31-E9C94E4ED4AE}" dt="2024-03-08T00:17:13.289" v="91" actId="14100"/>
          <ac:spMkLst>
            <pc:docMk/>
            <pc:sldMk cId="989129396" sldId="841"/>
            <ac:spMk id="7" creationId="{25A80F15-A5E9-46CE-A830-131B1C6FA430}"/>
          </ac:spMkLst>
        </pc:spChg>
        <pc:spChg chg="del mod">
          <ac:chgData name="Marshall, Renee" userId="S::renee.marshall@ctc.ca.gov::9003111d-6d9d-40c9-ae31-c837f8b63740" providerId="AD" clId="Web-{3170D436-26D0-82EB-EC31-E9C94E4ED4AE}" dt="2024-03-08T00:14:24.598" v="52"/>
          <ac:spMkLst>
            <pc:docMk/>
            <pc:sldMk cId="989129396" sldId="841"/>
            <ac:spMk id="22" creationId="{6B8437BC-E6DD-2A52-4656-EEF50AEC0FD2}"/>
          </ac:spMkLst>
        </pc:spChg>
        <pc:picChg chg="mod">
          <ac:chgData name="Marshall, Renee" userId="S::renee.marshall@ctc.ca.gov::9003111d-6d9d-40c9-ae31-c837f8b63740" providerId="AD" clId="Web-{3170D436-26D0-82EB-EC31-E9C94E4ED4AE}" dt="2024-03-08T00:17:25.664" v="94" actId="1076"/>
          <ac:picMkLst>
            <pc:docMk/>
            <pc:sldMk cId="989129396" sldId="841"/>
            <ac:picMk id="3" creationId="{46F11745-5417-DF96-4BAD-A51AC109B40C}"/>
          </ac:picMkLst>
        </pc:picChg>
      </pc:sldChg>
      <pc:sldMasterChg chg="addSldLayout">
        <pc:chgData name="Marshall, Renee" userId="S::renee.marshall@ctc.ca.gov::9003111d-6d9d-40c9-ae31-c837f8b63740" providerId="AD" clId="Web-{3170D436-26D0-82EB-EC31-E9C94E4ED4AE}" dt="2024-03-08T00:12:25.564" v="1"/>
        <pc:sldMasterMkLst>
          <pc:docMk/>
          <pc:sldMasterMk cId="246290633" sldId="2147483727"/>
        </pc:sldMasterMkLst>
        <pc:sldLayoutChg chg="add">
          <pc:chgData name="Marshall, Renee" userId="S::renee.marshall@ctc.ca.gov::9003111d-6d9d-40c9-ae31-c837f8b63740" providerId="AD" clId="Web-{3170D436-26D0-82EB-EC31-E9C94E4ED4AE}" dt="2024-03-08T00:12:25.564" v="1"/>
          <pc:sldLayoutMkLst>
            <pc:docMk/>
            <pc:sldMasterMk cId="1751881228" sldId="2147483684"/>
            <pc:sldLayoutMk cId="1119411400" sldId="2147483738"/>
          </pc:sldLayoutMkLst>
        </pc:sldLayoutChg>
      </pc:sldMasterChg>
    </pc:docChg>
  </pc:docChgLst>
  <pc:docChgLst>
    <pc:chgData name="Kennedy, Heather" userId="S::heather.kennedy@ctc.ca.gov::cbaabc5a-586a-4955-b487-043b9fd24441" providerId="AD" clId="Web-{A2A7CFAC-7766-C87E-750B-9F116FD061E8}"/>
    <pc:docChg chg="modSld">
      <pc:chgData name="Kennedy, Heather" userId="S::heather.kennedy@ctc.ca.gov::cbaabc5a-586a-4955-b487-043b9fd24441" providerId="AD" clId="Web-{A2A7CFAC-7766-C87E-750B-9F116FD061E8}" dt="2024-03-11T00:57:00.201" v="1" actId="20577"/>
      <pc:docMkLst>
        <pc:docMk/>
      </pc:docMkLst>
      <pc:sldChg chg="modSp">
        <pc:chgData name="Kennedy, Heather" userId="S::heather.kennedy@ctc.ca.gov::cbaabc5a-586a-4955-b487-043b9fd24441" providerId="AD" clId="Web-{A2A7CFAC-7766-C87E-750B-9F116FD061E8}" dt="2024-03-11T00:57:00.201" v="1" actId="20577"/>
        <pc:sldMkLst>
          <pc:docMk/>
          <pc:sldMk cId="789215583" sldId="864"/>
        </pc:sldMkLst>
        <pc:spChg chg="mod">
          <ac:chgData name="Kennedy, Heather" userId="S::heather.kennedy@ctc.ca.gov::cbaabc5a-586a-4955-b487-043b9fd24441" providerId="AD" clId="Web-{A2A7CFAC-7766-C87E-750B-9F116FD061E8}" dt="2024-03-11T00:57:00.201" v="1" actId="20577"/>
          <ac:spMkLst>
            <pc:docMk/>
            <pc:sldMk cId="789215583" sldId="864"/>
            <ac:spMk id="4" creationId="{A2102023-B04B-CD49-7D94-A6283260FDC7}"/>
          </ac:spMkLst>
        </pc:spChg>
      </pc:sldChg>
    </pc:docChg>
  </pc:docChgLst>
  <pc:docChgLst>
    <pc:chgData name="Marshall, Renee" userId="9003111d-6d9d-40c9-ae31-c837f8b63740" providerId="ADAL" clId="{C518E7FE-95D6-49D4-A3AA-4AC97294DB7A}"/>
    <pc:docChg chg="undo custSel modSld">
      <pc:chgData name="Marshall, Renee" userId="9003111d-6d9d-40c9-ae31-c837f8b63740" providerId="ADAL" clId="{C518E7FE-95D6-49D4-A3AA-4AC97294DB7A}" dt="2024-03-09T00:06:27.426" v="68" actId="20577"/>
      <pc:docMkLst>
        <pc:docMk/>
      </pc:docMkLst>
      <pc:sldChg chg="modSp mod">
        <pc:chgData name="Marshall, Renee" userId="9003111d-6d9d-40c9-ae31-c837f8b63740" providerId="ADAL" clId="{C518E7FE-95D6-49D4-A3AA-4AC97294DB7A}" dt="2024-03-09T00:05:39.285" v="9" actId="20577"/>
        <pc:sldMkLst>
          <pc:docMk/>
          <pc:sldMk cId="1716123501" sldId="825"/>
        </pc:sldMkLst>
        <pc:spChg chg="mod">
          <ac:chgData name="Marshall, Renee" userId="9003111d-6d9d-40c9-ae31-c837f8b63740" providerId="ADAL" clId="{C518E7FE-95D6-49D4-A3AA-4AC97294DB7A}" dt="2024-03-09T00:05:39.285" v="9" actId="20577"/>
          <ac:spMkLst>
            <pc:docMk/>
            <pc:sldMk cId="1716123501" sldId="825"/>
            <ac:spMk id="3" creationId="{75844994-379F-8A63-8389-44C8F348FBB1}"/>
          </ac:spMkLst>
        </pc:spChg>
      </pc:sldChg>
      <pc:sldChg chg="modSp mod">
        <pc:chgData name="Marshall, Renee" userId="9003111d-6d9d-40c9-ae31-c837f8b63740" providerId="ADAL" clId="{C518E7FE-95D6-49D4-A3AA-4AC97294DB7A}" dt="2024-03-09T00:06:27.426" v="68" actId="20577"/>
        <pc:sldMkLst>
          <pc:docMk/>
          <pc:sldMk cId="469205042" sldId="835"/>
        </pc:sldMkLst>
        <pc:spChg chg="mod">
          <ac:chgData name="Marshall, Renee" userId="9003111d-6d9d-40c9-ae31-c837f8b63740" providerId="ADAL" clId="{C518E7FE-95D6-49D4-A3AA-4AC97294DB7A}" dt="2024-03-09T00:06:27.426" v="68" actId="20577"/>
          <ac:spMkLst>
            <pc:docMk/>
            <pc:sldMk cId="469205042" sldId="835"/>
            <ac:spMk id="4" creationId="{AF9572FC-E76C-2C5E-2B96-1379CD9B1E8B}"/>
          </ac:spMkLst>
        </pc:spChg>
      </pc:sldChg>
    </pc:docChg>
  </pc:docChgLst>
  <pc:docChgLst>
    <pc:chgData name="Marshall, Renee" userId="9003111d-6d9d-40c9-ae31-c837f8b63740" providerId="ADAL" clId="{870D53C5-69B7-41BB-878D-DDA95A2A45A6}"/>
    <pc:docChg chg="custSel addSld delSld modSld sldOrd delMainMaster">
      <pc:chgData name="Marshall, Renee" userId="9003111d-6d9d-40c9-ae31-c837f8b63740" providerId="ADAL" clId="{870D53C5-69B7-41BB-878D-DDA95A2A45A6}" dt="2023-10-13T19:50:07.560" v="863" actId="20577"/>
      <pc:docMkLst>
        <pc:docMk/>
      </pc:docMkLst>
      <pc:sldChg chg="del">
        <pc:chgData name="Marshall, Renee" userId="9003111d-6d9d-40c9-ae31-c837f8b63740" providerId="ADAL" clId="{870D53C5-69B7-41BB-878D-DDA95A2A45A6}" dt="2023-10-13T19:28:26.274" v="0" actId="47"/>
        <pc:sldMkLst>
          <pc:docMk/>
          <pc:sldMk cId="0" sldId="256"/>
        </pc:sldMkLst>
      </pc:sldChg>
      <pc:sldChg chg="del">
        <pc:chgData name="Marshall, Renee" userId="9003111d-6d9d-40c9-ae31-c837f8b63740" providerId="ADAL" clId="{870D53C5-69B7-41BB-878D-DDA95A2A45A6}" dt="2023-10-13T19:34:14.258" v="416" actId="47"/>
        <pc:sldMkLst>
          <pc:docMk/>
          <pc:sldMk cId="0" sldId="263"/>
        </pc:sldMkLst>
      </pc:sldChg>
      <pc:sldChg chg="add ord">
        <pc:chgData name="Marshall, Renee" userId="9003111d-6d9d-40c9-ae31-c837f8b63740" providerId="ADAL" clId="{870D53C5-69B7-41BB-878D-DDA95A2A45A6}" dt="2023-10-13T19:46:58.852" v="725"/>
        <pc:sldMkLst>
          <pc:docMk/>
          <pc:sldMk cId="1048130085" sldId="274"/>
        </pc:sldMkLst>
      </pc:sldChg>
      <pc:sldChg chg="addSp delSp modSp del mod ord">
        <pc:chgData name="Marshall, Renee" userId="9003111d-6d9d-40c9-ae31-c837f8b63740" providerId="ADAL" clId="{870D53C5-69B7-41BB-878D-DDA95A2A45A6}" dt="2023-10-13T19:43:03.431" v="698" actId="47"/>
        <pc:sldMkLst>
          <pc:docMk/>
          <pc:sldMk cId="2917007991" sldId="275"/>
        </pc:sldMkLst>
        <pc:spChg chg="mod">
          <ac:chgData name="Marshall, Renee" userId="9003111d-6d9d-40c9-ae31-c837f8b63740" providerId="ADAL" clId="{870D53C5-69B7-41BB-878D-DDA95A2A45A6}" dt="2023-10-13T19:39:08.672" v="646" actId="14100"/>
          <ac:spMkLst>
            <pc:docMk/>
            <pc:sldMk cId="2917007991" sldId="275"/>
            <ac:spMk id="2" creationId="{6E6DF1BD-0EBD-4ADD-829F-F6C8995A7C9B}"/>
          </ac:spMkLst>
        </pc:spChg>
        <pc:spChg chg="mod">
          <ac:chgData name="Marshall, Renee" userId="9003111d-6d9d-40c9-ae31-c837f8b63740" providerId="ADAL" clId="{870D53C5-69B7-41BB-878D-DDA95A2A45A6}" dt="2023-10-13T19:39:29.266" v="651" actId="20577"/>
          <ac:spMkLst>
            <pc:docMk/>
            <pc:sldMk cId="2917007991" sldId="275"/>
            <ac:spMk id="3" creationId="{A7F81AC7-0AD9-4D7A-B36B-46984C16B6B8}"/>
          </ac:spMkLst>
        </pc:spChg>
        <pc:spChg chg="add del mod">
          <ac:chgData name="Marshall, Renee" userId="9003111d-6d9d-40c9-ae31-c837f8b63740" providerId="ADAL" clId="{870D53C5-69B7-41BB-878D-DDA95A2A45A6}" dt="2023-10-13T19:38:58.822" v="643" actId="478"/>
          <ac:spMkLst>
            <pc:docMk/>
            <pc:sldMk cId="2917007991" sldId="275"/>
            <ac:spMk id="4" creationId="{A75B5499-1610-F1E9-6489-9FB7236530FB}"/>
          </ac:spMkLst>
        </pc:spChg>
        <pc:picChg chg="mod">
          <ac:chgData name="Marshall, Renee" userId="9003111d-6d9d-40c9-ae31-c837f8b63740" providerId="ADAL" clId="{870D53C5-69B7-41BB-878D-DDA95A2A45A6}" dt="2023-10-13T19:39:10.674" v="647" actId="1076"/>
          <ac:picMkLst>
            <pc:docMk/>
            <pc:sldMk cId="2917007991" sldId="275"/>
            <ac:picMk id="5" creationId="{325C0A9C-9CE8-40ED-A977-8F459496F340}"/>
          </ac:picMkLst>
        </pc:picChg>
      </pc:sldChg>
      <pc:sldChg chg="del">
        <pc:chgData name="Marshall, Renee" userId="9003111d-6d9d-40c9-ae31-c837f8b63740" providerId="ADAL" clId="{870D53C5-69B7-41BB-878D-DDA95A2A45A6}" dt="2023-10-13T19:46:00.776" v="716" actId="47"/>
        <pc:sldMkLst>
          <pc:docMk/>
          <pc:sldMk cId="4242657781" sldId="277"/>
        </pc:sldMkLst>
      </pc:sldChg>
      <pc:sldChg chg="del">
        <pc:chgData name="Marshall, Renee" userId="9003111d-6d9d-40c9-ae31-c837f8b63740" providerId="ADAL" clId="{870D53C5-69B7-41BB-878D-DDA95A2A45A6}" dt="2023-10-13T19:46:04.363" v="718" actId="47"/>
        <pc:sldMkLst>
          <pc:docMk/>
          <pc:sldMk cId="897781201" sldId="278"/>
        </pc:sldMkLst>
      </pc:sldChg>
      <pc:sldChg chg="del">
        <pc:chgData name="Marshall, Renee" userId="9003111d-6d9d-40c9-ae31-c837f8b63740" providerId="ADAL" clId="{870D53C5-69B7-41BB-878D-DDA95A2A45A6}" dt="2023-10-13T19:46:05.998" v="719" actId="47"/>
        <pc:sldMkLst>
          <pc:docMk/>
          <pc:sldMk cId="4058812920" sldId="279"/>
        </pc:sldMkLst>
      </pc:sldChg>
      <pc:sldChg chg="del">
        <pc:chgData name="Marshall, Renee" userId="9003111d-6d9d-40c9-ae31-c837f8b63740" providerId="ADAL" clId="{870D53C5-69B7-41BB-878D-DDA95A2A45A6}" dt="2023-10-13T19:46:34.328" v="722" actId="47"/>
        <pc:sldMkLst>
          <pc:docMk/>
          <pc:sldMk cId="2020628471" sldId="280"/>
        </pc:sldMkLst>
      </pc:sldChg>
      <pc:sldChg chg="del">
        <pc:chgData name="Marshall, Renee" userId="9003111d-6d9d-40c9-ae31-c837f8b63740" providerId="ADAL" clId="{870D53C5-69B7-41BB-878D-DDA95A2A45A6}" dt="2023-10-13T19:46:27.623" v="720" actId="47"/>
        <pc:sldMkLst>
          <pc:docMk/>
          <pc:sldMk cId="2662753180" sldId="282"/>
        </pc:sldMkLst>
      </pc:sldChg>
      <pc:sldChg chg="del">
        <pc:chgData name="Marshall, Renee" userId="9003111d-6d9d-40c9-ae31-c837f8b63740" providerId="ADAL" clId="{870D53C5-69B7-41BB-878D-DDA95A2A45A6}" dt="2023-10-13T19:46:01.987" v="717" actId="47"/>
        <pc:sldMkLst>
          <pc:docMk/>
          <pc:sldMk cId="621784618" sldId="283"/>
        </pc:sldMkLst>
      </pc:sldChg>
      <pc:sldChg chg="delSp modSp mod">
        <pc:chgData name="Marshall, Renee" userId="9003111d-6d9d-40c9-ae31-c837f8b63740" providerId="ADAL" clId="{870D53C5-69B7-41BB-878D-DDA95A2A45A6}" dt="2023-10-13T19:48:22.541" v="762" actId="20577"/>
        <pc:sldMkLst>
          <pc:docMk/>
          <pc:sldMk cId="2902660880" sldId="284"/>
        </pc:sldMkLst>
        <pc:spChg chg="del">
          <ac:chgData name="Marshall, Renee" userId="9003111d-6d9d-40c9-ae31-c837f8b63740" providerId="ADAL" clId="{870D53C5-69B7-41BB-878D-DDA95A2A45A6}" dt="2023-10-13T19:48:19.393" v="757" actId="478"/>
          <ac:spMkLst>
            <pc:docMk/>
            <pc:sldMk cId="2902660880" sldId="284"/>
            <ac:spMk id="2" creationId="{8A359E8B-4CA3-9EB0-3F6C-FE947BE1AF07}"/>
          </ac:spMkLst>
        </pc:spChg>
        <pc:spChg chg="del">
          <ac:chgData name="Marshall, Renee" userId="9003111d-6d9d-40c9-ae31-c837f8b63740" providerId="ADAL" clId="{870D53C5-69B7-41BB-878D-DDA95A2A45A6}" dt="2023-10-13T19:47:57.102" v="735" actId="478"/>
          <ac:spMkLst>
            <pc:docMk/>
            <pc:sldMk cId="2902660880" sldId="284"/>
            <ac:spMk id="3" creationId="{FEAA6329-0461-B1E9-8D08-7D301107680C}"/>
          </ac:spMkLst>
        </pc:spChg>
        <pc:spChg chg="mod">
          <ac:chgData name="Marshall, Renee" userId="9003111d-6d9d-40c9-ae31-c837f8b63740" providerId="ADAL" clId="{870D53C5-69B7-41BB-878D-DDA95A2A45A6}" dt="2023-10-13T19:48:22.541" v="762" actId="20577"/>
          <ac:spMkLst>
            <pc:docMk/>
            <pc:sldMk cId="2902660880" sldId="284"/>
            <ac:spMk id="4" creationId="{B09D7807-EA37-586C-E2E5-6900476624B5}"/>
          </ac:spMkLst>
        </pc:spChg>
      </pc:sldChg>
      <pc:sldChg chg="del">
        <pc:chgData name="Marshall, Renee" userId="9003111d-6d9d-40c9-ae31-c837f8b63740" providerId="ADAL" clId="{870D53C5-69B7-41BB-878D-DDA95A2A45A6}" dt="2023-10-13T19:34:25.503" v="418" actId="47"/>
        <pc:sldMkLst>
          <pc:docMk/>
          <pc:sldMk cId="125580456" sldId="285"/>
        </pc:sldMkLst>
      </pc:sldChg>
      <pc:sldChg chg="modSp add del mod ord">
        <pc:chgData name="Marshall, Renee" userId="9003111d-6d9d-40c9-ae31-c837f8b63740" providerId="ADAL" clId="{870D53C5-69B7-41BB-878D-DDA95A2A45A6}" dt="2023-10-13T19:42:55.917" v="697"/>
        <pc:sldMkLst>
          <pc:docMk/>
          <pc:sldMk cId="2007534718" sldId="290"/>
        </pc:sldMkLst>
        <pc:spChg chg="mod">
          <ac:chgData name="Marshall, Renee" userId="9003111d-6d9d-40c9-ae31-c837f8b63740" providerId="ADAL" clId="{870D53C5-69B7-41BB-878D-DDA95A2A45A6}" dt="2023-10-13T19:42:35.070" v="667" actId="20577"/>
          <ac:spMkLst>
            <pc:docMk/>
            <pc:sldMk cId="2007534718" sldId="290"/>
            <ac:spMk id="6" creationId="{86AC2464-0212-ADA6-AC7F-49279279F44E}"/>
          </ac:spMkLst>
        </pc:spChg>
        <pc:spChg chg="mod">
          <ac:chgData name="Marshall, Renee" userId="9003111d-6d9d-40c9-ae31-c837f8b63740" providerId="ADAL" clId="{870D53C5-69B7-41BB-878D-DDA95A2A45A6}" dt="2023-10-13T19:42:47.970" v="695" actId="20577"/>
          <ac:spMkLst>
            <pc:docMk/>
            <pc:sldMk cId="2007534718" sldId="290"/>
            <ac:spMk id="7" creationId="{30B9703E-9E65-0F29-4C0D-37FD1016112A}"/>
          </ac:spMkLst>
        </pc:spChg>
      </pc:sldChg>
      <pc:sldChg chg="add ord">
        <pc:chgData name="Marshall, Renee" userId="9003111d-6d9d-40c9-ae31-c837f8b63740" providerId="ADAL" clId="{870D53C5-69B7-41BB-878D-DDA95A2A45A6}" dt="2023-10-13T19:47:42.605" v="734"/>
        <pc:sldMkLst>
          <pc:docMk/>
          <pc:sldMk cId="528380900" sldId="295"/>
        </pc:sldMkLst>
      </pc:sldChg>
      <pc:sldChg chg="add ord">
        <pc:chgData name="Marshall, Renee" userId="9003111d-6d9d-40c9-ae31-c837f8b63740" providerId="ADAL" clId="{870D53C5-69B7-41BB-878D-DDA95A2A45A6}" dt="2023-10-13T19:47:30.049" v="731"/>
        <pc:sldMkLst>
          <pc:docMk/>
          <pc:sldMk cId="1672510275" sldId="296"/>
        </pc:sldMkLst>
      </pc:sldChg>
      <pc:sldChg chg="modSp add mod ord">
        <pc:chgData name="Marshall, Renee" userId="9003111d-6d9d-40c9-ae31-c837f8b63740" providerId="ADAL" clId="{870D53C5-69B7-41BB-878D-DDA95A2A45A6}" dt="2023-10-13T19:50:07.560" v="863" actId="20577"/>
        <pc:sldMkLst>
          <pc:docMk/>
          <pc:sldMk cId="3680455321" sldId="297"/>
        </pc:sldMkLst>
        <pc:spChg chg="mod">
          <ac:chgData name="Marshall, Renee" userId="9003111d-6d9d-40c9-ae31-c837f8b63740" providerId="ADAL" clId="{870D53C5-69B7-41BB-878D-DDA95A2A45A6}" dt="2023-10-13T19:50:07.560" v="863" actId="20577"/>
          <ac:spMkLst>
            <pc:docMk/>
            <pc:sldMk cId="3680455321" sldId="297"/>
            <ac:spMk id="2" creationId="{1564D8F0-3940-DA6F-B23F-DA3F2EDDFA86}"/>
          </ac:spMkLst>
        </pc:spChg>
      </pc:sldChg>
      <pc:sldChg chg="add ord">
        <pc:chgData name="Marshall, Renee" userId="9003111d-6d9d-40c9-ae31-c837f8b63740" providerId="ADAL" clId="{870D53C5-69B7-41BB-878D-DDA95A2A45A6}" dt="2023-10-13T19:44:26.053" v="705"/>
        <pc:sldMkLst>
          <pc:docMk/>
          <pc:sldMk cId="1042497481" sldId="307"/>
        </pc:sldMkLst>
      </pc:sldChg>
      <pc:sldChg chg="add ord">
        <pc:chgData name="Marshall, Renee" userId="9003111d-6d9d-40c9-ae31-c837f8b63740" providerId="ADAL" clId="{870D53C5-69B7-41BB-878D-DDA95A2A45A6}" dt="2023-10-13T19:44:45.527" v="708"/>
        <pc:sldMkLst>
          <pc:docMk/>
          <pc:sldMk cId="3234737982" sldId="309"/>
        </pc:sldMkLst>
      </pc:sldChg>
      <pc:sldChg chg="add ord">
        <pc:chgData name="Marshall, Renee" userId="9003111d-6d9d-40c9-ae31-c837f8b63740" providerId="ADAL" clId="{870D53C5-69B7-41BB-878D-DDA95A2A45A6}" dt="2023-10-13T19:45:01.580" v="711"/>
        <pc:sldMkLst>
          <pc:docMk/>
          <pc:sldMk cId="1044683173" sldId="310"/>
        </pc:sldMkLst>
      </pc:sldChg>
      <pc:sldChg chg="add del">
        <pc:chgData name="Marshall, Renee" userId="9003111d-6d9d-40c9-ae31-c837f8b63740" providerId="ADAL" clId="{870D53C5-69B7-41BB-878D-DDA95A2A45A6}" dt="2023-10-13T19:45:27.604" v="714" actId="47"/>
        <pc:sldMkLst>
          <pc:docMk/>
          <pc:sldMk cId="3475470390" sldId="311"/>
        </pc:sldMkLst>
      </pc:sldChg>
      <pc:sldChg chg="add ord">
        <pc:chgData name="Marshall, Renee" userId="9003111d-6d9d-40c9-ae31-c837f8b63740" providerId="ADAL" clId="{870D53C5-69B7-41BB-878D-DDA95A2A45A6}" dt="2023-10-13T19:47:13.611" v="728"/>
        <pc:sldMkLst>
          <pc:docMk/>
          <pc:sldMk cId="379014397" sldId="312"/>
        </pc:sldMkLst>
      </pc:sldChg>
      <pc:sldChg chg="del">
        <pc:chgData name="Marshall, Renee" userId="9003111d-6d9d-40c9-ae31-c837f8b63740" providerId="ADAL" clId="{870D53C5-69B7-41BB-878D-DDA95A2A45A6}" dt="2023-10-13T19:34:13.387" v="415" actId="47"/>
        <pc:sldMkLst>
          <pc:docMk/>
          <pc:sldMk cId="266239277" sldId="352"/>
        </pc:sldMkLst>
      </pc:sldChg>
      <pc:sldChg chg="del">
        <pc:chgData name="Marshall, Renee" userId="9003111d-6d9d-40c9-ae31-c837f8b63740" providerId="ADAL" clId="{870D53C5-69B7-41BB-878D-DDA95A2A45A6}" dt="2023-10-13T19:34:11.507" v="413" actId="47"/>
        <pc:sldMkLst>
          <pc:docMk/>
          <pc:sldMk cId="3701044913" sldId="530"/>
        </pc:sldMkLst>
      </pc:sldChg>
      <pc:sldChg chg="del">
        <pc:chgData name="Marshall, Renee" userId="9003111d-6d9d-40c9-ae31-c837f8b63740" providerId="ADAL" clId="{870D53C5-69B7-41BB-878D-DDA95A2A45A6}" dt="2023-10-13T19:34:12.465" v="414" actId="47"/>
        <pc:sldMkLst>
          <pc:docMk/>
          <pc:sldMk cId="4075832690" sldId="544"/>
        </pc:sldMkLst>
      </pc:sldChg>
      <pc:sldChg chg="del">
        <pc:chgData name="Marshall, Renee" userId="9003111d-6d9d-40c9-ae31-c837f8b63740" providerId="ADAL" clId="{870D53C5-69B7-41BB-878D-DDA95A2A45A6}" dt="2023-10-13T19:34:15.698" v="417" actId="47"/>
        <pc:sldMkLst>
          <pc:docMk/>
          <pc:sldMk cId="1408803843" sldId="776"/>
        </pc:sldMkLst>
      </pc:sldChg>
      <pc:sldChg chg="del">
        <pc:chgData name="Marshall, Renee" userId="9003111d-6d9d-40c9-ae31-c837f8b63740" providerId="ADAL" clId="{870D53C5-69B7-41BB-878D-DDA95A2A45A6}" dt="2023-10-13T19:34:10.271" v="412" actId="47"/>
        <pc:sldMkLst>
          <pc:docMk/>
          <pc:sldMk cId="3108305977" sldId="806"/>
        </pc:sldMkLst>
      </pc:sldChg>
      <pc:sldChg chg="addSp delSp modSp new del mod ord">
        <pc:chgData name="Marshall, Renee" userId="9003111d-6d9d-40c9-ae31-c837f8b63740" providerId="ADAL" clId="{870D53C5-69B7-41BB-878D-DDA95A2A45A6}" dt="2023-10-13T19:43:52.477" v="702" actId="47"/>
        <pc:sldMkLst>
          <pc:docMk/>
          <pc:sldMk cId="873878182" sldId="811"/>
        </pc:sldMkLst>
        <pc:spChg chg="del mod">
          <ac:chgData name="Marshall, Renee" userId="9003111d-6d9d-40c9-ae31-c837f8b63740" providerId="ADAL" clId="{870D53C5-69B7-41BB-878D-DDA95A2A45A6}" dt="2023-10-13T19:29:26.056" v="57" actId="478"/>
          <ac:spMkLst>
            <pc:docMk/>
            <pc:sldMk cId="873878182" sldId="811"/>
            <ac:spMk id="2" creationId="{69BB8D34-341D-B2D6-801B-67E79E9E63AB}"/>
          </ac:spMkLst>
        </pc:spChg>
        <pc:spChg chg="del">
          <ac:chgData name="Marshall, Renee" userId="9003111d-6d9d-40c9-ae31-c837f8b63740" providerId="ADAL" clId="{870D53C5-69B7-41BB-878D-DDA95A2A45A6}" dt="2023-10-13T19:29:09.145" v="53" actId="478"/>
          <ac:spMkLst>
            <pc:docMk/>
            <pc:sldMk cId="873878182" sldId="811"/>
            <ac:spMk id="4" creationId="{6C834949-8260-8E5D-C14B-B1E49332479F}"/>
          </ac:spMkLst>
        </pc:spChg>
        <pc:spChg chg="add del mod">
          <ac:chgData name="Marshall, Renee" userId="9003111d-6d9d-40c9-ae31-c837f8b63740" providerId="ADAL" clId="{870D53C5-69B7-41BB-878D-DDA95A2A45A6}" dt="2023-10-13T19:29:29.305" v="59" actId="478"/>
          <ac:spMkLst>
            <pc:docMk/>
            <pc:sldMk cId="873878182" sldId="811"/>
            <ac:spMk id="6" creationId="{4C61630B-3584-0669-18DE-DEDBE0427305}"/>
          </ac:spMkLst>
        </pc:spChg>
        <pc:spChg chg="add mod">
          <ac:chgData name="Marshall, Renee" userId="9003111d-6d9d-40c9-ae31-c837f8b63740" providerId="ADAL" clId="{870D53C5-69B7-41BB-878D-DDA95A2A45A6}" dt="2023-10-13T19:39:40.499" v="654" actId="2711"/>
          <ac:spMkLst>
            <pc:docMk/>
            <pc:sldMk cId="873878182" sldId="811"/>
            <ac:spMk id="7" creationId="{A7FFDCFF-A685-1CB7-DD6E-1F829D686DB6}"/>
          </ac:spMkLst>
        </pc:spChg>
        <pc:spChg chg="add del mod">
          <ac:chgData name="Marshall, Renee" userId="9003111d-6d9d-40c9-ae31-c837f8b63740" providerId="ADAL" clId="{870D53C5-69B7-41BB-878D-DDA95A2A45A6}" dt="2023-10-13T19:33:43.693" v="391"/>
          <ac:spMkLst>
            <pc:docMk/>
            <pc:sldMk cId="873878182" sldId="811"/>
            <ac:spMk id="8" creationId="{D5E5B6A1-AD70-D00A-A75E-39838DF39DD4}"/>
          </ac:spMkLst>
        </pc:spChg>
        <pc:spChg chg="add mod">
          <ac:chgData name="Marshall, Renee" userId="9003111d-6d9d-40c9-ae31-c837f8b63740" providerId="ADAL" clId="{870D53C5-69B7-41BB-878D-DDA95A2A45A6}" dt="2023-10-13T19:39:52.551" v="657" actId="1076"/>
          <ac:spMkLst>
            <pc:docMk/>
            <pc:sldMk cId="873878182" sldId="811"/>
            <ac:spMk id="9" creationId="{7D1E70CA-5F87-D5E4-659B-000E5A3E4B1B}"/>
          </ac:spMkLst>
        </pc:spChg>
      </pc:sldChg>
      <pc:sldChg chg="new del">
        <pc:chgData name="Marshall, Renee" userId="9003111d-6d9d-40c9-ae31-c837f8b63740" providerId="ADAL" clId="{870D53C5-69B7-41BB-878D-DDA95A2A45A6}" dt="2023-10-13T19:45:28.840" v="715" actId="47"/>
        <pc:sldMkLst>
          <pc:docMk/>
          <pc:sldMk cId="3272973992" sldId="812"/>
        </pc:sldMkLst>
      </pc:sldChg>
      <pc:sldChg chg="new del">
        <pc:chgData name="Marshall, Renee" userId="9003111d-6d9d-40c9-ae31-c837f8b63740" providerId="ADAL" clId="{870D53C5-69B7-41BB-878D-DDA95A2A45A6}" dt="2023-10-13T19:46:29.888" v="721" actId="47"/>
        <pc:sldMkLst>
          <pc:docMk/>
          <pc:sldMk cId="257042113" sldId="813"/>
        </pc:sldMkLst>
      </pc:sldChg>
      <pc:sldChg chg="add">
        <pc:chgData name="Marshall, Renee" userId="9003111d-6d9d-40c9-ae31-c837f8b63740" providerId="ADAL" clId="{870D53C5-69B7-41BB-878D-DDA95A2A45A6}" dt="2023-10-13T19:45:25.438" v="713"/>
        <pc:sldMkLst>
          <pc:docMk/>
          <pc:sldMk cId="1071395745" sldId="814"/>
        </pc:sldMkLst>
      </pc:sldChg>
      <pc:sldMasterChg chg="delSldLayout">
        <pc:chgData name="Marshall, Renee" userId="9003111d-6d9d-40c9-ae31-c837f8b63740" providerId="ADAL" clId="{870D53C5-69B7-41BB-878D-DDA95A2A45A6}" dt="2023-10-13T19:45:27.604" v="714" actId="47"/>
        <pc:sldMasterMkLst>
          <pc:docMk/>
          <pc:sldMasterMk cId="1751881228" sldId="2147483684"/>
        </pc:sldMasterMkLst>
        <pc:sldLayoutChg chg="del">
          <pc:chgData name="Marshall, Renee" userId="9003111d-6d9d-40c9-ae31-c837f8b63740" providerId="ADAL" clId="{870D53C5-69B7-41BB-878D-DDA95A2A45A6}" dt="2023-10-13T19:34:14.258" v="416" actId="47"/>
          <pc:sldLayoutMkLst>
            <pc:docMk/>
            <pc:sldMasterMk cId="1751881228" sldId="2147483684"/>
            <pc:sldLayoutMk cId="139396436" sldId="2147483706"/>
          </pc:sldLayoutMkLst>
        </pc:sldLayoutChg>
        <pc:sldLayoutChg chg="del">
          <pc:chgData name="Marshall, Renee" userId="9003111d-6d9d-40c9-ae31-c837f8b63740" providerId="ADAL" clId="{870D53C5-69B7-41BB-878D-DDA95A2A45A6}" dt="2023-10-13T19:45:27.604" v="714" actId="47"/>
          <pc:sldLayoutMkLst>
            <pc:docMk/>
            <pc:sldMasterMk cId="1751881228" sldId="2147483684"/>
            <pc:sldLayoutMk cId="624386713" sldId="2147483736"/>
          </pc:sldLayoutMkLst>
        </pc:sldLayoutChg>
      </pc:sldMasterChg>
      <pc:sldMasterChg chg="del delSldLayout">
        <pc:chgData name="Marshall, Renee" userId="9003111d-6d9d-40c9-ae31-c837f8b63740" providerId="ADAL" clId="{870D53C5-69B7-41BB-878D-DDA95A2A45A6}" dt="2023-10-13T19:28:26.274" v="0" actId="47"/>
        <pc:sldMasterMkLst>
          <pc:docMk/>
          <pc:sldMasterMk cId="278424651" sldId="2147483694"/>
        </pc:sldMasterMkLst>
        <pc:sldLayoutChg chg="del">
          <pc:chgData name="Marshall, Renee" userId="9003111d-6d9d-40c9-ae31-c837f8b63740" providerId="ADAL" clId="{870D53C5-69B7-41BB-878D-DDA95A2A45A6}" dt="2023-10-13T19:28:26.274" v="0" actId="47"/>
          <pc:sldLayoutMkLst>
            <pc:docMk/>
            <pc:sldMasterMk cId="278424651" sldId="2147483694"/>
            <pc:sldLayoutMk cId="1686341381" sldId="2147483695"/>
          </pc:sldLayoutMkLst>
        </pc:sldLayoutChg>
        <pc:sldLayoutChg chg="del">
          <pc:chgData name="Marshall, Renee" userId="9003111d-6d9d-40c9-ae31-c837f8b63740" providerId="ADAL" clId="{870D53C5-69B7-41BB-878D-DDA95A2A45A6}" dt="2023-10-13T19:28:26.274" v="0" actId="47"/>
          <pc:sldLayoutMkLst>
            <pc:docMk/>
            <pc:sldMasterMk cId="278424651" sldId="2147483694"/>
            <pc:sldLayoutMk cId="2544099520" sldId="2147483696"/>
          </pc:sldLayoutMkLst>
        </pc:sldLayoutChg>
        <pc:sldLayoutChg chg="del">
          <pc:chgData name="Marshall, Renee" userId="9003111d-6d9d-40c9-ae31-c837f8b63740" providerId="ADAL" clId="{870D53C5-69B7-41BB-878D-DDA95A2A45A6}" dt="2023-10-13T19:28:26.274" v="0" actId="47"/>
          <pc:sldLayoutMkLst>
            <pc:docMk/>
            <pc:sldMasterMk cId="278424651" sldId="2147483694"/>
            <pc:sldLayoutMk cId="2509289433" sldId="2147483697"/>
          </pc:sldLayoutMkLst>
        </pc:sldLayoutChg>
        <pc:sldLayoutChg chg="del">
          <pc:chgData name="Marshall, Renee" userId="9003111d-6d9d-40c9-ae31-c837f8b63740" providerId="ADAL" clId="{870D53C5-69B7-41BB-878D-DDA95A2A45A6}" dt="2023-10-13T19:28:26.274" v="0" actId="47"/>
          <pc:sldLayoutMkLst>
            <pc:docMk/>
            <pc:sldMasterMk cId="278424651" sldId="2147483694"/>
            <pc:sldLayoutMk cId="3147943455" sldId="2147483698"/>
          </pc:sldLayoutMkLst>
        </pc:sldLayoutChg>
        <pc:sldLayoutChg chg="del">
          <pc:chgData name="Marshall, Renee" userId="9003111d-6d9d-40c9-ae31-c837f8b63740" providerId="ADAL" clId="{870D53C5-69B7-41BB-878D-DDA95A2A45A6}" dt="2023-10-13T19:28:26.274" v="0" actId="47"/>
          <pc:sldLayoutMkLst>
            <pc:docMk/>
            <pc:sldMasterMk cId="278424651" sldId="2147483694"/>
            <pc:sldLayoutMk cId="757043556" sldId="2147483699"/>
          </pc:sldLayoutMkLst>
        </pc:sldLayoutChg>
        <pc:sldLayoutChg chg="del">
          <pc:chgData name="Marshall, Renee" userId="9003111d-6d9d-40c9-ae31-c837f8b63740" providerId="ADAL" clId="{870D53C5-69B7-41BB-878D-DDA95A2A45A6}" dt="2023-10-13T19:28:26.274" v="0" actId="47"/>
          <pc:sldLayoutMkLst>
            <pc:docMk/>
            <pc:sldMasterMk cId="278424651" sldId="2147483694"/>
            <pc:sldLayoutMk cId="3944410912" sldId="2147483700"/>
          </pc:sldLayoutMkLst>
        </pc:sldLayoutChg>
        <pc:sldLayoutChg chg="del">
          <pc:chgData name="Marshall, Renee" userId="9003111d-6d9d-40c9-ae31-c837f8b63740" providerId="ADAL" clId="{870D53C5-69B7-41BB-878D-DDA95A2A45A6}" dt="2023-10-13T19:28:26.274" v="0" actId="47"/>
          <pc:sldLayoutMkLst>
            <pc:docMk/>
            <pc:sldMasterMk cId="278424651" sldId="2147483694"/>
            <pc:sldLayoutMk cId="2740747476" sldId="2147483701"/>
          </pc:sldLayoutMkLst>
        </pc:sldLayoutChg>
        <pc:sldLayoutChg chg="del">
          <pc:chgData name="Marshall, Renee" userId="9003111d-6d9d-40c9-ae31-c837f8b63740" providerId="ADAL" clId="{870D53C5-69B7-41BB-878D-DDA95A2A45A6}" dt="2023-10-13T19:28:26.274" v="0" actId="47"/>
          <pc:sldLayoutMkLst>
            <pc:docMk/>
            <pc:sldMasterMk cId="278424651" sldId="2147483694"/>
            <pc:sldLayoutMk cId="3651670247" sldId="2147483702"/>
          </pc:sldLayoutMkLst>
        </pc:sldLayoutChg>
        <pc:sldLayoutChg chg="del">
          <pc:chgData name="Marshall, Renee" userId="9003111d-6d9d-40c9-ae31-c837f8b63740" providerId="ADAL" clId="{870D53C5-69B7-41BB-878D-DDA95A2A45A6}" dt="2023-10-13T19:28:26.274" v="0" actId="47"/>
          <pc:sldLayoutMkLst>
            <pc:docMk/>
            <pc:sldMasterMk cId="278424651" sldId="2147483694"/>
            <pc:sldLayoutMk cId="3736799421" sldId="2147483703"/>
          </pc:sldLayoutMkLst>
        </pc:sldLayoutChg>
        <pc:sldLayoutChg chg="del">
          <pc:chgData name="Marshall, Renee" userId="9003111d-6d9d-40c9-ae31-c837f8b63740" providerId="ADAL" clId="{870D53C5-69B7-41BB-878D-DDA95A2A45A6}" dt="2023-10-13T19:28:26.274" v="0" actId="47"/>
          <pc:sldLayoutMkLst>
            <pc:docMk/>
            <pc:sldMasterMk cId="278424651" sldId="2147483694"/>
            <pc:sldLayoutMk cId="451186535" sldId="2147483704"/>
          </pc:sldLayoutMkLst>
        </pc:sldLayoutChg>
        <pc:sldLayoutChg chg="del">
          <pc:chgData name="Marshall, Renee" userId="9003111d-6d9d-40c9-ae31-c837f8b63740" providerId="ADAL" clId="{870D53C5-69B7-41BB-878D-DDA95A2A45A6}" dt="2023-10-13T19:28:26.274" v="0" actId="47"/>
          <pc:sldLayoutMkLst>
            <pc:docMk/>
            <pc:sldMasterMk cId="278424651" sldId="2147483694"/>
            <pc:sldLayoutMk cId="2403547225" sldId="2147483705"/>
          </pc:sldLayoutMkLst>
        </pc:sldLayoutChg>
      </pc:sldMasterChg>
      <pc:sldMasterChg chg="del delSldLayout">
        <pc:chgData name="Marshall, Renee" userId="9003111d-6d9d-40c9-ae31-c837f8b63740" providerId="ADAL" clId="{870D53C5-69B7-41BB-878D-DDA95A2A45A6}" dt="2023-10-13T19:34:15.698" v="417" actId="47"/>
        <pc:sldMasterMkLst>
          <pc:docMk/>
          <pc:sldMasterMk cId="298639967" sldId="2147483707"/>
        </pc:sldMasterMkLst>
        <pc:sldLayoutChg chg="del">
          <pc:chgData name="Marshall, Renee" userId="9003111d-6d9d-40c9-ae31-c837f8b63740" providerId="ADAL" clId="{870D53C5-69B7-41BB-878D-DDA95A2A45A6}" dt="2023-10-13T19:34:15.698" v="417" actId="47"/>
          <pc:sldLayoutMkLst>
            <pc:docMk/>
            <pc:sldMasterMk cId="298639967" sldId="2147483707"/>
            <pc:sldLayoutMk cId="572556333" sldId="2147483708"/>
          </pc:sldLayoutMkLst>
        </pc:sldLayoutChg>
        <pc:sldLayoutChg chg="del">
          <pc:chgData name="Marshall, Renee" userId="9003111d-6d9d-40c9-ae31-c837f8b63740" providerId="ADAL" clId="{870D53C5-69B7-41BB-878D-DDA95A2A45A6}" dt="2023-10-13T19:34:15.698" v="417" actId="47"/>
          <pc:sldLayoutMkLst>
            <pc:docMk/>
            <pc:sldMasterMk cId="298639967" sldId="2147483707"/>
            <pc:sldLayoutMk cId="781193770" sldId="2147483709"/>
          </pc:sldLayoutMkLst>
        </pc:sldLayoutChg>
        <pc:sldLayoutChg chg="del">
          <pc:chgData name="Marshall, Renee" userId="9003111d-6d9d-40c9-ae31-c837f8b63740" providerId="ADAL" clId="{870D53C5-69B7-41BB-878D-DDA95A2A45A6}" dt="2023-10-13T19:34:15.698" v="417" actId="47"/>
          <pc:sldLayoutMkLst>
            <pc:docMk/>
            <pc:sldMasterMk cId="298639967" sldId="2147483707"/>
            <pc:sldLayoutMk cId="3550213137" sldId="2147483710"/>
          </pc:sldLayoutMkLst>
        </pc:sldLayoutChg>
        <pc:sldLayoutChg chg="del">
          <pc:chgData name="Marshall, Renee" userId="9003111d-6d9d-40c9-ae31-c837f8b63740" providerId="ADAL" clId="{870D53C5-69B7-41BB-878D-DDA95A2A45A6}" dt="2023-10-13T19:34:15.698" v="417" actId="47"/>
          <pc:sldLayoutMkLst>
            <pc:docMk/>
            <pc:sldMasterMk cId="298639967" sldId="2147483707"/>
            <pc:sldLayoutMk cId="27753922" sldId="2147483711"/>
          </pc:sldLayoutMkLst>
        </pc:sldLayoutChg>
        <pc:sldLayoutChg chg="del">
          <pc:chgData name="Marshall, Renee" userId="9003111d-6d9d-40c9-ae31-c837f8b63740" providerId="ADAL" clId="{870D53C5-69B7-41BB-878D-DDA95A2A45A6}" dt="2023-10-13T19:34:15.698" v="417" actId="47"/>
          <pc:sldLayoutMkLst>
            <pc:docMk/>
            <pc:sldMasterMk cId="298639967" sldId="2147483707"/>
            <pc:sldLayoutMk cId="3115555233" sldId="2147483712"/>
          </pc:sldLayoutMkLst>
        </pc:sldLayoutChg>
        <pc:sldLayoutChg chg="del">
          <pc:chgData name="Marshall, Renee" userId="9003111d-6d9d-40c9-ae31-c837f8b63740" providerId="ADAL" clId="{870D53C5-69B7-41BB-878D-DDA95A2A45A6}" dt="2023-10-13T19:34:08.139" v="411" actId="47"/>
          <pc:sldLayoutMkLst>
            <pc:docMk/>
            <pc:sldMasterMk cId="298639967" sldId="2147483707"/>
            <pc:sldLayoutMk cId="3735975910" sldId="2147483713"/>
          </pc:sldLayoutMkLst>
        </pc:sldLayoutChg>
        <pc:sldLayoutChg chg="del">
          <pc:chgData name="Marshall, Renee" userId="9003111d-6d9d-40c9-ae31-c837f8b63740" providerId="ADAL" clId="{870D53C5-69B7-41BB-878D-DDA95A2A45A6}" dt="2023-10-13T19:34:15.698" v="417" actId="47"/>
          <pc:sldLayoutMkLst>
            <pc:docMk/>
            <pc:sldMasterMk cId="298639967" sldId="2147483707"/>
            <pc:sldLayoutMk cId="1785895459" sldId="2147483714"/>
          </pc:sldLayoutMkLst>
        </pc:sldLayoutChg>
        <pc:sldLayoutChg chg="del">
          <pc:chgData name="Marshall, Renee" userId="9003111d-6d9d-40c9-ae31-c837f8b63740" providerId="ADAL" clId="{870D53C5-69B7-41BB-878D-DDA95A2A45A6}" dt="2023-10-13T19:34:15.698" v="417" actId="47"/>
          <pc:sldLayoutMkLst>
            <pc:docMk/>
            <pc:sldMasterMk cId="298639967" sldId="2147483707"/>
            <pc:sldLayoutMk cId="662742002" sldId="2147483715"/>
          </pc:sldLayoutMkLst>
        </pc:sldLayoutChg>
      </pc:sldMasterChg>
    </pc:docChg>
  </pc:docChgLst>
  <pc:docChgLst>
    <pc:chgData name="DeGuire, David" userId="4196002c-b5ed-419b-a43e-b911866324db" providerId="ADAL" clId="{676B1546-7C18-41D9-BC17-90BBEA23683D}"/>
    <pc:docChg chg="undo custSel modSld">
      <pc:chgData name="DeGuire, David" userId="4196002c-b5ed-419b-a43e-b911866324db" providerId="ADAL" clId="{676B1546-7C18-41D9-BC17-90BBEA23683D}" dt="2024-03-11T18:23:10.431" v="225" actId="20577"/>
      <pc:docMkLst>
        <pc:docMk/>
      </pc:docMkLst>
      <pc:sldChg chg="modSp mod">
        <pc:chgData name="DeGuire, David" userId="4196002c-b5ed-419b-a43e-b911866324db" providerId="ADAL" clId="{676B1546-7C18-41D9-BC17-90BBEA23683D}" dt="2024-03-11T18:21:48.895" v="115" actId="20577"/>
        <pc:sldMkLst>
          <pc:docMk/>
          <pc:sldMk cId="2882956030" sldId="834"/>
        </pc:sldMkLst>
        <pc:spChg chg="mod">
          <ac:chgData name="DeGuire, David" userId="4196002c-b5ed-419b-a43e-b911866324db" providerId="ADAL" clId="{676B1546-7C18-41D9-BC17-90BBEA23683D}" dt="2024-03-11T18:21:48.895" v="115" actId="20577"/>
          <ac:spMkLst>
            <pc:docMk/>
            <pc:sldMk cId="2882956030" sldId="834"/>
            <ac:spMk id="4" creationId="{D45EB046-C3C3-65F6-5910-1F4F16C12D4F}"/>
          </ac:spMkLst>
        </pc:spChg>
      </pc:sldChg>
      <pc:sldChg chg="modSp mod">
        <pc:chgData name="DeGuire, David" userId="4196002c-b5ed-419b-a43e-b911866324db" providerId="ADAL" clId="{676B1546-7C18-41D9-BC17-90BBEA23683D}" dt="2024-03-11T18:14:12.652" v="2" actId="20577"/>
        <pc:sldMkLst>
          <pc:docMk/>
          <pc:sldMk cId="241858834" sldId="846"/>
        </pc:sldMkLst>
        <pc:spChg chg="mod">
          <ac:chgData name="DeGuire, David" userId="4196002c-b5ed-419b-a43e-b911866324db" providerId="ADAL" clId="{676B1546-7C18-41D9-BC17-90BBEA23683D}" dt="2024-03-11T18:14:12.652" v="2" actId="20577"/>
          <ac:spMkLst>
            <pc:docMk/>
            <pc:sldMk cId="241858834" sldId="846"/>
            <ac:spMk id="4" creationId="{AF9572FC-E76C-2C5E-2B96-1379CD9B1E8B}"/>
          </ac:spMkLst>
        </pc:spChg>
      </pc:sldChg>
      <pc:sldChg chg="modSp mod">
        <pc:chgData name="DeGuire, David" userId="4196002c-b5ed-419b-a43e-b911866324db" providerId="ADAL" clId="{676B1546-7C18-41D9-BC17-90BBEA23683D}" dt="2024-03-11T18:15:36.357" v="45" actId="20577"/>
        <pc:sldMkLst>
          <pc:docMk/>
          <pc:sldMk cId="1609897230" sldId="849"/>
        </pc:sldMkLst>
        <pc:spChg chg="mod">
          <ac:chgData name="DeGuire, David" userId="4196002c-b5ed-419b-a43e-b911866324db" providerId="ADAL" clId="{676B1546-7C18-41D9-BC17-90BBEA23683D}" dt="2024-03-11T18:15:36.357" v="45" actId="20577"/>
          <ac:spMkLst>
            <pc:docMk/>
            <pc:sldMk cId="1609897230" sldId="849"/>
            <ac:spMk id="4" creationId="{AF9572FC-E76C-2C5E-2B96-1379CD9B1E8B}"/>
          </ac:spMkLst>
        </pc:spChg>
      </pc:sldChg>
      <pc:sldChg chg="modSp mod">
        <pc:chgData name="DeGuire, David" userId="4196002c-b5ed-419b-a43e-b911866324db" providerId="ADAL" clId="{676B1546-7C18-41D9-BC17-90BBEA23683D}" dt="2024-03-11T18:23:10.431" v="225" actId="20577"/>
        <pc:sldMkLst>
          <pc:docMk/>
          <pc:sldMk cId="2493022388" sldId="854"/>
        </pc:sldMkLst>
        <pc:spChg chg="mod">
          <ac:chgData name="DeGuire, David" userId="4196002c-b5ed-419b-a43e-b911866324db" providerId="ADAL" clId="{676B1546-7C18-41D9-BC17-90BBEA23683D}" dt="2024-03-11T18:23:10.431" v="225" actId="20577"/>
          <ac:spMkLst>
            <pc:docMk/>
            <pc:sldMk cId="2493022388" sldId="854"/>
            <ac:spMk id="5" creationId="{11037675-0975-C33F-1A63-23A87930A6BB}"/>
          </ac:spMkLst>
        </pc:spChg>
      </pc:sldChg>
      <pc:sldChg chg="modSp mod">
        <pc:chgData name="DeGuire, David" userId="4196002c-b5ed-419b-a43e-b911866324db" providerId="ADAL" clId="{676B1546-7C18-41D9-BC17-90BBEA23683D}" dt="2024-03-11T18:16:55.045" v="57"/>
        <pc:sldMkLst>
          <pc:docMk/>
          <pc:sldMk cId="4275144042" sldId="860"/>
        </pc:sldMkLst>
        <pc:spChg chg="mod">
          <ac:chgData name="DeGuire, David" userId="4196002c-b5ed-419b-a43e-b911866324db" providerId="ADAL" clId="{676B1546-7C18-41D9-BC17-90BBEA23683D}" dt="2024-03-11T18:16:55.045" v="57"/>
          <ac:spMkLst>
            <pc:docMk/>
            <pc:sldMk cId="4275144042" sldId="860"/>
            <ac:spMk id="5" creationId="{11037675-0975-C33F-1A63-23A87930A6BB}"/>
          </ac:spMkLst>
        </pc:spChg>
      </pc:sldChg>
      <pc:sldChg chg="modSp mod">
        <pc:chgData name="DeGuire, David" userId="4196002c-b5ed-419b-a43e-b911866324db" providerId="ADAL" clId="{676B1546-7C18-41D9-BC17-90BBEA23683D}" dt="2024-03-11T18:17:10.001" v="58"/>
        <pc:sldMkLst>
          <pc:docMk/>
          <pc:sldMk cId="1309064098" sldId="861"/>
        </pc:sldMkLst>
        <pc:spChg chg="mod">
          <ac:chgData name="DeGuire, David" userId="4196002c-b5ed-419b-a43e-b911866324db" providerId="ADAL" clId="{676B1546-7C18-41D9-BC17-90BBEA23683D}" dt="2024-03-11T18:17:10.001" v="58"/>
          <ac:spMkLst>
            <pc:docMk/>
            <pc:sldMk cId="1309064098" sldId="861"/>
            <ac:spMk id="5" creationId="{11037675-0975-C33F-1A63-23A87930A6BB}"/>
          </ac:spMkLst>
        </pc:spChg>
      </pc:sldChg>
      <pc:sldChg chg="modSp mod">
        <pc:chgData name="DeGuire, David" userId="4196002c-b5ed-419b-a43e-b911866324db" providerId="ADAL" clId="{676B1546-7C18-41D9-BC17-90BBEA23683D}" dt="2024-03-11T18:17:50.476" v="80" actId="20577"/>
        <pc:sldMkLst>
          <pc:docMk/>
          <pc:sldMk cId="1445398849" sldId="862"/>
        </pc:sldMkLst>
        <pc:spChg chg="mod">
          <ac:chgData name="DeGuire, David" userId="4196002c-b5ed-419b-a43e-b911866324db" providerId="ADAL" clId="{676B1546-7C18-41D9-BC17-90BBEA23683D}" dt="2024-03-11T18:17:50.476" v="80" actId="20577"/>
          <ac:spMkLst>
            <pc:docMk/>
            <pc:sldMk cId="1445398849" sldId="862"/>
            <ac:spMk id="5" creationId="{11037675-0975-C33F-1A63-23A87930A6BB}"/>
          </ac:spMkLst>
        </pc:spChg>
      </pc:sldChg>
      <pc:sldChg chg="modSp mod">
        <pc:chgData name="DeGuire, David" userId="4196002c-b5ed-419b-a43e-b911866324db" providerId="ADAL" clId="{676B1546-7C18-41D9-BC17-90BBEA23683D}" dt="2024-03-11T18:20:40.930" v="113" actId="20577"/>
        <pc:sldMkLst>
          <pc:docMk/>
          <pc:sldMk cId="511363570" sldId="867"/>
        </pc:sldMkLst>
        <pc:spChg chg="mod">
          <ac:chgData name="DeGuire, David" userId="4196002c-b5ed-419b-a43e-b911866324db" providerId="ADAL" clId="{676B1546-7C18-41D9-BC17-90BBEA23683D}" dt="2024-03-11T18:20:40.930" v="113" actId="20577"/>
          <ac:spMkLst>
            <pc:docMk/>
            <pc:sldMk cId="511363570" sldId="867"/>
            <ac:spMk id="5" creationId="{11037675-0975-C33F-1A63-23A87930A6BB}"/>
          </ac:spMkLst>
        </pc:spChg>
      </pc:sldChg>
    </pc:docChg>
  </pc:docChgLst>
  <pc:docChgLst>
    <pc:chgData name="Kennedy, Bronwyn" userId="S::bronwyn.kennedy@ctc.ca.gov::4b30f211-990e-440c-b95c-c95a5d87e401" providerId="AD" clId="Web-{BEA59742-7E3C-8A16-9E77-82D4C0726391}"/>
    <pc:docChg chg="modSld">
      <pc:chgData name="Kennedy, Bronwyn" userId="S::bronwyn.kennedy@ctc.ca.gov::4b30f211-990e-440c-b95c-c95a5d87e401" providerId="AD" clId="Web-{BEA59742-7E3C-8A16-9E77-82D4C0726391}" dt="2024-03-11T16:41:17.427" v="9" actId="1076"/>
      <pc:docMkLst>
        <pc:docMk/>
      </pc:docMkLst>
      <pc:sldChg chg="addSp modSp">
        <pc:chgData name="Kennedy, Bronwyn" userId="S::bronwyn.kennedy@ctc.ca.gov::4b30f211-990e-440c-b95c-c95a5d87e401" providerId="AD" clId="Web-{BEA59742-7E3C-8A16-9E77-82D4C0726391}" dt="2024-03-11T16:40:57.052" v="3" actId="1076"/>
        <pc:sldMkLst>
          <pc:docMk/>
          <pc:sldMk cId="2892410924" sldId="842"/>
        </pc:sldMkLst>
        <pc:picChg chg="add mod">
          <ac:chgData name="Kennedy, Bronwyn" userId="S::bronwyn.kennedy@ctc.ca.gov::4b30f211-990e-440c-b95c-c95a5d87e401" providerId="AD" clId="Web-{BEA59742-7E3C-8A16-9E77-82D4C0726391}" dt="2024-03-11T16:40:57.052" v="3" actId="1076"/>
          <ac:picMkLst>
            <pc:docMk/>
            <pc:sldMk cId="2892410924" sldId="842"/>
            <ac:picMk id="3" creationId="{F8583631-3B77-6EE0-398C-4BB70E8FF8DE}"/>
          </ac:picMkLst>
        </pc:picChg>
      </pc:sldChg>
      <pc:sldChg chg="addSp modSp">
        <pc:chgData name="Kennedy, Bronwyn" userId="S::bronwyn.kennedy@ctc.ca.gov::4b30f211-990e-440c-b95c-c95a5d87e401" providerId="AD" clId="Web-{BEA59742-7E3C-8A16-9E77-82D4C0726391}" dt="2024-03-11T16:41:17.427" v="9" actId="1076"/>
        <pc:sldMkLst>
          <pc:docMk/>
          <pc:sldMk cId="3019610514" sldId="857"/>
        </pc:sldMkLst>
        <pc:picChg chg="add mod">
          <ac:chgData name="Kennedy, Bronwyn" userId="S::bronwyn.kennedy@ctc.ca.gov::4b30f211-990e-440c-b95c-c95a5d87e401" providerId="AD" clId="Web-{BEA59742-7E3C-8A16-9E77-82D4C0726391}" dt="2024-03-11T16:41:17.427" v="9" actId="1076"/>
          <ac:picMkLst>
            <pc:docMk/>
            <pc:sldMk cId="3019610514" sldId="857"/>
            <ac:picMk id="2" creationId="{1FB00072-9959-DEAA-2DF6-F38691308359}"/>
          </ac:picMkLst>
        </pc:picChg>
      </pc:sldChg>
    </pc:docChg>
  </pc:docChgLst>
  <pc:docChgLst>
    <pc:chgData name="Sullivan, Erin" userId="S::esullivan@ctc.ca.gov::0114adbf-13b7-4d4c-a98d-6658e749118d" providerId="AD" clId="Web-{8E690A2E-4102-0561-5889-39B5029FCAD7}"/>
    <pc:docChg chg="addSld modSld">
      <pc:chgData name="Sullivan, Erin" userId="S::esullivan@ctc.ca.gov::0114adbf-13b7-4d4c-a98d-6658e749118d" providerId="AD" clId="Web-{8E690A2E-4102-0561-5889-39B5029FCAD7}" dt="2024-03-10T23:59:46.981" v="380" actId="20577"/>
      <pc:docMkLst>
        <pc:docMk/>
      </pc:docMkLst>
      <pc:sldChg chg="modSp">
        <pc:chgData name="Sullivan, Erin" userId="S::esullivan@ctc.ca.gov::0114adbf-13b7-4d4c-a98d-6658e749118d" providerId="AD" clId="Web-{8E690A2E-4102-0561-5889-39B5029FCAD7}" dt="2024-03-10T23:47:23.204" v="2" actId="20577"/>
        <pc:sldMkLst>
          <pc:docMk/>
          <pc:sldMk cId="469205042" sldId="835"/>
        </pc:sldMkLst>
        <pc:spChg chg="mod">
          <ac:chgData name="Sullivan, Erin" userId="S::esullivan@ctc.ca.gov::0114adbf-13b7-4d4c-a98d-6658e749118d" providerId="AD" clId="Web-{8E690A2E-4102-0561-5889-39B5029FCAD7}" dt="2024-03-10T23:47:23.204" v="2" actId="20577"/>
          <ac:spMkLst>
            <pc:docMk/>
            <pc:sldMk cId="469205042" sldId="835"/>
            <ac:spMk id="4" creationId="{AF9572FC-E76C-2C5E-2B96-1379CD9B1E8B}"/>
          </ac:spMkLst>
        </pc:spChg>
      </pc:sldChg>
      <pc:sldChg chg="modSp add replId">
        <pc:chgData name="Sullivan, Erin" userId="S::esullivan@ctc.ca.gov::0114adbf-13b7-4d4c-a98d-6658e749118d" providerId="AD" clId="Web-{8E690A2E-4102-0561-5889-39B5029FCAD7}" dt="2024-03-10T23:59:46.981" v="380" actId="20577"/>
        <pc:sldMkLst>
          <pc:docMk/>
          <pc:sldMk cId="2597414771" sldId="865"/>
        </pc:sldMkLst>
        <pc:spChg chg="mod">
          <ac:chgData name="Sullivan, Erin" userId="S::esullivan@ctc.ca.gov::0114adbf-13b7-4d4c-a98d-6658e749118d" providerId="AD" clId="Web-{8E690A2E-4102-0561-5889-39B5029FCAD7}" dt="2024-03-10T23:48:18.954" v="42" actId="14100"/>
          <ac:spMkLst>
            <pc:docMk/>
            <pc:sldMk cId="2597414771" sldId="865"/>
            <ac:spMk id="4" creationId="{A2102023-B04B-CD49-7D94-A6283260FDC7}"/>
          </ac:spMkLst>
        </pc:spChg>
        <pc:spChg chg="mod">
          <ac:chgData name="Sullivan, Erin" userId="S::esullivan@ctc.ca.gov::0114adbf-13b7-4d4c-a98d-6658e749118d" providerId="AD" clId="Web-{8E690A2E-4102-0561-5889-39B5029FCAD7}" dt="2024-03-10T23:59:46.981" v="380" actId="20577"/>
          <ac:spMkLst>
            <pc:docMk/>
            <pc:sldMk cId="2597414771" sldId="865"/>
            <ac:spMk id="5" creationId="{11037675-0975-C33F-1A63-23A87930A6BB}"/>
          </ac:spMkLst>
        </pc:spChg>
      </pc:sldChg>
    </pc:docChg>
  </pc:docChgLst>
  <pc:docChgLst>
    <pc:chgData name="DeGuire, David" userId="4196002c-b5ed-419b-a43e-b911866324db" providerId="ADAL" clId="{A3A6E93A-131D-4903-AB20-DBFB0EB53396}"/>
    <pc:docChg chg="undo custSel addSld delSld modSld sldOrd">
      <pc:chgData name="DeGuire, David" userId="4196002c-b5ed-419b-a43e-b911866324db" providerId="ADAL" clId="{A3A6E93A-131D-4903-AB20-DBFB0EB53396}" dt="2023-10-19T17:36:26.558" v="2284"/>
      <pc:docMkLst>
        <pc:docMk/>
      </pc:docMkLst>
      <pc:sldChg chg="modSp del mod">
        <pc:chgData name="DeGuire, David" userId="4196002c-b5ed-419b-a43e-b911866324db" providerId="ADAL" clId="{A3A6E93A-131D-4903-AB20-DBFB0EB53396}" dt="2023-10-19T16:52:33.805" v="2282" actId="207"/>
        <pc:sldMkLst>
          <pc:docMk/>
          <pc:sldMk cId="1048130085" sldId="274"/>
        </pc:sldMkLst>
        <pc:spChg chg="mod">
          <ac:chgData name="DeGuire, David" userId="4196002c-b5ed-419b-a43e-b911866324db" providerId="ADAL" clId="{A3A6E93A-131D-4903-AB20-DBFB0EB53396}" dt="2023-10-19T16:52:33.805" v="2282" actId="207"/>
          <ac:spMkLst>
            <pc:docMk/>
            <pc:sldMk cId="1048130085" sldId="274"/>
            <ac:spMk id="7" creationId="{00000000-0000-0000-0000-000000000000}"/>
          </ac:spMkLst>
        </pc:spChg>
      </pc:sldChg>
      <pc:sldChg chg="add">
        <pc:chgData name="DeGuire, David" userId="4196002c-b5ed-419b-a43e-b911866324db" providerId="ADAL" clId="{A3A6E93A-131D-4903-AB20-DBFB0EB53396}" dt="2023-10-19T17:36:26.558" v="2284"/>
        <pc:sldMkLst>
          <pc:docMk/>
          <pc:sldMk cId="2863129098" sldId="284"/>
        </pc:sldMkLst>
      </pc:sldChg>
      <pc:sldChg chg="del">
        <pc:chgData name="DeGuire, David" userId="4196002c-b5ed-419b-a43e-b911866324db" providerId="ADAL" clId="{A3A6E93A-131D-4903-AB20-DBFB0EB53396}" dt="2023-10-19T17:36:20.571" v="2283" actId="2696"/>
        <pc:sldMkLst>
          <pc:docMk/>
          <pc:sldMk cId="2902660880" sldId="284"/>
        </pc:sldMkLst>
      </pc:sldChg>
      <pc:sldChg chg="modSp mod">
        <pc:chgData name="DeGuire, David" userId="4196002c-b5ed-419b-a43e-b911866324db" providerId="ADAL" clId="{A3A6E93A-131D-4903-AB20-DBFB0EB53396}" dt="2023-10-19T14:34:45.387" v="1983" actId="20577"/>
        <pc:sldMkLst>
          <pc:docMk/>
          <pc:sldMk cId="2007534718" sldId="290"/>
        </pc:sldMkLst>
        <pc:spChg chg="mod">
          <ac:chgData name="DeGuire, David" userId="4196002c-b5ed-419b-a43e-b911866324db" providerId="ADAL" clId="{A3A6E93A-131D-4903-AB20-DBFB0EB53396}" dt="2023-10-19T14:34:45.387" v="1983" actId="20577"/>
          <ac:spMkLst>
            <pc:docMk/>
            <pc:sldMk cId="2007534718" sldId="290"/>
            <ac:spMk id="7" creationId="{30B9703E-9E65-0F29-4C0D-37FD1016112A}"/>
          </ac:spMkLst>
        </pc:spChg>
      </pc:sldChg>
      <pc:sldChg chg="del">
        <pc:chgData name="DeGuire, David" userId="4196002c-b5ed-419b-a43e-b911866324db" providerId="ADAL" clId="{A3A6E93A-131D-4903-AB20-DBFB0EB53396}" dt="2023-10-19T13:52:05.503" v="559" actId="2696"/>
        <pc:sldMkLst>
          <pc:docMk/>
          <pc:sldMk cId="324588048" sldId="822"/>
        </pc:sldMkLst>
      </pc:sldChg>
      <pc:sldChg chg="modSp mod modNotesTx">
        <pc:chgData name="DeGuire, David" userId="4196002c-b5ed-419b-a43e-b911866324db" providerId="ADAL" clId="{A3A6E93A-131D-4903-AB20-DBFB0EB53396}" dt="2023-10-19T16:50:08.008" v="2280" actId="20577"/>
        <pc:sldMkLst>
          <pc:docMk/>
          <pc:sldMk cId="1716123501" sldId="825"/>
        </pc:sldMkLst>
        <pc:spChg chg="mod">
          <ac:chgData name="DeGuire, David" userId="4196002c-b5ed-419b-a43e-b911866324db" providerId="ADAL" clId="{A3A6E93A-131D-4903-AB20-DBFB0EB53396}" dt="2023-10-19T14:33:57.594" v="1969" actId="20577"/>
          <ac:spMkLst>
            <pc:docMk/>
            <pc:sldMk cId="1716123501" sldId="825"/>
            <ac:spMk id="3" creationId="{75844994-379F-8A63-8389-44C8F348FBB1}"/>
          </ac:spMkLst>
        </pc:spChg>
      </pc:sldChg>
      <pc:sldChg chg="modSp new mod">
        <pc:chgData name="DeGuire, David" userId="4196002c-b5ed-419b-a43e-b911866324db" providerId="ADAL" clId="{A3A6E93A-131D-4903-AB20-DBFB0EB53396}" dt="2023-10-19T13:34:38.884" v="48" actId="255"/>
        <pc:sldMkLst>
          <pc:docMk/>
          <pc:sldMk cId="389677325" sldId="826"/>
        </pc:sldMkLst>
        <pc:spChg chg="mod">
          <ac:chgData name="DeGuire, David" userId="4196002c-b5ed-419b-a43e-b911866324db" providerId="ADAL" clId="{A3A6E93A-131D-4903-AB20-DBFB0EB53396}" dt="2023-10-19T13:34:38.884" v="48" actId="255"/>
          <ac:spMkLst>
            <pc:docMk/>
            <pc:sldMk cId="389677325" sldId="826"/>
            <ac:spMk id="2" creationId="{D5A8E690-4233-CBF6-9CB3-0246E7B22799}"/>
          </ac:spMkLst>
        </pc:spChg>
      </pc:sldChg>
      <pc:sldChg chg="addSp delSp modSp new mod modClrScheme chgLayout">
        <pc:chgData name="DeGuire, David" userId="4196002c-b5ed-419b-a43e-b911866324db" providerId="ADAL" clId="{A3A6E93A-131D-4903-AB20-DBFB0EB53396}" dt="2023-10-19T13:39:43.956" v="219" actId="20577"/>
        <pc:sldMkLst>
          <pc:docMk/>
          <pc:sldMk cId="3096761162" sldId="827"/>
        </pc:sldMkLst>
        <pc:spChg chg="del mod ord">
          <ac:chgData name="DeGuire, David" userId="4196002c-b5ed-419b-a43e-b911866324db" providerId="ADAL" clId="{A3A6E93A-131D-4903-AB20-DBFB0EB53396}" dt="2023-10-19T13:35:10.889" v="50" actId="700"/>
          <ac:spMkLst>
            <pc:docMk/>
            <pc:sldMk cId="3096761162" sldId="827"/>
            <ac:spMk id="2" creationId="{368CDEFE-0EA7-E0E9-AFFE-DADDEC30BFD3}"/>
          </ac:spMkLst>
        </pc:spChg>
        <pc:spChg chg="mod ord">
          <ac:chgData name="DeGuire, David" userId="4196002c-b5ed-419b-a43e-b911866324db" providerId="ADAL" clId="{A3A6E93A-131D-4903-AB20-DBFB0EB53396}" dt="2023-10-19T13:35:10.889" v="50" actId="700"/>
          <ac:spMkLst>
            <pc:docMk/>
            <pc:sldMk cId="3096761162" sldId="827"/>
            <ac:spMk id="3" creationId="{E6626CD1-1DDA-7A5F-8463-887986D43E70}"/>
          </ac:spMkLst>
        </pc:spChg>
        <pc:spChg chg="add mod ord">
          <ac:chgData name="DeGuire, David" userId="4196002c-b5ed-419b-a43e-b911866324db" providerId="ADAL" clId="{A3A6E93A-131D-4903-AB20-DBFB0EB53396}" dt="2023-10-19T13:35:33.077" v="54" actId="20577"/>
          <ac:spMkLst>
            <pc:docMk/>
            <pc:sldMk cId="3096761162" sldId="827"/>
            <ac:spMk id="4" creationId="{0453C980-A46A-B1A0-DD38-CF9DB79E08C0}"/>
          </ac:spMkLst>
        </pc:spChg>
        <pc:spChg chg="add mod ord">
          <ac:chgData name="DeGuire, David" userId="4196002c-b5ed-419b-a43e-b911866324db" providerId="ADAL" clId="{A3A6E93A-131D-4903-AB20-DBFB0EB53396}" dt="2023-10-19T13:39:43.956" v="219" actId="20577"/>
          <ac:spMkLst>
            <pc:docMk/>
            <pc:sldMk cId="3096761162" sldId="827"/>
            <ac:spMk id="5" creationId="{E3CA550F-25D2-9D61-221F-430106B8CDD9}"/>
          </ac:spMkLst>
        </pc:spChg>
      </pc:sldChg>
      <pc:sldChg chg="modSp add mod">
        <pc:chgData name="DeGuire, David" userId="4196002c-b5ed-419b-a43e-b911866324db" providerId="ADAL" clId="{A3A6E93A-131D-4903-AB20-DBFB0EB53396}" dt="2023-10-19T13:43:20.104" v="355" actId="20577"/>
        <pc:sldMkLst>
          <pc:docMk/>
          <pc:sldMk cId="2520707039" sldId="828"/>
        </pc:sldMkLst>
        <pc:spChg chg="mod">
          <ac:chgData name="DeGuire, David" userId="4196002c-b5ed-419b-a43e-b911866324db" providerId="ADAL" clId="{A3A6E93A-131D-4903-AB20-DBFB0EB53396}" dt="2023-10-19T13:41:28.897" v="223"/>
          <ac:spMkLst>
            <pc:docMk/>
            <pc:sldMk cId="2520707039" sldId="828"/>
            <ac:spMk id="4" creationId="{0453C980-A46A-B1A0-DD38-CF9DB79E08C0}"/>
          </ac:spMkLst>
        </pc:spChg>
        <pc:spChg chg="mod">
          <ac:chgData name="DeGuire, David" userId="4196002c-b5ed-419b-a43e-b911866324db" providerId="ADAL" clId="{A3A6E93A-131D-4903-AB20-DBFB0EB53396}" dt="2023-10-19T13:43:20.104" v="355" actId="20577"/>
          <ac:spMkLst>
            <pc:docMk/>
            <pc:sldMk cId="2520707039" sldId="828"/>
            <ac:spMk id="5" creationId="{E3CA550F-25D2-9D61-221F-430106B8CDD9}"/>
          </ac:spMkLst>
        </pc:spChg>
      </pc:sldChg>
      <pc:sldChg chg="modSp add mod">
        <pc:chgData name="DeGuire, David" userId="4196002c-b5ed-419b-a43e-b911866324db" providerId="ADAL" clId="{A3A6E93A-131D-4903-AB20-DBFB0EB53396}" dt="2023-10-19T13:46:59.672" v="459" actId="12"/>
        <pc:sldMkLst>
          <pc:docMk/>
          <pc:sldMk cId="373068348" sldId="829"/>
        </pc:sldMkLst>
        <pc:spChg chg="mod">
          <ac:chgData name="DeGuire, David" userId="4196002c-b5ed-419b-a43e-b911866324db" providerId="ADAL" clId="{A3A6E93A-131D-4903-AB20-DBFB0EB53396}" dt="2023-10-19T13:44:47.797" v="360"/>
          <ac:spMkLst>
            <pc:docMk/>
            <pc:sldMk cId="373068348" sldId="829"/>
            <ac:spMk id="4" creationId="{0453C980-A46A-B1A0-DD38-CF9DB79E08C0}"/>
          </ac:spMkLst>
        </pc:spChg>
        <pc:spChg chg="mod">
          <ac:chgData name="DeGuire, David" userId="4196002c-b5ed-419b-a43e-b911866324db" providerId="ADAL" clId="{A3A6E93A-131D-4903-AB20-DBFB0EB53396}" dt="2023-10-19T13:46:59.672" v="459" actId="12"/>
          <ac:spMkLst>
            <pc:docMk/>
            <pc:sldMk cId="373068348" sldId="829"/>
            <ac:spMk id="5" creationId="{E3CA550F-25D2-9D61-221F-430106B8CDD9}"/>
          </ac:spMkLst>
        </pc:spChg>
      </pc:sldChg>
      <pc:sldChg chg="modSp add mod ord">
        <pc:chgData name="DeGuire, David" userId="4196002c-b5ed-419b-a43e-b911866324db" providerId="ADAL" clId="{A3A6E93A-131D-4903-AB20-DBFB0EB53396}" dt="2023-10-19T13:51:31.420" v="555" actId="255"/>
        <pc:sldMkLst>
          <pc:docMk/>
          <pc:sldMk cId="2392194316" sldId="830"/>
        </pc:sldMkLst>
        <pc:spChg chg="mod">
          <ac:chgData name="DeGuire, David" userId="4196002c-b5ed-419b-a43e-b911866324db" providerId="ADAL" clId="{A3A6E93A-131D-4903-AB20-DBFB0EB53396}" dt="2023-10-19T13:49:50.799" v="521" actId="20577"/>
          <ac:spMkLst>
            <pc:docMk/>
            <pc:sldMk cId="2392194316" sldId="830"/>
            <ac:spMk id="4" creationId="{0453C980-A46A-B1A0-DD38-CF9DB79E08C0}"/>
          </ac:spMkLst>
        </pc:spChg>
        <pc:spChg chg="mod">
          <ac:chgData name="DeGuire, David" userId="4196002c-b5ed-419b-a43e-b911866324db" providerId="ADAL" clId="{A3A6E93A-131D-4903-AB20-DBFB0EB53396}" dt="2023-10-19T13:51:31.420" v="555" actId="255"/>
          <ac:spMkLst>
            <pc:docMk/>
            <pc:sldMk cId="2392194316" sldId="830"/>
            <ac:spMk id="5" creationId="{E3CA550F-25D2-9D61-221F-430106B8CDD9}"/>
          </ac:spMkLst>
        </pc:spChg>
      </pc:sldChg>
      <pc:sldChg chg="modSp add mod">
        <pc:chgData name="DeGuire, David" userId="4196002c-b5ed-419b-a43e-b911866324db" providerId="ADAL" clId="{A3A6E93A-131D-4903-AB20-DBFB0EB53396}" dt="2023-10-19T16:48:25.678" v="2267" actId="20577"/>
        <pc:sldMkLst>
          <pc:docMk/>
          <pc:sldMk cId="715604033" sldId="831"/>
        </pc:sldMkLst>
        <pc:spChg chg="mod">
          <ac:chgData name="DeGuire, David" userId="4196002c-b5ed-419b-a43e-b911866324db" providerId="ADAL" clId="{A3A6E93A-131D-4903-AB20-DBFB0EB53396}" dt="2023-10-19T13:49:23.599" v="489" actId="20577"/>
          <ac:spMkLst>
            <pc:docMk/>
            <pc:sldMk cId="715604033" sldId="831"/>
            <ac:spMk id="4" creationId="{0453C980-A46A-B1A0-DD38-CF9DB79E08C0}"/>
          </ac:spMkLst>
        </pc:spChg>
        <pc:spChg chg="mod">
          <ac:chgData name="DeGuire, David" userId="4196002c-b5ed-419b-a43e-b911866324db" providerId="ADAL" clId="{A3A6E93A-131D-4903-AB20-DBFB0EB53396}" dt="2023-10-19T16:48:25.678" v="2267" actId="20577"/>
          <ac:spMkLst>
            <pc:docMk/>
            <pc:sldMk cId="715604033" sldId="831"/>
            <ac:spMk id="5" creationId="{E3CA550F-25D2-9D61-221F-430106B8CDD9}"/>
          </ac:spMkLst>
        </pc:spChg>
      </pc:sldChg>
      <pc:sldChg chg="add del">
        <pc:chgData name="DeGuire, David" userId="4196002c-b5ed-419b-a43e-b911866324db" providerId="ADAL" clId="{A3A6E93A-131D-4903-AB20-DBFB0EB53396}" dt="2023-10-19T14:32:21.531" v="1910" actId="2696"/>
        <pc:sldMkLst>
          <pc:docMk/>
          <pc:sldMk cId="3041272693" sldId="832"/>
        </pc:sldMkLst>
      </pc:sldChg>
      <pc:sldChg chg="modSp add del mod ord">
        <pc:chgData name="DeGuire, David" userId="4196002c-b5ed-419b-a43e-b911866324db" providerId="ADAL" clId="{A3A6E93A-131D-4903-AB20-DBFB0EB53396}" dt="2023-10-19T14:31:07.050" v="1893" actId="2696"/>
        <pc:sldMkLst>
          <pc:docMk/>
          <pc:sldMk cId="3666109628" sldId="832"/>
        </pc:sldMkLst>
        <pc:spChg chg="mod">
          <ac:chgData name="DeGuire, David" userId="4196002c-b5ed-419b-a43e-b911866324db" providerId="ADAL" clId="{A3A6E93A-131D-4903-AB20-DBFB0EB53396}" dt="2023-10-19T13:52:19.525" v="571" actId="122"/>
          <ac:spMkLst>
            <pc:docMk/>
            <pc:sldMk cId="3666109628" sldId="832"/>
            <ac:spMk id="2" creationId="{D5A8E690-4233-CBF6-9CB3-0246E7B22799}"/>
          </ac:spMkLst>
        </pc:spChg>
      </pc:sldChg>
      <pc:sldChg chg="add">
        <pc:chgData name="DeGuire, David" userId="4196002c-b5ed-419b-a43e-b911866324db" providerId="ADAL" clId="{A3A6E93A-131D-4903-AB20-DBFB0EB53396}" dt="2023-10-19T14:31:16.271" v="1894"/>
        <pc:sldMkLst>
          <pc:docMk/>
          <pc:sldMk cId="1473076614" sldId="833"/>
        </pc:sldMkLst>
      </pc:sldChg>
      <pc:sldChg chg="addSp delSp modSp new del mod modClrScheme chgLayout">
        <pc:chgData name="DeGuire, David" userId="4196002c-b5ed-419b-a43e-b911866324db" providerId="ADAL" clId="{A3A6E93A-131D-4903-AB20-DBFB0EB53396}" dt="2023-10-19T14:31:07.050" v="1893" actId="2696"/>
        <pc:sldMkLst>
          <pc:docMk/>
          <pc:sldMk cId="2595276731" sldId="833"/>
        </pc:sldMkLst>
        <pc:spChg chg="del">
          <ac:chgData name="DeGuire, David" userId="4196002c-b5ed-419b-a43e-b911866324db" providerId="ADAL" clId="{A3A6E93A-131D-4903-AB20-DBFB0EB53396}" dt="2023-10-19T13:53:32.875" v="573" actId="700"/>
          <ac:spMkLst>
            <pc:docMk/>
            <pc:sldMk cId="2595276731" sldId="833"/>
            <ac:spMk id="2" creationId="{26078AC4-A782-D756-8735-782D0ADBBA0F}"/>
          </ac:spMkLst>
        </pc:spChg>
        <pc:spChg chg="del">
          <ac:chgData name="DeGuire, David" userId="4196002c-b5ed-419b-a43e-b911866324db" providerId="ADAL" clId="{A3A6E93A-131D-4903-AB20-DBFB0EB53396}" dt="2023-10-19T13:53:32.875" v="573" actId="700"/>
          <ac:spMkLst>
            <pc:docMk/>
            <pc:sldMk cId="2595276731" sldId="833"/>
            <ac:spMk id="3" creationId="{A6E87AFA-DB46-FFEF-2050-AF5B1F020089}"/>
          </ac:spMkLst>
        </pc:spChg>
        <pc:spChg chg="add del mod ord">
          <ac:chgData name="DeGuire, David" userId="4196002c-b5ed-419b-a43e-b911866324db" providerId="ADAL" clId="{A3A6E93A-131D-4903-AB20-DBFB0EB53396}" dt="2023-10-19T13:53:42.342" v="574" actId="700"/>
          <ac:spMkLst>
            <pc:docMk/>
            <pc:sldMk cId="2595276731" sldId="833"/>
            <ac:spMk id="4" creationId="{C2C051EE-12D4-A647-B36A-A760093EFA3E}"/>
          </ac:spMkLst>
        </pc:spChg>
        <pc:spChg chg="add del mod ord">
          <ac:chgData name="DeGuire, David" userId="4196002c-b5ed-419b-a43e-b911866324db" providerId="ADAL" clId="{A3A6E93A-131D-4903-AB20-DBFB0EB53396}" dt="2023-10-19T13:53:42.342" v="574" actId="700"/>
          <ac:spMkLst>
            <pc:docMk/>
            <pc:sldMk cId="2595276731" sldId="833"/>
            <ac:spMk id="5" creationId="{EDDB1374-025F-B31D-8EC8-2ABAADCEBF73}"/>
          </ac:spMkLst>
        </pc:spChg>
        <pc:spChg chg="add mod ord">
          <ac:chgData name="DeGuire, David" userId="4196002c-b5ed-419b-a43e-b911866324db" providerId="ADAL" clId="{A3A6E93A-131D-4903-AB20-DBFB0EB53396}" dt="2023-10-19T13:54:31.189" v="632" actId="113"/>
          <ac:spMkLst>
            <pc:docMk/>
            <pc:sldMk cId="2595276731" sldId="833"/>
            <ac:spMk id="6" creationId="{8139A1A1-2955-8DE5-F303-869AB30ABEFE}"/>
          </ac:spMkLst>
        </pc:spChg>
        <pc:spChg chg="add mod ord">
          <ac:chgData name="DeGuire, David" userId="4196002c-b5ed-419b-a43e-b911866324db" providerId="ADAL" clId="{A3A6E93A-131D-4903-AB20-DBFB0EB53396}" dt="2023-10-19T14:00:13.301" v="798" actId="27636"/>
          <ac:spMkLst>
            <pc:docMk/>
            <pc:sldMk cId="2595276731" sldId="833"/>
            <ac:spMk id="7" creationId="{3C0FC995-4684-A85F-9D95-EE6A7D1B0746}"/>
          </ac:spMkLst>
        </pc:spChg>
      </pc:sldChg>
      <pc:sldChg chg="modSp add del mod">
        <pc:chgData name="DeGuire, David" userId="4196002c-b5ed-419b-a43e-b911866324db" providerId="ADAL" clId="{A3A6E93A-131D-4903-AB20-DBFB0EB53396}" dt="2023-10-19T14:31:07.050" v="1893" actId="2696"/>
        <pc:sldMkLst>
          <pc:docMk/>
          <pc:sldMk cId="1947748193" sldId="834"/>
        </pc:sldMkLst>
        <pc:spChg chg="mod">
          <ac:chgData name="DeGuire, David" userId="4196002c-b5ed-419b-a43e-b911866324db" providerId="ADAL" clId="{A3A6E93A-131D-4903-AB20-DBFB0EB53396}" dt="2023-10-19T14:06:45.200" v="885" actId="20577"/>
          <ac:spMkLst>
            <pc:docMk/>
            <pc:sldMk cId="1947748193" sldId="834"/>
            <ac:spMk id="6" creationId="{8139A1A1-2955-8DE5-F303-869AB30ABEFE}"/>
          </ac:spMkLst>
        </pc:spChg>
        <pc:spChg chg="mod">
          <ac:chgData name="DeGuire, David" userId="4196002c-b5ed-419b-a43e-b911866324db" providerId="ADAL" clId="{A3A6E93A-131D-4903-AB20-DBFB0EB53396}" dt="2023-10-19T14:10:30.015" v="1247" actId="20577"/>
          <ac:spMkLst>
            <pc:docMk/>
            <pc:sldMk cId="1947748193" sldId="834"/>
            <ac:spMk id="7" creationId="{3C0FC995-4684-A85F-9D95-EE6A7D1B0746}"/>
          </ac:spMkLst>
        </pc:spChg>
      </pc:sldChg>
      <pc:sldChg chg="add">
        <pc:chgData name="DeGuire, David" userId="4196002c-b5ed-419b-a43e-b911866324db" providerId="ADAL" clId="{A3A6E93A-131D-4903-AB20-DBFB0EB53396}" dt="2023-10-19T14:31:16.271" v="1894"/>
        <pc:sldMkLst>
          <pc:docMk/>
          <pc:sldMk cId="2712038532" sldId="834"/>
        </pc:sldMkLst>
      </pc:sldChg>
      <pc:sldChg chg="modSp add mod">
        <pc:chgData name="DeGuire, David" userId="4196002c-b5ed-419b-a43e-b911866324db" providerId="ADAL" clId="{A3A6E93A-131D-4903-AB20-DBFB0EB53396}" dt="2023-10-19T14:18:22.898" v="1616" actId="20577"/>
        <pc:sldMkLst>
          <pc:docMk/>
          <pc:sldMk cId="3749746782" sldId="835"/>
        </pc:sldMkLst>
        <pc:spChg chg="mod">
          <ac:chgData name="DeGuire, David" userId="4196002c-b5ed-419b-a43e-b911866324db" providerId="ADAL" clId="{A3A6E93A-131D-4903-AB20-DBFB0EB53396}" dt="2023-10-19T14:12:08.291" v="1305" actId="20577"/>
          <ac:spMkLst>
            <pc:docMk/>
            <pc:sldMk cId="3749746782" sldId="835"/>
            <ac:spMk id="4" creationId="{0453C980-A46A-B1A0-DD38-CF9DB79E08C0}"/>
          </ac:spMkLst>
        </pc:spChg>
        <pc:spChg chg="mod">
          <ac:chgData name="DeGuire, David" userId="4196002c-b5ed-419b-a43e-b911866324db" providerId="ADAL" clId="{A3A6E93A-131D-4903-AB20-DBFB0EB53396}" dt="2023-10-19T14:18:22.898" v="1616" actId="20577"/>
          <ac:spMkLst>
            <pc:docMk/>
            <pc:sldMk cId="3749746782" sldId="835"/>
            <ac:spMk id="5" creationId="{E3CA550F-25D2-9D61-221F-430106B8CDD9}"/>
          </ac:spMkLst>
        </pc:spChg>
      </pc:sldChg>
      <pc:sldChg chg="modSp mod">
        <pc:chgData name="DeGuire, David" userId="4196002c-b5ed-419b-a43e-b911866324db" providerId="ADAL" clId="{A3A6E93A-131D-4903-AB20-DBFB0EB53396}" dt="2023-10-19T14:21:13.470" v="1656" actId="20577"/>
        <pc:sldMkLst>
          <pc:docMk/>
          <pc:sldMk cId="2175491959" sldId="836"/>
        </pc:sldMkLst>
        <pc:spChg chg="mod">
          <ac:chgData name="DeGuire, David" userId="4196002c-b5ed-419b-a43e-b911866324db" providerId="ADAL" clId="{A3A6E93A-131D-4903-AB20-DBFB0EB53396}" dt="2023-10-19T14:21:13.470" v="1656" actId="20577"/>
          <ac:spMkLst>
            <pc:docMk/>
            <pc:sldMk cId="2175491959" sldId="836"/>
            <ac:spMk id="2" creationId="{D5A8E690-4233-CBF6-9CB3-0246E7B22799}"/>
          </ac:spMkLst>
        </pc:spChg>
      </pc:sldChg>
      <pc:sldChg chg="add del">
        <pc:chgData name="DeGuire, David" userId="4196002c-b5ed-419b-a43e-b911866324db" providerId="ADAL" clId="{A3A6E93A-131D-4903-AB20-DBFB0EB53396}" dt="2023-10-19T14:20:46.376" v="1618" actId="2696"/>
        <pc:sldMkLst>
          <pc:docMk/>
          <pc:sldMk cId="3763010524" sldId="836"/>
        </pc:sldMkLst>
      </pc:sldChg>
      <pc:sldChg chg="modSp add mod ord">
        <pc:chgData name="DeGuire, David" userId="4196002c-b5ed-419b-a43e-b911866324db" providerId="ADAL" clId="{A3A6E93A-131D-4903-AB20-DBFB0EB53396}" dt="2023-10-19T14:29:31.560" v="1892"/>
        <pc:sldMkLst>
          <pc:docMk/>
          <pc:sldMk cId="420668834" sldId="837"/>
        </pc:sldMkLst>
        <pc:spChg chg="mod">
          <ac:chgData name="DeGuire, David" userId="4196002c-b5ed-419b-a43e-b911866324db" providerId="ADAL" clId="{A3A6E93A-131D-4903-AB20-DBFB0EB53396}" dt="2023-10-19T14:21:45.272" v="1688" actId="20577"/>
          <ac:spMkLst>
            <pc:docMk/>
            <pc:sldMk cId="420668834" sldId="837"/>
            <ac:spMk id="6" creationId="{8139A1A1-2955-8DE5-F303-869AB30ABEFE}"/>
          </ac:spMkLst>
        </pc:spChg>
        <pc:spChg chg="mod">
          <ac:chgData name="DeGuire, David" userId="4196002c-b5ed-419b-a43e-b911866324db" providerId="ADAL" clId="{A3A6E93A-131D-4903-AB20-DBFB0EB53396}" dt="2023-10-19T14:29:31.560" v="1892"/>
          <ac:spMkLst>
            <pc:docMk/>
            <pc:sldMk cId="420668834" sldId="837"/>
            <ac:spMk id="7" creationId="{3C0FC995-4684-A85F-9D95-EE6A7D1B0746}"/>
          </ac:spMkLst>
        </pc:spChg>
      </pc:sldChg>
      <pc:sldChg chg="modSp add mod ord">
        <pc:chgData name="DeGuire, David" userId="4196002c-b5ed-419b-a43e-b911866324db" providerId="ADAL" clId="{A3A6E93A-131D-4903-AB20-DBFB0EB53396}" dt="2023-10-19T14:32:15.185" v="1909"/>
        <pc:sldMkLst>
          <pc:docMk/>
          <pc:sldMk cId="1328786465" sldId="838"/>
        </pc:sldMkLst>
        <pc:spChg chg="mod">
          <ac:chgData name="DeGuire, David" userId="4196002c-b5ed-419b-a43e-b911866324db" providerId="ADAL" clId="{A3A6E93A-131D-4903-AB20-DBFB0EB53396}" dt="2023-10-19T14:31:56.839" v="1907" actId="122"/>
          <ac:spMkLst>
            <pc:docMk/>
            <pc:sldMk cId="1328786465" sldId="838"/>
            <ac:spMk id="2" creationId="{D5A8E690-4233-CBF6-9CB3-0246E7B22799}"/>
          </ac:spMkLst>
        </pc:spChg>
      </pc:sldChg>
    </pc:docChg>
  </pc:docChgLst>
  <pc:docChgLst>
    <pc:chgData name="Kennedy, Bronwyn" userId="4b30f211-990e-440c-b95c-c95a5d87e401" providerId="ADAL" clId="{4FB0F0C9-7B1F-4702-8A0A-13912B2D2F82}"/>
    <pc:docChg chg="custSel modSld">
      <pc:chgData name="Kennedy, Bronwyn" userId="4b30f211-990e-440c-b95c-c95a5d87e401" providerId="ADAL" clId="{4FB0F0C9-7B1F-4702-8A0A-13912B2D2F82}" dt="2024-03-11T18:07:04.857" v="25" actId="1076"/>
      <pc:docMkLst>
        <pc:docMk/>
      </pc:docMkLst>
      <pc:sldChg chg="addSp delSp modSp mod modClrScheme chgLayout">
        <pc:chgData name="Kennedy, Bronwyn" userId="4b30f211-990e-440c-b95c-c95a5d87e401" providerId="ADAL" clId="{4FB0F0C9-7B1F-4702-8A0A-13912B2D2F82}" dt="2024-03-11T16:48:17.796" v="6" actId="26606"/>
        <pc:sldMkLst>
          <pc:docMk/>
          <pc:sldMk cId="2892410924" sldId="842"/>
        </pc:sldMkLst>
        <pc:spChg chg="mod">
          <ac:chgData name="Kennedy, Bronwyn" userId="4b30f211-990e-440c-b95c-c95a5d87e401" providerId="ADAL" clId="{4FB0F0C9-7B1F-4702-8A0A-13912B2D2F82}" dt="2024-03-11T16:48:17.796" v="6" actId="26606"/>
          <ac:spMkLst>
            <pc:docMk/>
            <pc:sldMk cId="2892410924" sldId="842"/>
            <ac:spMk id="2" creationId="{04B4350B-D7D4-4D58-7CDB-CD5B9A12642E}"/>
          </ac:spMkLst>
        </pc:spChg>
        <pc:spChg chg="add mod">
          <ac:chgData name="Kennedy, Bronwyn" userId="4b30f211-990e-440c-b95c-c95a5d87e401" providerId="ADAL" clId="{4FB0F0C9-7B1F-4702-8A0A-13912B2D2F82}" dt="2024-03-11T16:48:17.796" v="6" actId="26606"/>
          <ac:spMkLst>
            <pc:docMk/>
            <pc:sldMk cId="2892410924" sldId="842"/>
            <ac:spMk id="10" creationId="{5ADDD2ED-0FB8-B676-903B-AD26FBB03526}"/>
          </ac:spMkLst>
        </pc:spChg>
        <pc:picChg chg="del">
          <ac:chgData name="Kennedy, Bronwyn" userId="4b30f211-990e-440c-b95c-c95a5d87e401" providerId="ADAL" clId="{4FB0F0C9-7B1F-4702-8A0A-13912B2D2F82}" dt="2024-03-11T16:48:00.991" v="0" actId="478"/>
          <ac:picMkLst>
            <pc:docMk/>
            <pc:sldMk cId="2892410924" sldId="842"/>
            <ac:picMk id="3" creationId="{F8583631-3B77-6EE0-398C-4BB70E8FF8DE}"/>
          </ac:picMkLst>
        </pc:picChg>
        <pc:picChg chg="add mod">
          <ac:chgData name="Kennedy, Bronwyn" userId="4b30f211-990e-440c-b95c-c95a5d87e401" providerId="ADAL" clId="{4FB0F0C9-7B1F-4702-8A0A-13912B2D2F82}" dt="2024-03-11T16:48:17.796" v="6" actId="26606"/>
          <ac:picMkLst>
            <pc:docMk/>
            <pc:sldMk cId="2892410924" sldId="842"/>
            <ac:picMk id="5" creationId="{4789B0EF-D82B-3197-96B5-70ACAD4DC91B}"/>
          </ac:picMkLst>
        </pc:picChg>
      </pc:sldChg>
      <pc:sldChg chg="addSp delSp modSp mod">
        <pc:chgData name="Kennedy, Bronwyn" userId="4b30f211-990e-440c-b95c-c95a5d87e401" providerId="ADAL" clId="{4FB0F0C9-7B1F-4702-8A0A-13912B2D2F82}" dt="2024-03-11T18:06:52.394" v="19" actId="1076"/>
        <pc:sldMkLst>
          <pc:docMk/>
          <pc:sldMk cId="3019610514" sldId="857"/>
        </pc:sldMkLst>
        <pc:picChg chg="del">
          <ac:chgData name="Kennedy, Bronwyn" userId="4b30f211-990e-440c-b95c-c95a5d87e401" providerId="ADAL" clId="{4FB0F0C9-7B1F-4702-8A0A-13912B2D2F82}" dt="2024-03-11T16:48:24.704" v="7" actId="478"/>
          <ac:picMkLst>
            <pc:docMk/>
            <pc:sldMk cId="3019610514" sldId="857"/>
            <ac:picMk id="2" creationId="{1FB00072-9959-DEAA-2DF6-F38691308359}"/>
          </ac:picMkLst>
        </pc:picChg>
        <pc:picChg chg="add mod">
          <ac:chgData name="Kennedy, Bronwyn" userId="4b30f211-990e-440c-b95c-c95a5d87e401" providerId="ADAL" clId="{4FB0F0C9-7B1F-4702-8A0A-13912B2D2F82}" dt="2024-03-11T18:06:52.394" v="19" actId="1076"/>
          <ac:picMkLst>
            <pc:docMk/>
            <pc:sldMk cId="3019610514" sldId="857"/>
            <ac:picMk id="3" creationId="{2B03BD9D-A641-B730-05F0-2B555B882BD2}"/>
          </ac:picMkLst>
        </pc:picChg>
        <pc:picChg chg="add del mod">
          <ac:chgData name="Kennedy, Bronwyn" userId="4b30f211-990e-440c-b95c-c95a5d87e401" providerId="ADAL" clId="{4FB0F0C9-7B1F-4702-8A0A-13912B2D2F82}" dt="2024-03-11T18:04:10.616" v="13" actId="478"/>
          <ac:picMkLst>
            <pc:docMk/>
            <pc:sldMk cId="3019610514" sldId="857"/>
            <ac:picMk id="4" creationId="{0CB17E62-DDA6-F64D-5A57-C8B47478226A}"/>
          </ac:picMkLst>
        </pc:picChg>
      </pc:sldChg>
      <pc:sldChg chg="addSp delSp modSp mod">
        <pc:chgData name="Kennedy, Bronwyn" userId="4b30f211-990e-440c-b95c-c95a5d87e401" providerId="ADAL" clId="{4FB0F0C9-7B1F-4702-8A0A-13912B2D2F82}" dt="2024-03-11T18:07:04.857" v="25" actId="1076"/>
        <pc:sldMkLst>
          <pc:docMk/>
          <pc:sldMk cId="2930563114" sldId="871"/>
        </pc:sldMkLst>
        <pc:picChg chg="add mod">
          <ac:chgData name="Kennedy, Bronwyn" userId="4b30f211-990e-440c-b95c-c95a5d87e401" providerId="ADAL" clId="{4FB0F0C9-7B1F-4702-8A0A-13912B2D2F82}" dt="2024-03-11T18:07:04.857" v="25" actId="1076"/>
          <ac:picMkLst>
            <pc:docMk/>
            <pc:sldMk cId="2930563114" sldId="871"/>
            <ac:picMk id="3" creationId="{2413A224-8A7D-3186-2B94-B53B0C29BD04}"/>
          </ac:picMkLst>
        </pc:picChg>
        <pc:picChg chg="del">
          <ac:chgData name="Kennedy, Bronwyn" userId="4b30f211-990e-440c-b95c-c95a5d87e401" providerId="ADAL" clId="{4FB0F0C9-7B1F-4702-8A0A-13912B2D2F82}" dt="2024-03-11T18:04:05.382" v="12" actId="478"/>
          <ac:picMkLst>
            <pc:docMk/>
            <pc:sldMk cId="2930563114" sldId="871"/>
            <ac:picMk id="4" creationId="{0CB17E62-DDA6-F64D-5A57-C8B47478226A}"/>
          </ac:picMkLst>
        </pc:picChg>
      </pc:sldChg>
    </pc:docChg>
  </pc:docChgLst>
  <pc:docChgLst>
    <pc:chgData name="Marshall, Renee" userId="S::renee.marshall@ctc.ca.gov::9003111d-6d9d-40c9-ae31-c837f8b63740" providerId="AD" clId="Web-{AA6FAEC5-3F1F-868B-33E5-AB026E0E75CF}"/>
    <pc:docChg chg="addSld delSld modSld sldOrd">
      <pc:chgData name="Marshall, Renee" userId="S::renee.marshall@ctc.ca.gov::9003111d-6d9d-40c9-ae31-c837f8b63740" providerId="AD" clId="Web-{AA6FAEC5-3F1F-868B-33E5-AB026E0E75CF}" dt="2024-03-08T00:31:47.682" v="141"/>
      <pc:docMkLst>
        <pc:docMk/>
      </pc:docMkLst>
      <pc:sldChg chg="modSp ord">
        <pc:chgData name="Marshall, Renee" userId="S::renee.marshall@ctc.ca.gov::9003111d-6d9d-40c9-ae31-c837f8b63740" providerId="AD" clId="Web-{AA6FAEC5-3F1F-868B-33E5-AB026E0E75CF}" dt="2024-03-08T00:31:39.510" v="139"/>
        <pc:sldMkLst>
          <pc:docMk/>
          <pc:sldMk cId="3242541566" sldId="294"/>
        </pc:sldMkLst>
        <pc:spChg chg="mod">
          <ac:chgData name="Marshall, Renee" userId="S::renee.marshall@ctc.ca.gov::9003111d-6d9d-40c9-ae31-c837f8b63740" providerId="AD" clId="Web-{AA6FAEC5-3F1F-868B-33E5-AB026E0E75CF}" dt="2024-03-08T00:30:09.056" v="108" actId="20577"/>
          <ac:spMkLst>
            <pc:docMk/>
            <pc:sldMk cId="3242541566" sldId="294"/>
            <ac:spMk id="5" creationId="{11037675-0975-C33F-1A63-23A87930A6BB}"/>
          </ac:spMkLst>
        </pc:spChg>
      </pc:sldChg>
      <pc:sldChg chg="addSp delSp modSp">
        <pc:chgData name="Marshall, Renee" userId="S::renee.marshall@ctc.ca.gov::9003111d-6d9d-40c9-ae31-c837f8b63740" providerId="AD" clId="Web-{AA6FAEC5-3F1F-868B-33E5-AB026E0E75CF}" dt="2024-03-08T00:29:09.711" v="106" actId="20577"/>
        <pc:sldMkLst>
          <pc:docMk/>
          <pc:sldMk cId="989129396" sldId="841"/>
        </pc:sldMkLst>
        <pc:spChg chg="mod">
          <ac:chgData name="Marshall, Renee" userId="S::renee.marshall@ctc.ca.gov::9003111d-6d9d-40c9-ae31-c837f8b63740" providerId="AD" clId="Web-{AA6FAEC5-3F1F-868B-33E5-AB026E0E75CF}" dt="2024-03-08T00:27:24.736" v="68" actId="14100"/>
          <ac:spMkLst>
            <pc:docMk/>
            <pc:sldMk cId="989129396" sldId="841"/>
            <ac:spMk id="2" creationId="{30BB3631-21A4-424C-BF8B-F23416C21F92}"/>
          </ac:spMkLst>
        </pc:spChg>
        <pc:spChg chg="mod">
          <ac:chgData name="Marshall, Renee" userId="S::renee.marshall@ctc.ca.gov::9003111d-6d9d-40c9-ae31-c837f8b63740" providerId="AD" clId="Web-{AA6FAEC5-3F1F-868B-33E5-AB026E0E75CF}" dt="2024-03-08T00:23:49.374" v="12" actId="20577"/>
          <ac:spMkLst>
            <pc:docMk/>
            <pc:sldMk cId="989129396" sldId="841"/>
            <ac:spMk id="5" creationId="{AE7721AC-79AE-4B6F-ACF7-8C8F21DDFDC1}"/>
          </ac:spMkLst>
        </pc:spChg>
        <pc:spChg chg="mod">
          <ac:chgData name="Marshall, Renee" userId="S::renee.marshall@ctc.ca.gov::9003111d-6d9d-40c9-ae31-c837f8b63740" providerId="AD" clId="Web-{AA6FAEC5-3F1F-868B-33E5-AB026E0E75CF}" dt="2024-03-08T00:29:09.711" v="106" actId="20577"/>
          <ac:spMkLst>
            <pc:docMk/>
            <pc:sldMk cId="989129396" sldId="841"/>
            <ac:spMk id="7" creationId="{25A80F15-A5E9-46CE-A830-131B1C6FA430}"/>
          </ac:spMkLst>
        </pc:spChg>
        <pc:picChg chg="del">
          <ac:chgData name="Marshall, Renee" userId="S::renee.marshall@ctc.ca.gov::9003111d-6d9d-40c9-ae31-c837f8b63740" providerId="AD" clId="Web-{AA6FAEC5-3F1F-868B-33E5-AB026E0E75CF}" dt="2024-03-08T00:22:56.873" v="0"/>
          <ac:picMkLst>
            <pc:docMk/>
            <pc:sldMk cId="989129396" sldId="841"/>
            <ac:picMk id="3" creationId="{46F11745-5417-DF96-4BAD-A51AC109B40C}"/>
          </ac:picMkLst>
        </pc:picChg>
        <pc:picChg chg="add mod">
          <ac:chgData name="Marshall, Renee" userId="S::renee.marshall@ctc.ca.gov::9003111d-6d9d-40c9-ae31-c837f8b63740" providerId="AD" clId="Web-{AA6FAEC5-3F1F-868B-33E5-AB026E0E75CF}" dt="2024-03-08T00:28:41.721" v="86" actId="1076"/>
          <ac:picMkLst>
            <pc:docMk/>
            <pc:sldMk cId="989129396" sldId="841"/>
            <ac:picMk id="4" creationId="{92734817-135E-C117-55D8-359DC3D0225B}"/>
          </ac:picMkLst>
        </pc:picChg>
      </pc:sldChg>
      <pc:sldChg chg="delSp modSp new mod modClrScheme chgLayout">
        <pc:chgData name="Marshall, Renee" userId="S::renee.marshall@ctc.ca.gov::9003111d-6d9d-40c9-ae31-c837f8b63740" providerId="AD" clId="Web-{AA6FAEC5-3F1F-868B-33E5-AB026E0E75CF}" dt="2024-03-08T00:31:08.384" v="135"/>
        <pc:sldMkLst>
          <pc:docMk/>
          <pc:sldMk cId="2892410924" sldId="842"/>
        </pc:sldMkLst>
        <pc:spChg chg="mod ord">
          <ac:chgData name="Marshall, Renee" userId="S::renee.marshall@ctc.ca.gov::9003111d-6d9d-40c9-ae31-c837f8b63740" providerId="AD" clId="Web-{AA6FAEC5-3F1F-868B-33E5-AB026E0E75CF}" dt="2024-03-08T00:31:04.025" v="134" actId="20577"/>
          <ac:spMkLst>
            <pc:docMk/>
            <pc:sldMk cId="2892410924" sldId="842"/>
            <ac:spMk id="2" creationId="{04B4350B-D7D4-4D58-7CDB-CD5B9A12642E}"/>
          </ac:spMkLst>
        </pc:spChg>
        <pc:spChg chg="del mod ord">
          <ac:chgData name="Marshall, Renee" userId="S::renee.marshall@ctc.ca.gov::9003111d-6d9d-40c9-ae31-c837f8b63740" providerId="AD" clId="Web-{AA6FAEC5-3F1F-868B-33E5-AB026E0E75CF}" dt="2024-03-08T00:31:08.384" v="135"/>
          <ac:spMkLst>
            <pc:docMk/>
            <pc:sldMk cId="2892410924" sldId="842"/>
            <ac:spMk id="3" creationId="{DA47F687-D207-907D-4BEA-C3801BCBC44C}"/>
          </ac:spMkLst>
        </pc:spChg>
      </pc:sldChg>
      <pc:sldChg chg="new del">
        <pc:chgData name="Marshall, Renee" userId="S::renee.marshall@ctc.ca.gov::9003111d-6d9d-40c9-ae31-c837f8b63740" providerId="AD" clId="Web-{AA6FAEC5-3F1F-868B-33E5-AB026E0E75CF}" dt="2024-03-08T00:31:29.900" v="138"/>
        <pc:sldMkLst>
          <pc:docMk/>
          <pc:sldMk cId="2286073968" sldId="843"/>
        </pc:sldMkLst>
      </pc:sldChg>
      <pc:sldChg chg="add ord replId">
        <pc:chgData name="Marshall, Renee" userId="S::renee.marshall@ctc.ca.gov::9003111d-6d9d-40c9-ae31-c837f8b63740" providerId="AD" clId="Web-{AA6FAEC5-3F1F-868B-33E5-AB026E0E75CF}" dt="2024-03-08T00:31:47.682" v="141"/>
        <pc:sldMkLst>
          <pc:docMk/>
          <pc:sldMk cId="1181910761" sldId="844"/>
        </pc:sldMkLst>
      </pc:sldChg>
    </pc:docChg>
  </pc:docChgLst>
  <pc:docChgLst>
    <pc:chgData name="Marshall, Renee" userId="S::renee.marshall@ctc.ca.gov::9003111d-6d9d-40c9-ae31-c837f8b63740" providerId="AD" clId="Web-{B2435EA9-EF02-130D-C9DA-EF5BA0DBA395}"/>
    <pc:docChg chg="addSld delSld modSld sldOrd">
      <pc:chgData name="Marshall, Renee" userId="S::renee.marshall@ctc.ca.gov::9003111d-6d9d-40c9-ae31-c837f8b63740" providerId="AD" clId="Web-{B2435EA9-EF02-130D-C9DA-EF5BA0DBA395}" dt="2024-03-07T19:21:52.794" v="355"/>
      <pc:docMkLst>
        <pc:docMk/>
      </pc:docMkLst>
      <pc:sldChg chg="mod modShow">
        <pc:chgData name="Marshall, Renee" userId="S::renee.marshall@ctc.ca.gov::9003111d-6d9d-40c9-ae31-c837f8b63740" providerId="AD" clId="Web-{B2435EA9-EF02-130D-C9DA-EF5BA0DBA395}" dt="2024-03-07T19:00:35.768" v="196"/>
        <pc:sldMkLst>
          <pc:docMk/>
          <pc:sldMk cId="379014397" sldId="312"/>
        </pc:sldMkLst>
      </pc:sldChg>
      <pc:sldChg chg="addSp delSp modSp mod modClrScheme modShow chgLayout">
        <pc:chgData name="Marshall, Renee" userId="S::renee.marshall@ctc.ca.gov::9003111d-6d9d-40c9-ae31-c837f8b63740" providerId="AD" clId="Web-{B2435EA9-EF02-130D-C9DA-EF5BA0DBA395}" dt="2024-03-07T19:21:52.794" v="355"/>
        <pc:sldMkLst>
          <pc:docMk/>
          <pc:sldMk cId="1716123501" sldId="825"/>
        </pc:sldMkLst>
        <pc:spChg chg="mod ord">
          <ac:chgData name="Marshall, Renee" userId="S::renee.marshall@ctc.ca.gov::9003111d-6d9d-40c9-ae31-c837f8b63740" providerId="AD" clId="Web-{B2435EA9-EF02-130D-C9DA-EF5BA0DBA395}" dt="2024-03-07T19:01:59.925" v="214"/>
          <ac:spMkLst>
            <pc:docMk/>
            <pc:sldMk cId="1716123501" sldId="825"/>
            <ac:spMk id="2" creationId="{EA4D1293-B2CB-0285-1065-E05812822141}"/>
          </ac:spMkLst>
        </pc:spChg>
        <pc:spChg chg="mod ord">
          <ac:chgData name="Marshall, Renee" userId="S::renee.marshall@ctc.ca.gov::9003111d-6d9d-40c9-ae31-c837f8b63740" providerId="AD" clId="Web-{B2435EA9-EF02-130D-C9DA-EF5BA0DBA395}" dt="2024-03-07T19:01:59.925" v="214"/>
          <ac:spMkLst>
            <pc:docMk/>
            <pc:sldMk cId="1716123501" sldId="825"/>
            <ac:spMk id="3" creationId="{75844994-379F-8A63-8389-44C8F348FBB1}"/>
          </ac:spMkLst>
        </pc:spChg>
        <pc:spChg chg="add del mod ord">
          <ac:chgData name="Marshall, Renee" userId="S::renee.marshall@ctc.ca.gov::9003111d-6d9d-40c9-ae31-c837f8b63740" providerId="AD" clId="Web-{B2435EA9-EF02-130D-C9DA-EF5BA0DBA395}" dt="2024-03-07T19:01:59.925" v="214"/>
          <ac:spMkLst>
            <pc:docMk/>
            <pc:sldMk cId="1716123501" sldId="825"/>
            <ac:spMk id="4" creationId="{EC9C93B5-6605-83B5-AFCD-6CB1EB65851A}"/>
          </ac:spMkLst>
        </pc:spChg>
      </pc:sldChg>
      <pc:sldChg chg="new del">
        <pc:chgData name="Marshall, Renee" userId="S::renee.marshall@ctc.ca.gov::9003111d-6d9d-40c9-ae31-c837f8b63740" providerId="AD" clId="Web-{B2435EA9-EF02-130D-C9DA-EF5BA0DBA395}" dt="2024-03-07T18:40:06.900" v="35"/>
        <pc:sldMkLst>
          <pc:docMk/>
          <pc:sldMk cId="4203480344" sldId="826"/>
        </pc:sldMkLst>
      </pc:sldChg>
      <pc:sldChg chg="new del">
        <pc:chgData name="Marshall, Renee" userId="S::renee.marshall@ctc.ca.gov::9003111d-6d9d-40c9-ae31-c837f8b63740" providerId="AD" clId="Web-{B2435EA9-EF02-130D-C9DA-EF5BA0DBA395}" dt="2024-03-07T18:40:08.087" v="36"/>
        <pc:sldMkLst>
          <pc:docMk/>
          <pc:sldMk cId="2026211677" sldId="827"/>
        </pc:sldMkLst>
      </pc:sldChg>
      <pc:sldChg chg="modSp add">
        <pc:chgData name="Marshall, Renee" userId="S::renee.marshall@ctc.ca.gov::9003111d-6d9d-40c9-ae31-c837f8b63740" providerId="AD" clId="Web-{B2435EA9-EF02-130D-C9DA-EF5BA0DBA395}" dt="2024-03-07T18:37:14.977" v="27" actId="20577"/>
        <pc:sldMkLst>
          <pc:docMk/>
          <pc:sldMk cId="752745534" sldId="828"/>
        </pc:sldMkLst>
        <pc:spChg chg="mod">
          <ac:chgData name="Marshall, Renee" userId="S::renee.marshall@ctc.ca.gov::9003111d-6d9d-40c9-ae31-c837f8b63740" providerId="AD" clId="Web-{B2435EA9-EF02-130D-C9DA-EF5BA0DBA395}" dt="2024-03-07T18:36:15.429" v="8" actId="20577"/>
          <ac:spMkLst>
            <pc:docMk/>
            <pc:sldMk cId="752745534" sldId="828"/>
            <ac:spMk id="3" creationId="{AC8297F3-8B66-5499-25B0-76C62AAB5300}"/>
          </ac:spMkLst>
        </pc:spChg>
        <pc:spChg chg="mod">
          <ac:chgData name="Marshall, Renee" userId="S::renee.marshall@ctc.ca.gov::9003111d-6d9d-40c9-ae31-c837f8b63740" providerId="AD" clId="Web-{B2435EA9-EF02-130D-C9DA-EF5BA0DBA395}" dt="2024-03-07T18:37:14.977" v="27" actId="20577"/>
          <ac:spMkLst>
            <pc:docMk/>
            <pc:sldMk cId="752745534" sldId="828"/>
            <ac:spMk id="9" creationId="{9928BA1E-73F9-19C2-99C6-F6067D294865}"/>
          </ac:spMkLst>
        </pc:spChg>
      </pc:sldChg>
      <pc:sldChg chg="modSp add">
        <pc:chgData name="Marshall, Renee" userId="S::renee.marshall@ctc.ca.gov::9003111d-6d9d-40c9-ae31-c837f8b63740" providerId="AD" clId="Web-{B2435EA9-EF02-130D-C9DA-EF5BA0DBA395}" dt="2024-03-07T18:49:28.107" v="42" actId="20577"/>
        <pc:sldMkLst>
          <pc:docMk/>
          <pc:sldMk cId="656806837" sldId="829"/>
        </pc:sldMkLst>
        <pc:spChg chg="mod">
          <ac:chgData name="Marshall, Renee" userId="S::renee.marshall@ctc.ca.gov::9003111d-6d9d-40c9-ae31-c837f8b63740" providerId="AD" clId="Web-{B2435EA9-EF02-130D-C9DA-EF5BA0DBA395}" dt="2024-03-07T18:40:17.900" v="38" actId="1076"/>
          <ac:spMkLst>
            <pc:docMk/>
            <pc:sldMk cId="656806837" sldId="829"/>
            <ac:spMk id="2" creationId="{1841F14E-3B11-0861-93C2-0185F2389B7F}"/>
          </ac:spMkLst>
        </pc:spChg>
        <pc:spChg chg="mod">
          <ac:chgData name="Marshall, Renee" userId="S::renee.marshall@ctc.ca.gov::9003111d-6d9d-40c9-ae31-c837f8b63740" providerId="AD" clId="Web-{B2435EA9-EF02-130D-C9DA-EF5BA0DBA395}" dt="2024-03-07T18:49:28.107" v="42" actId="20577"/>
          <ac:spMkLst>
            <pc:docMk/>
            <pc:sldMk cId="656806837" sldId="829"/>
            <ac:spMk id="4" creationId="{A1BA6831-CD19-805B-7F85-01C613929048}"/>
          </ac:spMkLst>
        </pc:spChg>
      </pc:sldChg>
      <pc:sldChg chg="addSp delSp modSp new del">
        <pc:chgData name="Marshall, Renee" userId="S::renee.marshall@ctc.ca.gov::9003111d-6d9d-40c9-ae31-c837f8b63740" providerId="AD" clId="Web-{B2435EA9-EF02-130D-C9DA-EF5BA0DBA395}" dt="2024-03-07T18:58:55.033" v="193"/>
        <pc:sldMkLst>
          <pc:docMk/>
          <pc:sldMk cId="3711079392" sldId="830"/>
        </pc:sldMkLst>
        <pc:spChg chg="add del mod">
          <ac:chgData name="Marshall, Renee" userId="S::renee.marshall@ctc.ca.gov::9003111d-6d9d-40c9-ae31-c837f8b63740" providerId="AD" clId="Web-{B2435EA9-EF02-130D-C9DA-EF5BA0DBA395}" dt="2024-03-07T18:50:29.092" v="46"/>
          <ac:spMkLst>
            <pc:docMk/>
            <pc:sldMk cId="3711079392" sldId="830"/>
            <ac:spMk id="5" creationId="{0A75B2A3-ADC0-9797-69C4-22E10785FFA6}"/>
          </ac:spMkLst>
        </pc:spChg>
      </pc:sldChg>
      <pc:sldChg chg="delSp modSp add ord">
        <pc:chgData name="Marshall, Renee" userId="S::renee.marshall@ctc.ca.gov::9003111d-6d9d-40c9-ae31-c837f8b63740" providerId="AD" clId="Web-{B2435EA9-EF02-130D-C9DA-EF5BA0DBA395}" dt="2024-03-07T18:55:35.844" v="139" actId="1076"/>
        <pc:sldMkLst>
          <pc:docMk/>
          <pc:sldMk cId="3062023954" sldId="831"/>
        </pc:sldMkLst>
        <pc:spChg chg="mod">
          <ac:chgData name="Marshall, Renee" userId="S::renee.marshall@ctc.ca.gov::9003111d-6d9d-40c9-ae31-c837f8b63740" providerId="AD" clId="Web-{B2435EA9-EF02-130D-C9DA-EF5BA0DBA395}" dt="2024-03-07T18:55:35.844" v="139" actId="1076"/>
          <ac:spMkLst>
            <pc:docMk/>
            <pc:sldMk cId="3062023954" sldId="831"/>
            <ac:spMk id="4" creationId="{A2102023-B04B-CD49-7D94-A6283260FDC7}"/>
          </ac:spMkLst>
        </pc:spChg>
        <pc:spChg chg="mod">
          <ac:chgData name="Marshall, Renee" userId="S::renee.marshall@ctc.ca.gov::9003111d-6d9d-40c9-ae31-c837f8b63740" providerId="AD" clId="Web-{B2435EA9-EF02-130D-C9DA-EF5BA0DBA395}" dt="2024-03-07T18:55:22.250" v="135" actId="20577"/>
          <ac:spMkLst>
            <pc:docMk/>
            <pc:sldMk cId="3062023954" sldId="831"/>
            <ac:spMk id="5" creationId="{11037675-0975-C33F-1A63-23A87930A6BB}"/>
          </ac:spMkLst>
        </pc:spChg>
        <pc:picChg chg="del mod">
          <ac:chgData name="Marshall, Renee" userId="S::renee.marshall@ctc.ca.gov::9003111d-6d9d-40c9-ae31-c837f8b63740" providerId="AD" clId="Web-{B2435EA9-EF02-130D-C9DA-EF5BA0DBA395}" dt="2024-03-07T18:55:25.875" v="137"/>
          <ac:picMkLst>
            <pc:docMk/>
            <pc:sldMk cId="3062023954" sldId="831"/>
            <ac:picMk id="7" creationId="{B5DEA6F4-A469-ABA4-F45C-2E3A02D553F2}"/>
          </ac:picMkLst>
        </pc:picChg>
      </pc:sldChg>
      <pc:sldChg chg="new del">
        <pc:chgData name="Marshall, Renee" userId="S::renee.marshall@ctc.ca.gov::9003111d-6d9d-40c9-ae31-c837f8b63740" providerId="AD" clId="Web-{B2435EA9-EF02-130D-C9DA-EF5BA0DBA395}" dt="2024-03-07T18:59:08.486" v="195"/>
        <pc:sldMkLst>
          <pc:docMk/>
          <pc:sldMk cId="4229847944" sldId="832"/>
        </pc:sldMkLst>
      </pc:sldChg>
      <pc:sldChg chg="modSp add del ord">
        <pc:chgData name="Marshall, Renee" userId="S::renee.marshall@ctc.ca.gov::9003111d-6d9d-40c9-ae31-c837f8b63740" providerId="AD" clId="Web-{B2435EA9-EF02-130D-C9DA-EF5BA0DBA395}" dt="2024-03-07T18:57:45.564" v="148"/>
        <pc:sldMkLst>
          <pc:docMk/>
          <pc:sldMk cId="269380418" sldId="833"/>
        </pc:sldMkLst>
        <pc:spChg chg="mod">
          <ac:chgData name="Marshall, Renee" userId="S::renee.marshall@ctc.ca.gov::9003111d-6d9d-40c9-ae31-c837f8b63740" providerId="AD" clId="Web-{B2435EA9-EF02-130D-C9DA-EF5BA0DBA395}" dt="2024-03-07T18:57:42.845" v="147" actId="20577"/>
          <ac:spMkLst>
            <pc:docMk/>
            <pc:sldMk cId="269380418" sldId="833"/>
            <ac:spMk id="17" creationId="{16E901F6-91A8-94DA-1211-6B6A9A6C456A}"/>
          </ac:spMkLst>
        </pc:spChg>
      </pc:sldChg>
      <pc:sldChg chg="add del">
        <pc:chgData name="Marshall, Renee" userId="S::renee.marshall@ctc.ca.gov::9003111d-6d9d-40c9-ae31-c837f8b63740" providerId="AD" clId="Web-{B2435EA9-EF02-130D-C9DA-EF5BA0DBA395}" dt="2024-03-07T18:56:44.954" v="142"/>
        <pc:sldMkLst>
          <pc:docMk/>
          <pc:sldMk cId="2201907346" sldId="833"/>
        </pc:sldMkLst>
      </pc:sldChg>
      <pc:sldChg chg="delSp modSp new ord">
        <pc:chgData name="Marshall, Renee" userId="S::renee.marshall@ctc.ca.gov::9003111d-6d9d-40c9-ae31-c837f8b63740" providerId="AD" clId="Web-{B2435EA9-EF02-130D-C9DA-EF5BA0DBA395}" dt="2024-03-07T18:59:03.033" v="194"/>
        <pc:sldMkLst>
          <pc:docMk/>
          <pc:sldMk cId="2882956030" sldId="834"/>
        </pc:sldMkLst>
        <pc:spChg chg="mod">
          <ac:chgData name="Marshall, Renee" userId="S::renee.marshall@ctc.ca.gov::9003111d-6d9d-40c9-ae31-c837f8b63740" providerId="AD" clId="Web-{B2435EA9-EF02-130D-C9DA-EF5BA0DBA395}" dt="2024-03-07T18:58:26.142" v="189" actId="1076"/>
          <ac:spMkLst>
            <pc:docMk/>
            <pc:sldMk cId="2882956030" sldId="834"/>
            <ac:spMk id="2" creationId="{C36D2BE5-B0A2-106F-1EB8-AB5A88AA78F5}"/>
          </ac:spMkLst>
        </pc:spChg>
        <pc:spChg chg="del">
          <ac:chgData name="Marshall, Renee" userId="S::renee.marshall@ctc.ca.gov::9003111d-6d9d-40c9-ae31-c837f8b63740" providerId="AD" clId="Web-{B2435EA9-EF02-130D-C9DA-EF5BA0DBA395}" dt="2024-03-07T18:58:20.799" v="188"/>
          <ac:spMkLst>
            <pc:docMk/>
            <pc:sldMk cId="2882956030" sldId="834"/>
            <ac:spMk id="3" creationId="{FB79C047-B10F-835A-D584-4007099E5825}"/>
          </ac:spMkLst>
        </pc:spChg>
        <pc:spChg chg="mod">
          <ac:chgData name="Marshall, Renee" userId="S::renee.marshall@ctc.ca.gov::9003111d-6d9d-40c9-ae31-c837f8b63740" providerId="AD" clId="Web-{B2435EA9-EF02-130D-C9DA-EF5BA0DBA395}" dt="2024-03-07T18:58:39.252" v="192" actId="14100"/>
          <ac:spMkLst>
            <pc:docMk/>
            <pc:sldMk cId="2882956030" sldId="834"/>
            <ac:spMk id="4" creationId="{D45EB046-C3C3-65F6-5910-1F4F16C12D4F}"/>
          </ac:spMkLst>
        </pc:spChg>
      </pc:sldChg>
      <pc:sldChg chg="addSp delSp modSp new ord">
        <pc:chgData name="Marshall, Renee" userId="S::renee.marshall@ctc.ca.gov::9003111d-6d9d-40c9-ae31-c837f8b63740" providerId="AD" clId="Web-{B2435EA9-EF02-130D-C9DA-EF5BA0DBA395}" dt="2024-03-07T19:21:41.122" v="354" actId="1076"/>
        <pc:sldMkLst>
          <pc:docMk/>
          <pc:sldMk cId="469205042" sldId="835"/>
        </pc:sldMkLst>
        <pc:spChg chg="mod">
          <ac:chgData name="Marshall, Renee" userId="S::renee.marshall@ctc.ca.gov::9003111d-6d9d-40c9-ae31-c837f8b63740" providerId="AD" clId="Web-{B2435EA9-EF02-130D-C9DA-EF5BA0DBA395}" dt="2024-03-07T19:21:41.122" v="354" actId="1076"/>
          <ac:spMkLst>
            <pc:docMk/>
            <pc:sldMk cId="469205042" sldId="835"/>
            <ac:spMk id="2" creationId="{41BAFF08-A356-FDC2-B352-05766036E252}"/>
          </ac:spMkLst>
        </pc:spChg>
        <pc:spChg chg="del">
          <ac:chgData name="Marshall, Renee" userId="S::renee.marshall@ctc.ca.gov::9003111d-6d9d-40c9-ae31-c837f8b63740" providerId="AD" clId="Web-{B2435EA9-EF02-130D-C9DA-EF5BA0DBA395}" dt="2024-03-07T19:03:06.441" v="239"/>
          <ac:spMkLst>
            <pc:docMk/>
            <pc:sldMk cId="469205042" sldId="835"/>
            <ac:spMk id="3" creationId="{5F3A0756-745E-B587-EA9F-32D574BC4097}"/>
          </ac:spMkLst>
        </pc:spChg>
        <pc:spChg chg="mod">
          <ac:chgData name="Marshall, Renee" userId="S::renee.marshall@ctc.ca.gov::9003111d-6d9d-40c9-ae31-c837f8b63740" providerId="AD" clId="Web-{B2435EA9-EF02-130D-C9DA-EF5BA0DBA395}" dt="2024-03-07T19:06:44.818" v="353" actId="20577"/>
          <ac:spMkLst>
            <pc:docMk/>
            <pc:sldMk cId="469205042" sldId="835"/>
            <ac:spMk id="4" creationId="{AF9572FC-E76C-2C5E-2B96-1379CD9B1E8B}"/>
          </ac:spMkLst>
        </pc:spChg>
        <pc:spChg chg="add del mod">
          <ac:chgData name="Marshall, Renee" userId="S::renee.marshall@ctc.ca.gov::9003111d-6d9d-40c9-ae31-c837f8b63740" providerId="AD" clId="Web-{B2435EA9-EF02-130D-C9DA-EF5BA0DBA395}" dt="2024-03-07T19:03:23.613" v="243"/>
          <ac:spMkLst>
            <pc:docMk/>
            <pc:sldMk cId="469205042" sldId="835"/>
            <ac:spMk id="5" creationId="{942F3C7E-B20C-DD35-2C4E-71E924B49F5A}"/>
          </ac:spMkLst>
        </pc:spChg>
      </pc:sldChg>
      <pc:sldMasterChg chg="addSldLayout">
        <pc:chgData name="Marshall, Renee" userId="S::renee.marshall@ctc.ca.gov::9003111d-6d9d-40c9-ae31-c837f8b63740" providerId="AD" clId="Web-{B2435EA9-EF02-130D-C9DA-EF5BA0DBA395}" dt="2024-03-07T18:37:23.211" v="28"/>
        <pc:sldMasterMkLst>
          <pc:docMk/>
          <pc:sldMasterMk cId="246290633" sldId="2147483727"/>
        </pc:sldMasterMkLst>
        <pc:sldLayoutChg chg="add">
          <pc:chgData name="Marshall, Renee" userId="S::renee.marshall@ctc.ca.gov::9003111d-6d9d-40c9-ae31-c837f8b63740" providerId="AD" clId="Web-{B2435EA9-EF02-130D-C9DA-EF5BA0DBA395}" dt="2024-03-07T18:36:03.304" v="2"/>
          <pc:sldLayoutMkLst>
            <pc:docMk/>
            <pc:sldMasterMk cId="246290633" sldId="2147483727"/>
            <pc:sldLayoutMk cId="4125366714" sldId="2147483736"/>
          </pc:sldLayoutMkLst>
        </pc:sldLayoutChg>
        <pc:sldLayoutChg chg="add">
          <pc:chgData name="Marshall, Renee" userId="S::renee.marshall@ctc.ca.gov::9003111d-6d9d-40c9-ae31-c837f8b63740" providerId="AD" clId="Web-{B2435EA9-EF02-130D-C9DA-EF5BA0DBA395}" dt="2024-03-07T18:37:23.211" v="28"/>
          <pc:sldLayoutMkLst>
            <pc:docMk/>
            <pc:sldMasterMk cId="1751881228" sldId="2147483684"/>
            <pc:sldLayoutMk cId="294142555" sldId="2147483737"/>
          </pc:sldLayoutMkLst>
        </pc:sldLayoutChg>
      </pc:sldMasterChg>
    </pc:docChg>
  </pc:docChgLst>
  <pc:docChgLst>
    <pc:chgData name="Marshall, Renee" userId="S::renee.marshall@ctc.ca.gov::9003111d-6d9d-40c9-ae31-c837f8b63740" providerId="AD" clId="Web-{2D0CC3D0-EBF4-77CF-1AC4-F93984D42785}"/>
    <pc:docChg chg="modSld">
      <pc:chgData name="Marshall, Renee" userId="S::renee.marshall@ctc.ca.gov::9003111d-6d9d-40c9-ae31-c837f8b63740" providerId="AD" clId="Web-{2D0CC3D0-EBF4-77CF-1AC4-F93984D42785}" dt="2024-03-11T16:35:37.689" v="1" actId="14100"/>
      <pc:docMkLst>
        <pc:docMk/>
      </pc:docMkLst>
      <pc:sldChg chg="modSp">
        <pc:chgData name="Marshall, Renee" userId="S::renee.marshall@ctc.ca.gov::9003111d-6d9d-40c9-ae31-c837f8b63740" providerId="AD" clId="Web-{2D0CC3D0-EBF4-77CF-1AC4-F93984D42785}" dt="2024-03-11T16:35:37.689" v="1" actId="14100"/>
        <pc:sldMkLst>
          <pc:docMk/>
          <pc:sldMk cId="989129396" sldId="841"/>
        </pc:sldMkLst>
        <pc:spChg chg="mod">
          <ac:chgData name="Marshall, Renee" userId="S::renee.marshall@ctc.ca.gov::9003111d-6d9d-40c9-ae31-c837f8b63740" providerId="AD" clId="Web-{2D0CC3D0-EBF4-77CF-1AC4-F93984D42785}" dt="2024-03-11T16:35:37.689" v="1" actId="14100"/>
          <ac:spMkLst>
            <pc:docMk/>
            <pc:sldMk cId="989129396" sldId="841"/>
            <ac:spMk id="7" creationId="{25A80F15-A5E9-46CE-A830-131B1C6FA430}"/>
          </ac:spMkLst>
        </pc:spChg>
      </pc:sldChg>
    </pc:docChg>
  </pc:docChgLst>
  <pc:docChgLst>
    <pc:chgData name="Marshall, Renee" userId="S::renee.marshall@ctc.ca.gov::9003111d-6d9d-40c9-ae31-c837f8b63740" providerId="AD" clId="Web-{727FCFC7-6E9F-3BBA-7C20-C30C66C09585}"/>
    <pc:docChg chg="addSld delSld modSld sldOrd">
      <pc:chgData name="Marshall, Renee" userId="S::renee.marshall@ctc.ca.gov::9003111d-6d9d-40c9-ae31-c837f8b63740" providerId="AD" clId="Web-{727FCFC7-6E9F-3BBA-7C20-C30C66C09585}" dt="2024-03-11T18:02:48.483" v="17"/>
      <pc:docMkLst>
        <pc:docMk/>
      </pc:docMkLst>
      <pc:sldChg chg="delSp modSp del">
        <pc:chgData name="Marshall, Renee" userId="S::renee.marshall@ctc.ca.gov::9003111d-6d9d-40c9-ae31-c837f8b63740" providerId="AD" clId="Web-{727FCFC7-6E9F-3BBA-7C20-C30C66C09585}" dt="2024-03-11T18:02:48.483" v="17"/>
        <pc:sldMkLst>
          <pc:docMk/>
          <pc:sldMk cId="2892410924" sldId="842"/>
        </pc:sldMkLst>
        <pc:spChg chg="del mod">
          <ac:chgData name="Marshall, Renee" userId="S::renee.marshall@ctc.ca.gov::9003111d-6d9d-40c9-ae31-c837f8b63740" providerId="AD" clId="Web-{727FCFC7-6E9F-3BBA-7C20-C30C66C09585}" dt="2024-03-11T18:00:57.357" v="13"/>
          <ac:spMkLst>
            <pc:docMk/>
            <pc:sldMk cId="2892410924" sldId="842"/>
            <ac:spMk id="2" creationId="{04B4350B-D7D4-4D58-7CDB-CD5B9A12642E}"/>
          </ac:spMkLst>
        </pc:spChg>
      </pc:sldChg>
      <pc:sldChg chg="modSp">
        <pc:chgData name="Marshall, Renee" userId="S::renee.marshall@ctc.ca.gov::9003111d-6d9d-40c9-ae31-c837f8b63740" providerId="AD" clId="Web-{727FCFC7-6E9F-3BBA-7C20-C30C66C09585}" dt="2024-03-11T18:01:12.591" v="14" actId="20577"/>
        <pc:sldMkLst>
          <pc:docMk/>
          <pc:sldMk cId="3019610514" sldId="857"/>
        </pc:sldMkLst>
        <pc:spChg chg="mod">
          <ac:chgData name="Marshall, Renee" userId="S::renee.marshall@ctc.ca.gov::9003111d-6d9d-40c9-ae31-c837f8b63740" providerId="AD" clId="Web-{727FCFC7-6E9F-3BBA-7C20-C30C66C09585}" dt="2024-03-11T18:01:12.591" v="14" actId="20577"/>
          <ac:spMkLst>
            <pc:docMk/>
            <pc:sldMk cId="3019610514" sldId="857"/>
            <ac:spMk id="11" creationId="{D6817809-0E2B-EDF8-B75E-B1E79877FF15}"/>
          </ac:spMkLst>
        </pc:spChg>
      </pc:sldChg>
      <pc:sldChg chg="add ord replId">
        <pc:chgData name="Marshall, Renee" userId="S::renee.marshall@ctc.ca.gov::9003111d-6d9d-40c9-ae31-c837f8b63740" providerId="AD" clId="Web-{727FCFC7-6E9F-3BBA-7C20-C30C66C09585}" dt="2024-03-11T18:02:46.217" v="16"/>
        <pc:sldMkLst>
          <pc:docMk/>
          <pc:sldMk cId="2930563114" sldId="871"/>
        </pc:sldMkLst>
      </pc:sldChg>
    </pc:docChg>
  </pc:docChgLst>
  <pc:docChgLst>
    <pc:chgData name="Mendoza, Cara" userId="c80ae5ac-d601-4a9c-ae7b-72ac03abbe6d" providerId="ADAL" clId="{360CB4DE-A2FF-435D-9788-7627527F8F7E}"/>
    <pc:docChg chg="undo custSel addSld modSld">
      <pc:chgData name="Mendoza, Cara" userId="c80ae5ac-d601-4a9c-ae7b-72ac03abbe6d" providerId="ADAL" clId="{360CB4DE-A2FF-435D-9788-7627527F8F7E}" dt="2024-03-07T21:30:00.250" v="1684" actId="400"/>
      <pc:docMkLst>
        <pc:docMk/>
      </pc:docMkLst>
      <pc:sldChg chg="modSp mod">
        <pc:chgData name="Mendoza, Cara" userId="c80ae5ac-d601-4a9c-ae7b-72ac03abbe6d" providerId="ADAL" clId="{360CB4DE-A2FF-435D-9788-7627527F8F7E}" dt="2024-03-07T21:30:00.250" v="1684" actId="400"/>
        <pc:sldMkLst>
          <pc:docMk/>
          <pc:sldMk cId="603858021" sldId="824"/>
        </pc:sldMkLst>
        <pc:spChg chg="mod">
          <ac:chgData name="Mendoza, Cara" userId="c80ae5ac-d601-4a9c-ae7b-72ac03abbe6d" providerId="ADAL" clId="{360CB4DE-A2FF-435D-9788-7627527F8F7E}" dt="2024-03-07T21:30:00.250" v="1684" actId="400"/>
          <ac:spMkLst>
            <pc:docMk/>
            <pc:sldMk cId="603858021" sldId="824"/>
            <ac:spMk id="3076" creationId="{ABB19278-A587-F783-0DD7-F028E0B30FC5}"/>
          </ac:spMkLst>
        </pc:spChg>
      </pc:sldChg>
      <pc:sldChg chg="modSp new mod">
        <pc:chgData name="Mendoza, Cara" userId="c80ae5ac-d601-4a9c-ae7b-72ac03abbe6d" providerId="ADAL" clId="{360CB4DE-A2FF-435D-9788-7627527F8F7E}" dt="2024-03-07T21:20:31.783" v="1197" actId="20577"/>
        <pc:sldMkLst>
          <pc:docMk/>
          <pc:sldMk cId="576137314" sldId="837"/>
        </pc:sldMkLst>
        <pc:spChg chg="mod">
          <ac:chgData name="Mendoza, Cara" userId="c80ae5ac-d601-4a9c-ae7b-72ac03abbe6d" providerId="ADAL" clId="{360CB4DE-A2FF-435D-9788-7627527F8F7E}" dt="2024-03-07T21:03:33.446" v="62" actId="20577"/>
          <ac:spMkLst>
            <pc:docMk/>
            <pc:sldMk cId="576137314" sldId="837"/>
            <ac:spMk id="2" creationId="{14F4C760-9E1E-77C6-3CB5-FD525D9AE207}"/>
          </ac:spMkLst>
        </pc:spChg>
        <pc:spChg chg="mod">
          <ac:chgData name="Mendoza, Cara" userId="c80ae5ac-d601-4a9c-ae7b-72ac03abbe6d" providerId="ADAL" clId="{360CB4DE-A2FF-435D-9788-7627527F8F7E}" dt="2024-03-07T21:20:31.783" v="1197" actId="20577"/>
          <ac:spMkLst>
            <pc:docMk/>
            <pc:sldMk cId="576137314" sldId="837"/>
            <ac:spMk id="3" creationId="{E8C21BED-E31B-07E7-9F31-E8A83EFB58C5}"/>
          </ac:spMkLst>
        </pc:spChg>
      </pc:sldChg>
      <pc:sldChg chg="modSp new mod">
        <pc:chgData name="Mendoza, Cara" userId="c80ae5ac-d601-4a9c-ae7b-72ac03abbe6d" providerId="ADAL" clId="{360CB4DE-A2FF-435D-9788-7627527F8F7E}" dt="2024-03-07T21:20:25.667" v="1196" actId="20577"/>
        <pc:sldMkLst>
          <pc:docMk/>
          <pc:sldMk cId="2246252655" sldId="838"/>
        </pc:sldMkLst>
        <pc:spChg chg="mod">
          <ac:chgData name="Mendoza, Cara" userId="c80ae5ac-d601-4a9c-ae7b-72ac03abbe6d" providerId="ADAL" clId="{360CB4DE-A2FF-435D-9788-7627527F8F7E}" dt="2024-03-07T21:09:57.039" v="768" actId="20577"/>
          <ac:spMkLst>
            <pc:docMk/>
            <pc:sldMk cId="2246252655" sldId="838"/>
            <ac:spMk id="2" creationId="{32024E18-7AB7-9E9A-AA54-0F7E95D9CB61}"/>
          </ac:spMkLst>
        </pc:spChg>
        <pc:spChg chg="mod">
          <ac:chgData name="Mendoza, Cara" userId="c80ae5ac-d601-4a9c-ae7b-72ac03abbe6d" providerId="ADAL" clId="{360CB4DE-A2FF-435D-9788-7627527F8F7E}" dt="2024-03-07T21:20:25.667" v="1196" actId="20577"/>
          <ac:spMkLst>
            <pc:docMk/>
            <pc:sldMk cId="2246252655" sldId="838"/>
            <ac:spMk id="3" creationId="{E860452B-7F02-B46D-6283-0EC594E3A5C1}"/>
          </ac:spMkLst>
        </pc:spChg>
      </pc:sldChg>
      <pc:sldChg chg="modSp new mod">
        <pc:chgData name="Mendoza, Cara" userId="c80ae5ac-d601-4a9c-ae7b-72ac03abbe6d" providerId="ADAL" clId="{360CB4DE-A2FF-435D-9788-7627527F8F7E}" dt="2024-03-07T21:29:20.887" v="1616" actId="5793"/>
        <pc:sldMkLst>
          <pc:docMk/>
          <pc:sldMk cId="3867426457" sldId="839"/>
        </pc:sldMkLst>
        <pc:spChg chg="mod">
          <ac:chgData name="Mendoza, Cara" userId="c80ae5ac-d601-4a9c-ae7b-72ac03abbe6d" providerId="ADAL" clId="{360CB4DE-A2FF-435D-9788-7627527F8F7E}" dt="2024-03-07T21:25:02.444" v="1270" actId="20577"/>
          <ac:spMkLst>
            <pc:docMk/>
            <pc:sldMk cId="3867426457" sldId="839"/>
            <ac:spMk id="2" creationId="{6552A78B-01DD-B30F-C299-28286645652E}"/>
          </ac:spMkLst>
        </pc:spChg>
        <pc:spChg chg="mod">
          <ac:chgData name="Mendoza, Cara" userId="c80ae5ac-d601-4a9c-ae7b-72ac03abbe6d" providerId="ADAL" clId="{360CB4DE-A2FF-435D-9788-7627527F8F7E}" dt="2024-03-07T21:29:20.887" v="1616" actId="5793"/>
          <ac:spMkLst>
            <pc:docMk/>
            <pc:sldMk cId="3867426457" sldId="839"/>
            <ac:spMk id="3" creationId="{2E37C64A-E84E-7124-8D69-3B3942370DAA}"/>
          </ac:spMkLst>
        </pc:spChg>
      </pc:sldChg>
    </pc:docChg>
  </pc:docChgLst>
  <pc:docChgLst>
    <pc:chgData name="Sullivan, Erin" userId="S::esullivan@ctc.ca.gov::0114adbf-13b7-4d4c-a98d-6658e749118d" providerId="AD" clId="Web-{9448DC02-5555-F5A1-0D98-66533EBCD283}"/>
    <pc:docChg chg="modSld">
      <pc:chgData name="Sullivan, Erin" userId="S::esullivan@ctc.ca.gov::0114adbf-13b7-4d4c-a98d-6658e749118d" providerId="AD" clId="Web-{9448DC02-5555-F5A1-0D98-66533EBCD283}" dt="2024-03-11T20:14:54.740" v="2" actId="20577"/>
      <pc:docMkLst>
        <pc:docMk/>
      </pc:docMkLst>
      <pc:sldChg chg="modSp">
        <pc:chgData name="Sullivan, Erin" userId="S::esullivan@ctc.ca.gov::0114adbf-13b7-4d4c-a98d-6658e749118d" providerId="AD" clId="Web-{9448DC02-5555-F5A1-0D98-66533EBCD283}" dt="2024-03-11T20:14:54.740" v="2" actId="20577"/>
        <pc:sldMkLst>
          <pc:docMk/>
          <pc:sldMk cId="1514803414" sldId="866"/>
        </pc:sldMkLst>
        <pc:spChg chg="mod">
          <ac:chgData name="Sullivan, Erin" userId="S::esullivan@ctc.ca.gov::0114adbf-13b7-4d4c-a98d-6658e749118d" providerId="AD" clId="Web-{9448DC02-5555-F5A1-0D98-66533EBCD283}" dt="2024-03-11T20:14:54.740" v="2" actId="20577"/>
          <ac:spMkLst>
            <pc:docMk/>
            <pc:sldMk cId="1514803414" sldId="866"/>
            <ac:spMk id="5" creationId="{11037675-0975-C33F-1A63-23A87930A6BB}"/>
          </ac:spMkLst>
        </pc:spChg>
      </pc:sldChg>
    </pc:docChg>
  </pc:docChgLst>
  <pc:docChgLst>
    <pc:chgData name="Marshall, Renee" userId="S::renee.marshall@ctc.ca.gov::9003111d-6d9d-40c9-ae31-c837f8b63740" providerId="AD" clId="Web-{2D4CD1E3-96B3-23E6-B635-2C41B3C77A6F}"/>
    <pc:docChg chg="addSld delSld modSld sldOrd">
      <pc:chgData name="Marshall, Renee" userId="S::renee.marshall@ctc.ca.gov::9003111d-6d9d-40c9-ae31-c837f8b63740" providerId="AD" clId="Web-{2D4CD1E3-96B3-23E6-B635-2C41B3C77A6F}" dt="2023-10-18T04:54:05.865" v="79" actId="14100"/>
      <pc:docMkLst>
        <pc:docMk/>
      </pc:docMkLst>
      <pc:sldChg chg="delSp modSp">
        <pc:chgData name="Marshall, Renee" userId="S::renee.marshall@ctc.ca.gov::9003111d-6d9d-40c9-ae31-c837f8b63740" providerId="AD" clId="Web-{2D4CD1E3-96B3-23E6-B635-2C41B3C77A6F}" dt="2023-10-18T04:53:07.223" v="69"/>
        <pc:sldMkLst>
          <pc:docMk/>
          <pc:sldMk cId="2902660880" sldId="284"/>
        </pc:sldMkLst>
        <pc:spChg chg="mod">
          <ac:chgData name="Marshall, Renee" userId="S::renee.marshall@ctc.ca.gov::9003111d-6d9d-40c9-ae31-c837f8b63740" providerId="AD" clId="Web-{2D4CD1E3-96B3-23E6-B635-2C41B3C77A6F}" dt="2023-10-18T04:53:03.036" v="68" actId="20577"/>
          <ac:spMkLst>
            <pc:docMk/>
            <pc:sldMk cId="2902660880" sldId="284"/>
            <ac:spMk id="17" creationId="{597778BE-2EEA-8F78-985A-C58A7C2521E4}"/>
          </ac:spMkLst>
        </pc:spChg>
        <pc:spChg chg="del">
          <ac:chgData name="Marshall, Renee" userId="S::renee.marshall@ctc.ca.gov::9003111d-6d9d-40c9-ae31-c837f8b63740" providerId="AD" clId="Web-{2D4CD1E3-96B3-23E6-B635-2C41B3C77A6F}" dt="2023-10-18T04:53:07.223" v="69"/>
          <ac:spMkLst>
            <pc:docMk/>
            <pc:sldMk cId="2902660880" sldId="284"/>
            <ac:spMk id="18" creationId="{4EF7F0C0-3363-90ED-7D96-42073140CABD}"/>
          </ac:spMkLst>
        </pc:spChg>
      </pc:sldChg>
      <pc:sldChg chg="modSp">
        <pc:chgData name="Marshall, Renee" userId="S::renee.marshall@ctc.ca.gov::9003111d-6d9d-40c9-ae31-c837f8b63740" providerId="AD" clId="Web-{2D4CD1E3-96B3-23E6-B635-2C41B3C77A6F}" dt="2023-10-18T04:54:05.865" v="79" actId="14100"/>
        <pc:sldMkLst>
          <pc:docMk/>
          <pc:sldMk cId="3242541566" sldId="294"/>
        </pc:sldMkLst>
        <pc:spChg chg="mod">
          <ac:chgData name="Marshall, Renee" userId="S::renee.marshall@ctc.ca.gov::9003111d-6d9d-40c9-ae31-c837f8b63740" providerId="AD" clId="Web-{2D4CD1E3-96B3-23E6-B635-2C41B3C77A6F}" dt="2023-10-18T04:54:05.865" v="79" actId="14100"/>
          <ac:spMkLst>
            <pc:docMk/>
            <pc:sldMk cId="3242541566" sldId="294"/>
            <ac:spMk id="5" creationId="{11037675-0975-C33F-1A63-23A87930A6BB}"/>
          </ac:spMkLst>
        </pc:spChg>
      </pc:sldChg>
      <pc:sldChg chg="del">
        <pc:chgData name="Marshall, Renee" userId="S::renee.marshall@ctc.ca.gov::9003111d-6d9d-40c9-ae31-c837f8b63740" providerId="AD" clId="Web-{2D4CD1E3-96B3-23E6-B635-2C41B3C77A6F}" dt="2023-10-18T04:51:21.285" v="36"/>
        <pc:sldMkLst>
          <pc:docMk/>
          <pc:sldMk cId="3680455321" sldId="297"/>
        </pc:sldMkLst>
      </pc:sldChg>
      <pc:sldChg chg="modSp">
        <pc:chgData name="Marshall, Renee" userId="S::renee.marshall@ctc.ca.gov::9003111d-6d9d-40c9-ae31-c837f8b63740" providerId="AD" clId="Web-{2D4CD1E3-96B3-23E6-B635-2C41B3C77A6F}" dt="2023-10-18T04:51:53.551" v="42"/>
        <pc:sldMkLst>
          <pc:docMk/>
          <pc:sldMk cId="1044683173" sldId="310"/>
        </pc:sldMkLst>
        <pc:spChg chg="mod">
          <ac:chgData name="Marshall, Renee" userId="S::renee.marshall@ctc.ca.gov::9003111d-6d9d-40c9-ae31-c837f8b63740" providerId="AD" clId="Web-{2D4CD1E3-96B3-23E6-B635-2C41B3C77A6F}" dt="2023-10-18T04:51:53.551" v="42"/>
          <ac:spMkLst>
            <pc:docMk/>
            <pc:sldMk cId="1044683173" sldId="310"/>
            <ac:spMk id="12" creationId="{F987DBB3-B074-B53C-50A3-74FE5550B22F}"/>
          </ac:spMkLst>
        </pc:spChg>
      </pc:sldChg>
      <pc:sldChg chg="delSp modSp add ord">
        <pc:chgData name="Marshall, Renee" userId="S::renee.marshall@ctc.ca.gov::9003111d-6d9d-40c9-ae31-c837f8b63740" providerId="AD" clId="Web-{2D4CD1E3-96B3-23E6-B635-2C41B3C77A6F}" dt="2023-10-18T04:51:17.394" v="35" actId="14100"/>
        <pc:sldMkLst>
          <pc:docMk/>
          <pc:sldMk cId="1716123501" sldId="825"/>
        </pc:sldMkLst>
        <pc:spChg chg="mod">
          <ac:chgData name="Marshall, Renee" userId="S::renee.marshall@ctc.ca.gov::9003111d-6d9d-40c9-ae31-c837f8b63740" providerId="AD" clId="Web-{2D4CD1E3-96B3-23E6-B635-2C41B3C77A6F}" dt="2023-10-18T04:51:17.394" v="35" actId="14100"/>
          <ac:spMkLst>
            <pc:docMk/>
            <pc:sldMk cId="1716123501" sldId="825"/>
            <ac:spMk id="2" creationId="{EA4D1293-B2CB-0285-1065-E05812822141}"/>
          </ac:spMkLst>
        </pc:spChg>
        <pc:spChg chg="mod">
          <ac:chgData name="Marshall, Renee" userId="S::renee.marshall@ctc.ca.gov::9003111d-6d9d-40c9-ae31-c837f8b63740" providerId="AD" clId="Web-{2D4CD1E3-96B3-23E6-B635-2C41B3C77A6F}" dt="2023-10-18T04:50:44.862" v="26" actId="14100"/>
          <ac:spMkLst>
            <pc:docMk/>
            <pc:sldMk cId="1716123501" sldId="825"/>
            <ac:spMk id="3" creationId="{75844994-379F-8A63-8389-44C8F348FBB1}"/>
          </ac:spMkLst>
        </pc:spChg>
        <pc:picChg chg="del">
          <ac:chgData name="Marshall, Renee" userId="S::renee.marshall@ctc.ca.gov::9003111d-6d9d-40c9-ae31-c837f8b63740" providerId="AD" clId="Web-{2D4CD1E3-96B3-23E6-B635-2C41B3C77A6F}" dt="2023-10-18T04:50:26.534" v="19"/>
          <ac:picMkLst>
            <pc:docMk/>
            <pc:sldMk cId="1716123501" sldId="825"/>
            <ac:picMk id="1028" creationId="{CEBD0F05-EF32-25DD-573E-4D2A14CE2B6E}"/>
          </ac:picMkLst>
        </pc:picChg>
      </pc:sldChg>
    </pc:docChg>
  </pc:docChgLst>
  <pc:docChgLst>
    <pc:chgData name="Marshall, Renee" userId="9003111d-6d9d-40c9-ae31-c837f8b63740" providerId="ADAL" clId="{EC4972A9-C547-49D2-8A57-8732C8571C77}"/>
    <pc:docChg chg="custSel modSld">
      <pc:chgData name="Marshall, Renee" userId="9003111d-6d9d-40c9-ae31-c837f8b63740" providerId="ADAL" clId="{EC4972A9-C547-49D2-8A57-8732C8571C77}" dt="2023-10-19T22:58:25.126" v="1508" actId="20577"/>
      <pc:docMkLst>
        <pc:docMk/>
      </pc:docMkLst>
      <pc:sldChg chg="modSp mod">
        <pc:chgData name="Marshall, Renee" userId="9003111d-6d9d-40c9-ae31-c837f8b63740" providerId="ADAL" clId="{EC4972A9-C547-49D2-8A57-8732C8571C77}" dt="2023-10-19T16:52:20.518" v="1375" actId="207"/>
        <pc:sldMkLst>
          <pc:docMk/>
          <pc:sldMk cId="1048130085" sldId="274"/>
        </pc:sldMkLst>
        <pc:spChg chg="mod">
          <ac:chgData name="Marshall, Renee" userId="9003111d-6d9d-40c9-ae31-c837f8b63740" providerId="ADAL" clId="{EC4972A9-C547-49D2-8A57-8732C8571C77}" dt="2023-10-19T16:52:20.518" v="1375" actId="207"/>
          <ac:spMkLst>
            <pc:docMk/>
            <pc:sldMk cId="1048130085" sldId="274"/>
            <ac:spMk id="7" creationId="{00000000-0000-0000-0000-000000000000}"/>
          </ac:spMkLst>
        </pc:spChg>
      </pc:sldChg>
      <pc:sldChg chg="modSp mod">
        <pc:chgData name="Marshall, Renee" userId="9003111d-6d9d-40c9-ae31-c837f8b63740" providerId="ADAL" clId="{EC4972A9-C547-49D2-8A57-8732C8571C77}" dt="2023-10-19T16:54:38.379" v="1449" actId="20577"/>
        <pc:sldMkLst>
          <pc:docMk/>
          <pc:sldMk cId="3242541566" sldId="294"/>
        </pc:sldMkLst>
        <pc:spChg chg="mod">
          <ac:chgData name="Marshall, Renee" userId="9003111d-6d9d-40c9-ae31-c837f8b63740" providerId="ADAL" clId="{EC4972A9-C547-49D2-8A57-8732C8571C77}" dt="2023-10-19T16:54:38.379" v="1449" actId="20577"/>
          <ac:spMkLst>
            <pc:docMk/>
            <pc:sldMk cId="3242541566" sldId="294"/>
            <ac:spMk id="5" creationId="{11037675-0975-C33F-1A63-23A87930A6BB}"/>
          </ac:spMkLst>
        </pc:spChg>
      </pc:sldChg>
      <pc:sldChg chg="modNotesTx">
        <pc:chgData name="Marshall, Renee" userId="9003111d-6d9d-40c9-ae31-c837f8b63740" providerId="ADAL" clId="{EC4972A9-C547-49D2-8A57-8732C8571C77}" dt="2023-10-19T03:34:59.328" v="1274" actId="20577"/>
        <pc:sldMkLst>
          <pc:docMk/>
          <pc:sldMk cId="379014397" sldId="312"/>
        </pc:sldMkLst>
      </pc:sldChg>
      <pc:sldChg chg="modNotesTx">
        <pc:chgData name="Marshall, Renee" userId="9003111d-6d9d-40c9-ae31-c837f8b63740" providerId="ADAL" clId="{EC4972A9-C547-49D2-8A57-8732C8571C77}" dt="2023-10-19T03:33:55.523" v="1212" actId="20577"/>
        <pc:sldMkLst>
          <pc:docMk/>
          <pc:sldMk cId="2561133842" sldId="772"/>
        </pc:sldMkLst>
      </pc:sldChg>
      <pc:sldChg chg="modNotesTx">
        <pc:chgData name="Marshall, Renee" userId="9003111d-6d9d-40c9-ae31-c837f8b63740" providerId="ADAL" clId="{EC4972A9-C547-49D2-8A57-8732C8571C77}" dt="2023-10-19T03:33:48.294" v="1207" actId="20577"/>
        <pc:sldMkLst>
          <pc:docMk/>
          <pc:sldMk cId="1038107813" sldId="773"/>
        </pc:sldMkLst>
      </pc:sldChg>
      <pc:sldChg chg="modNotesTx">
        <pc:chgData name="Marshall, Renee" userId="9003111d-6d9d-40c9-ae31-c837f8b63740" providerId="ADAL" clId="{EC4972A9-C547-49D2-8A57-8732C8571C77}" dt="2023-10-19T03:33:28.974" v="1192" actId="20577"/>
        <pc:sldMkLst>
          <pc:docMk/>
          <pc:sldMk cId="3619176098" sldId="808"/>
        </pc:sldMkLst>
      </pc:sldChg>
      <pc:sldChg chg="modNotesTx">
        <pc:chgData name="Marshall, Renee" userId="9003111d-6d9d-40c9-ae31-c837f8b63740" providerId="ADAL" clId="{EC4972A9-C547-49D2-8A57-8732C8571C77}" dt="2023-10-19T03:33:36.518" v="1197" actId="20577"/>
        <pc:sldMkLst>
          <pc:docMk/>
          <pc:sldMk cId="3206840244" sldId="809"/>
        </pc:sldMkLst>
      </pc:sldChg>
      <pc:sldChg chg="modNotesTx">
        <pc:chgData name="Marshall, Renee" userId="9003111d-6d9d-40c9-ae31-c837f8b63740" providerId="ADAL" clId="{EC4972A9-C547-49D2-8A57-8732C8571C77}" dt="2023-10-19T03:33:43.705" v="1202" actId="20577"/>
        <pc:sldMkLst>
          <pc:docMk/>
          <pc:sldMk cId="2029959899" sldId="810"/>
        </pc:sldMkLst>
      </pc:sldChg>
      <pc:sldChg chg="modNotesTx">
        <pc:chgData name="Marshall, Renee" userId="9003111d-6d9d-40c9-ae31-c837f8b63740" providerId="ADAL" clId="{EC4972A9-C547-49D2-8A57-8732C8571C77}" dt="2023-10-19T22:58:25.126" v="1508" actId="20577"/>
        <pc:sldMkLst>
          <pc:docMk/>
          <pc:sldMk cId="603858021" sldId="824"/>
        </pc:sldMkLst>
      </pc:sldChg>
      <pc:sldChg chg="modSp mod">
        <pc:chgData name="Marshall, Renee" userId="9003111d-6d9d-40c9-ae31-c837f8b63740" providerId="ADAL" clId="{EC4972A9-C547-49D2-8A57-8732C8571C77}" dt="2023-10-19T16:05:27.838" v="1358" actId="20577"/>
        <pc:sldMkLst>
          <pc:docMk/>
          <pc:sldMk cId="2392194316" sldId="830"/>
        </pc:sldMkLst>
        <pc:spChg chg="mod">
          <ac:chgData name="Marshall, Renee" userId="9003111d-6d9d-40c9-ae31-c837f8b63740" providerId="ADAL" clId="{EC4972A9-C547-49D2-8A57-8732C8571C77}" dt="2023-10-19T16:05:27.838" v="1358" actId="20577"/>
          <ac:spMkLst>
            <pc:docMk/>
            <pc:sldMk cId="2392194316" sldId="830"/>
            <ac:spMk id="5" creationId="{E3CA550F-25D2-9D61-221F-430106B8CDD9}"/>
          </ac:spMkLst>
        </pc:spChg>
      </pc:sldChg>
      <pc:sldChg chg="modSp mod">
        <pc:chgData name="Marshall, Renee" userId="9003111d-6d9d-40c9-ae31-c837f8b63740" providerId="ADAL" clId="{EC4972A9-C547-49D2-8A57-8732C8571C77}" dt="2023-10-19T16:16:45.600" v="1364" actId="20577"/>
        <pc:sldMkLst>
          <pc:docMk/>
          <pc:sldMk cId="1473076614" sldId="833"/>
        </pc:sldMkLst>
        <pc:spChg chg="mod">
          <ac:chgData name="Marshall, Renee" userId="9003111d-6d9d-40c9-ae31-c837f8b63740" providerId="ADAL" clId="{EC4972A9-C547-49D2-8A57-8732C8571C77}" dt="2023-10-19T16:16:45.600" v="1364" actId="20577"/>
          <ac:spMkLst>
            <pc:docMk/>
            <pc:sldMk cId="1473076614" sldId="833"/>
            <ac:spMk id="7" creationId="{3C0FC995-4684-A85F-9D95-EE6A7D1B0746}"/>
          </ac:spMkLst>
        </pc:spChg>
      </pc:sldChg>
      <pc:sldChg chg="modSp mod">
        <pc:chgData name="Marshall, Renee" userId="9003111d-6d9d-40c9-ae31-c837f8b63740" providerId="ADAL" clId="{EC4972A9-C547-49D2-8A57-8732C8571C77}" dt="2023-10-19T16:17:19.420" v="1369" actId="1076"/>
        <pc:sldMkLst>
          <pc:docMk/>
          <pc:sldMk cId="2712038532" sldId="834"/>
        </pc:sldMkLst>
        <pc:spChg chg="mod">
          <ac:chgData name="Marshall, Renee" userId="9003111d-6d9d-40c9-ae31-c837f8b63740" providerId="ADAL" clId="{EC4972A9-C547-49D2-8A57-8732C8571C77}" dt="2023-10-19T16:17:19.420" v="1369" actId="1076"/>
          <ac:spMkLst>
            <pc:docMk/>
            <pc:sldMk cId="2712038532" sldId="834"/>
            <ac:spMk id="6" creationId="{8139A1A1-2955-8DE5-F303-869AB30ABEFE}"/>
          </ac:spMkLst>
        </pc:spChg>
        <pc:spChg chg="mod">
          <ac:chgData name="Marshall, Renee" userId="9003111d-6d9d-40c9-ae31-c837f8b63740" providerId="ADAL" clId="{EC4972A9-C547-49D2-8A57-8732C8571C77}" dt="2023-10-19T16:17:02.822" v="1368" actId="20577"/>
          <ac:spMkLst>
            <pc:docMk/>
            <pc:sldMk cId="2712038532" sldId="834"/>
            <ac:spMk id="7" creationId="{3C0FC995-4684-A85F-9D95-EE6A7D1B0746}"/>
          </ac:spMkLst>
        </pc:spChg>
      </pc:sldChg>
      <pc:sldChg chg="modSp mod">
        <pc:chgData name="Marshall, Renee" userId="9003111d-6d9d-40c9-ae31-c837f8b63740" providerId="ADAL" clId="{EC4972A9-C547-49D2-8A57-8732C8571C77}" dt="2023-10-19T16:53:56.699" v="1376" actId="20577"/>
        <pc:sldMkLst>
          <pc:docMk/>
          <pc:sldMk cId="420668834" sldId="837"/>
        </pc:sldMkLst>
        <pc:spChg chg="mod">
          <ac:chgData name="Marshall, Renee" userId="9003111d-6d9d-40c9-ae31-c837f8b63740" providerId="ADAL" clId="{EC4972A9-C547-49D2-8A57-8732C8571C77}" dt="2023-10-19T16:53:56.699" v="1376" actId="20577"/>
          <ac:spMkLst>
            <pc:docMk/>
            <pc:sldMk cId="420668834" sldId="837"/>
            <ac:spMk id="7" creationId="{3C0FC995-4684-A85F-9D95-EE6A7D1B0746}"/>
          </ac:spMkLst>
        </pc:spChg>
      </pc:sldChg>
    </pc:docChg>
  </pc:docChgLst>
  <pc:docChgLst>
    <pc:chgData name="Sullivan, Erin" userId="0114adbf-13b7-4d4c-a98d-6658e749118d" providerId="ADAL" clId="{C4CE026B-5A8F-41D4-AC4B-273ED25962B5}"/>
    <pc:docChg chg="undo redo custSel addSld delSld modSld sldOrd delMainMaster">
      <pc:chgData name="Sullivan, Erin" userId="0114adbf-13b7-4d4c-a98d-6658e749118d" providerId="ADAL" clId="{C4CE026B-5A8F-41D4-AC4B-273ED25962B5}" dt="2024-03-11T00:50:17.100" v="4415" actId="2711"/>
      <pc:docMkLst>
        <pc:docMk/>
      </pc:docMkLst>
      <pc:sldChg chg="del">
        <pc:chgData name="Sullivan, Erin" userId="0114adbf-13b7-4d4c-a98d-6658e749118d" providerId="ADAL" clId="{C4CE026B-5A8F-41D4-AC4B-273ED25962B5}" dt="2024-03-05T18:28:33.848" v="108" actId="47"/>
        <pc:sldMkLst>
          <pc:docMk/>
          <pc:sldMk cId="1048130085" sldId="274"/>
        </pc:sldMkLst>
      </pc:sldChg>
      <pc:sldChg chg="del">
        <pc:chgData name="Sullivan, Erin" userId="0114adbf-13b7-4d4c-a98d-6658e749118d" providerId="ADAL" clId="{C4CE026B-5A8F-41D4-AC4B-273ED25962B5}" dt="2024-03-05T18:27:35.546" v="93" actId="47"/>
        <pc:sldMkLst>
          <pc:docMk/>
          <pc:sldMk cId="2863129098" sldId="284"/>
        </pc:sldMkLst>
      </pc:sldChg>
      <pc:sldChg chg="modSp mod">
        <pc:chgData name="Sullivan, Erin" userId="0114adbf-13b7-4d4c-a98d-6658e749118d" providerId="ADAL" clId="{C4CE026B-5A8F-41D4-AC4B-273ED25962B5}" dt="2024-03-11T00:31:52.265" v="4239" actId="207"/>
        <pc:sldMkLst>
          <pc:docMk/>
          <pc:sldMk cId="2007534718" sldId="290"/>
        </pc:sldMkLst>
        <pc:spChg chg="mod">
          <ac:chgData name="Sullivan, Erin" userId="0114adbf-13b7-4d4c-a98d-6658e749118d" providerId="ADAL" clId="{C4CE026B-5A8F-41D4-AC4B-273ED25962B5}" dt="2024-03-11T00:31:52.265" v="4239" actId="207"/>
          <ac:spMkLst>
            <pc:docMk/>
            <pc:sldMk cId="2007534718" sldId="290"/>
            <ac:spMk id="2" creationId="{16916295-2BC6-18FD-9064-F7836EC655CD}"/>
          </ac:spMkLst>
        </pc:spChg>
        <pc:spChg chg="mod">
          <ac:chgData name="Sullivan, Erin" userId="0114adbf-13b7-4d4c-a98d-6658e749118d" providerId="ADAL" clId="{C4CE026B-5A8F-41D4-AC4B-273ED25962B5}" dt="2024-03-11T00:30:55.789" v="4228" actId="2711"/>
          <ac:spMkLst>
            <pc:docMk/>
            <pc:sldMk cId="2007534718" sldId="290"/>
            <ac:spMk id="6" creationId="{86AC2464-0212-ADA6-AC7F-49279279F44E}"/>
          </ac:spMkLst>
        </pc:spChg>
        <pc:spChg chg="mod">
          <ac:chgData name="Sullivan, Erin" userId="0114adbf-13b7-4d4c-a98d-6658e749118d" providerId="ADAL" clId="{C4CE026B-5A8F-41D4-AC4B-273ED25962B5}" dt="2024-03-11T00:31:36.014" v="4238" actId="255"/>
          <ac:spMkLst>
            <pc:docMk/>
            <pc:sldMk cId="2007534718" sldId="290"/>
            <ac:spMk id="7" creationId="{30B9703E-9E65-0F29-4C0D-37FD1016112A}"/>
          </ac:spMkLst>
        </pc:spChg>
      </pc:sldChg>
      <pc:sldChg chg="modSp mod">
        <pc:chgData name="Sullivan, Erin" userId="0114adbf-13b7-4d4c-a98d-6658e749118d" providerId="ADAL" clId="{C4CE026B-5A8F-41D4-AC4B-273ED25962B5}" dt="2024-03-11T00:49:48.067" v="4413" actId="2711"/>
        <pc:sldMkLst>
          <pc:docMk/>
          <pc:sldMk cId="3242541566" sldId="294"/>
        </pc:sldMkLst>
        <pc:spChg chg="mod">
          <ac:chgData name="Sullivan, Erin" userId="0114adbf-13b7-4d4c-a98d-6658e749118d" providerId="ADAL" clId="{C4CE026B-5A8F-41D4-AC4B-273ED25962B5}" dt="2024-03-11T00:49:48.067" v="4413" actId="2711"/>
          <ac:spMkLst>
            <pc:docMk/>
            <pc:sldMk cId="3242541566" sldId="294"/>
            <ac:spMk id="4" creationId="{A2102023-B04B-CD49-7D94-A6283260FDC7}"/>
          </ac:spMkLst>
        </pc:spChg>
        <pc:spChg chg="mod">
          <ac:chgData name="Sullivan, Erin" userId="0114adbf-13b7-4d4c-a98d-6658e749118d" providerId="ADAL" clId="{C4CE026B-5A8F-41D4-AC4B-273ED25962B5}" dt="2024-03-10T22:59:01.967" v="1652" actId="1076"/>
          <ac:spMkLst>
            <pc:docMk/>
            <pc:sldMk cId="3242541566" sldId="294"/>
            <ac:spMk id="5" creationId="{11037675-0975-C33F-1A63-23A87930A6BB}"/>
          </ac:spMkLst>
        </pc:spChg>
        <pc:picChg chg="mod">
          <ac:chgData name="Sullivan, Erin" userId="0114adbf-13b7-4d4c-a98d-6658e749118d" providerId="ADAL" clId="{C4CE026B-5A8F-41D4-AC4B-273ED25962B5}" dt="2024-03-10T22:59:10.314" v="1653" actId="1076"/>
          <ac:picMkLst>
            <pc:docMk/>
            <pc:sldMk cId="3242541566" sldId="294"/>
            <ac:picMk id="7" creationId="{B5DEA6F4-A469-ABA4-F45C-2E3A02D553F2}"/>
          </ac:picMkLst>
        </pc:picChg>
      </pc:sldChg>
      <pc:sldChg chg="del">
        <pc:chgData name="Sullivan, Erin" userId="0114adbf-13b7-4d4c-a98d-6658e749118d" providerId="ADAL" clId="{C4CE026B-5A8F-41D4-AC4B-273ED25962B5}" dt="2024-03-10T23:01:50.376" v="1694" actId="47"/>
        <pc:sldMkLst>
          <pc:docMk/>
          <pc:sldMk cId="528380900" sldId="295"/>
        </pc:sldMkLst>
      </pc:sldChg>
      <pc:sldChg chg="del">
        <pc:chgData name="Sullivan, Erin" userId="0114adbf-13b7-4d4c-a98d-6658e749118d" providerId="ADAL" clId="{C4CE026B-5A8F-41D4-AC4B-273ED25962B5}" dt="2024-03-10T23:00:48.067" v="1673" actId="47"/>
        <pc:sldMkLst>
          <pc:docMk/>
          <pc:sldMk cId="1672510275" sldId="296"/>
        </pc:sldMkLst>
      </pc:sldChg>
      <pc:sldChg chg="delSp modSp del mod">
        <pc:chgData name="Sullivan, Erin" userId="0114adbf-13b7-4d4c-a98d-6658e749118d" providerId="ADAL" clId="{C4CE026B-5A8F-41D4-AC4B-273ED25962B5}" dt="2024-03-05T18:28:08.613" v="101" actId="47"/>
        <pc:sldMkLst>
          <pc:docMk/>
          <pc:sldMk cId="1042497481" sldId="307"/>
        </pc:sldMkLst>
        <pc:spChg chg="del mod">
          <ac:chgData name="Sullivan, Erin" userId="0114adbf-13b7-4d4c-a98d-6658e749118d" providerId="ADAL" clId="{C4CE026B-5A8F-41D4-AC4B-273ED25962B5}" dt="2024-03-05T18:27:49.401" v="97"/>
          <ac:spMkLst>
            <pc:docMk/>
            <pc:sldMk cId="1042497481" sldId="307"/>
            <ac:spMk id="3" creationId="{00000000-0000-0000-0000-000000000000}"/>
          </ac:spMkLst>
        </pc:spChg>
        <pc:spChg chg="del">
          <ac:chgData name="Sullivan, Erin" userId="0114adbf-13b7-4d4c-a98d-6658e749118d" providerId="ADAL" clId="{C4CE026B-5A8F-41D4-AC4B-273ED25962B5}" dt="2024-03-05T18:27:49.400" v="95" actId="478"/>
          <ac:spMkLst>
            <pc:docMk/>
            <pc:sldMk cId="1042497481" sldId="307"/>
            <ac:spMk id="5" creationId="{00000000-0000-0000-0000-000000000000}"/>
          </ac:spMkLst>
        </pc:spChg>
        <pc:spChg chg="del mod">
          <ac:chgData name="Sullivan, Erin" userId="0114adbf-13b7-4d4c-a98d-6658e749118d" providerId="ADAL" clId="{C4CE026B-5A8F-41D4-AC4B-273ED25962B5}" dt="2024-03-05T18:28:05.118" v="100"/>
          <ac:spMkLst>
            <pc:docMk/>
            <pc:sldMk cId="1042497481" sldId="307"/>
            <ac:spMk id="7" creationId="{00000000-0000-0000-0000-000000000000}"/>
          </ac:spMkLst>
        </pc:spChg>
      </pc:sldChg>
      <pc:sldChg chg="del">
        <pc:chgData name="Sullivan, Erin" userId="0114adbf-13b7-4d4c-a98d-6658e749118d" providerId="ADAL" clId="{C4CE026B-5A8F-41D4-AC4B-273ED25962B5}" dt="2024-03-05T18:28:33.848" v="108" actId="47"/>
        <pc:sldMkLst>
          <pc:docMk/>
          <pc:sldMk cId="3234737982" sldId="309"/>
        </pc:sldMkLst>
      </pc:sldChg>
      <pc:sldChg chg="del">
        <pc:chgData name="Sullivan, Erin" userId="0114adbf-13b7-4d4c-a98d-6658e749118d" providerId="ADAL" clId="{C4CE026B-5A8F-41D4-AC4B-273ED25962B5}" dt="2024-03-05T18:28:33.848" v="108" actId="47"/>
        <pc:sldMkLst>
          <pc:docMk/>
          <pc:sldMk cId="1044683173" sldId="310"/>
        </pc:sldMkLst>
      </pc:sldChg>
      <pc:sldChg chg="modSp del mod">
        <pc:chgData name="Sullivan, Erin" userId="0114adbf-13b7-4d4c-a98d-6658e749118d" providerId="ADAL" clId="{C4CE026B-5A8F-41D4-AC4B-273ED25962B5}" dt="2024-03-10T22:57:45.424" v="1636" actId="47"/>
        <pc:sldMkLst>
          <pc:docMk/>
          <pc:sldMk cId="379014397" sldId="312"/>
        </pc:sldMkLst>
        <pc:spChg chg="mod">
          <ac:chgData name="Sullivan, Erin" userId="0114adbf-13b7-4d4c-a98d-6658e749118d" providerId="ADAL" clId="{C4CE026B-5A8F-41D4-AC4B-273ED25962B5}" dt="2024-03-05T18:29:36.421" v="115" actId="20577"/>
          <ac:spMkLst>
            <pc:docMk/>
            <pc:sldMk cId="379014397" sldId="312"/>
            <ac:spMk id="17" creationId="{16E901F6-91A8-94DA-1211-6B6A9A6C456A}"/>
          </ac:spMkLst>
        </pc:spChg>
      </pc:sldChg>
      <pc:sldChg chg="del">
        <pc:chgData name="Sullivan, Erin" userId="0114adbf-13b7-4d4c-a98d-6658e749118d" providerId="ADAL" clId="{C4CE026B-5A8F-41D4-AC4B-273ED25962B5}" dt="2024-03-05T18:28:33.848" v="108" actId="47"/>
        <pc:sldMkLst>
          <pc:docMk/>
          <pc:sldMk cId="2561133842" sldId="772"/>
        </pc:sldMkLst>
      </pc:sldChg>
      <pc:sldChg chg="del">
        <pc:chgData name="Sullivan, Erin" userId="0114adbf-13b7-4d4c-a98d-6658e749118d" providerId="ADAL" clId="{C4CE026B-5A8F-41D4-AC4B-273ED25962B5}" dt="2024-03-05T18:28:33.848" v="108" actId="47"/>
        <pc:sldMkLst>
          <pc:docMk/>
          <pc:sldMk cId="1038107813" sldId="773"/>
        </pc:sldMkLst>
      </pc:sldChg>
      <pc:sldChg chg="del">
        <pc:chgData name="Sullivan, Erin" userId="0114adbf-13b7-4d4c-a98d-6658e749118d" providerId="ADAL" clId="{C4CE026B-5A8F-41D4-AC4B-273ED25962B5}" dt="2024-03-05T18:28:33.848" v="108" actId="47"/>
        <pc:sldMkLst>
          <pc:docMk/>
          <pc:sldMk cId="3619176098" sldId="808"/>
        </pc:sldMkLst>
      </pc:sldChg>
      <pc:sldChg chg="del">
        <pc:chgData name="Sullivan, Erin" userId="0114adbf-13b7-4d4c-a98d-6658e749118d" providerId="ADAL" clId="{C4CE026B-5A8F-41D4-AC4B-273ED25962B5}" dt="2024-03-05T18:28:33.848" v="108" actId="47"/>
        <pc:sldMkLst>
          <pc:docMk/>
          <pc:sldMk cId="3206840244" sldId="809"/>
        </pc:sldMkLst>
      </pc:sldChg>
      <pc:sldChg chg="del">
        <pc:chgData name="Sullivan, Erin" userId="0114adbf-13b7-4d4c-a98d-6658e749118d" providerId="ADAL" clId="{C4CE026B-5A8F-41D4-AC4B-273ED25962B5}" dt="2024-03-05T18:28:33.848" v="108" actId="47"/>
        <pc:sldMkLst>
          <pc:docMk/>
          <pc:sldMk cId="2029959899" sldId="810"/>
        </pc:sldMkLst>
      </pc:sldChg>
      <pc:sldChg chg="del">
        <pc:chgData name="Sullivan, Erin" userId="0114adbf-13b7-4d4c-a98d-6658e749118d" providerId="ADAL" clId="{C4CE026B-5A8F-41D4-AC4B-273ED25962B5}" dt="2024-03-05T18:28:33.848" v="108" actId="47"/>
        <pc:sldMkLst>
          <pc:docMk/>
          <pc:sldMk cId="1071395745" sldId="814"/>
        </pc:sldMkLst>
      </pc:sldChg>
      <pc:sldChg chg="delSp modSp del mod">
        <pc:chgData name="Sullivan, Erin" userId="0114adbf-13b7-4d4c-a98d-6658e749118d" providerId="ADAL" clId="{C4CE026B-5A8F-41D4-AC4B-273ED25962B5}" dt="2024-03-10T22:24:35.100" v="925" actId="47"/>
        <pc:sldMkLst>
          <pc:docMk/>
          <pc:sldMk cId="2719488709" sldId="815"/>
        </pc:sldMkLst>
        <pc:spChg chg="del mod">
          <ac:chgData name="Sullivan, Erin" userId="0114adbf-13b7-4d4c-a98d-6658e749118d" providerId="ADAL" clId="{C4CE026B-5A8F-41D4-AC4B-273ED25962B5}" dt="2024-03-05T18:28:13.154" v="104"/>
          <ac:spMkLst>
            <pc:docMk/>
            <pc:sldMk cId="2719488709" sldId="815"/>
            <ac:spMk id="3" creationId="{00000000-0000-0000-0000-000000000000}"/>
          </ac:spMkLst>
        </pc:spChg>
        <pc:spChg chg="mod">
          <ac:chgData name="Sullivan, Erin" userId="0114adbf-13b7-4d4c-a98d-6658e749118d" providerId="ADAL" clId="{C4CE026B-5A8F-41D4-AC4B-273ED25962B5}" dt="2024-03-10T22:24:31.565" v="924" actId="6549"/>
          <ac:spMkLst>
            <pc:docMk/>
            <pc:sldMk cId="2719488709" sldId="815"/>
            <ac:spMk id="4" creationId="{182977F2-8365-A80F-91CA-D6F717BE1688}"/>
          </ac:spMkLst>
        </pc:spChg>
        <pc:spChg chg="del mod">
          <ac:chgData name="Sullivan, Erin" userId="0114adbf-13b7-4d4c-a98d-6658e749118d" providerId="ADAL" clId="{C4CE026B-5A8F-41D4-AC4B-273ED25962B5}" dt="2024-03-05T18:28:18.367" v="107"/>
          <ac:spMkLst>
            <pc:docMk/>
            <pc:sldMk cId="2719488709" sldId="815"/>
            <ac:spMk id="6" creationId="{53CE48A6-7955-2F0E-1532-C9655BC96A2C}"/>
          </ac:spMkLst>
        </pc:spChg>
      </pc:sldChg>
      <pc:sldChg chg="del">
        <pc:chgData name="Sullivan, Erin" userId="0114adbf-13b7-4d4c-a98d-6658e749118d" providerId="ADAL" clId="{C4CE026B-5A8F-41D4-AC4B-273ED25962B5}" dt="2024-03-05T18:28:33.848" v="108" actId="47"/>
        <pc:sldMkLst>
          <pc:docMk/>
          <pc:sldMk cId="1726139676" sldId="816"/>
        </pc:sldMkLst>
      </pc:sldChg>
      <pc:sldChg chg="del">
        <pc:chgData name="Sullivan, Erin" userId="0114adbf-13b7-4d4c-a98d-6658e749118d" providerId="ADAL" clId="{C4CE026B-5A8F-41D4-AC4B-273ED25962B5}" dt="2024-03-05T18:28:33.848" v="108" actId="47"/>
        <pc:sldMkLst>
          <pc:docMk/>
          <pc:sldMk cId="3837655046" sldId="818"/>
        </pc:sldMkLst>
      </pc:sldChg>
      <pc:sldChg chg="del">
        <pc:chgData name="Sullivan, Erin" userId="0114adbf-13b7-4d4c-a98d-6658e749118d" providerId="ADAL" clId="{C4CE026B-5A8F-41D4-AC4B-273ED25962B5}" dt="2024-03-05T18:28:33.848" v="108" actId="47"/>
        <pc:sldMkLst>
          <pc:docMk/>
          <pc:sldMk cId="1341556883" sldId="820"/>
        </pc:sldMkLst>
      </pc:sldChg>
      <pc:sldChg chg="del">
        <pc:chgData name="Sullivan, Erin" userId="0114adbf-13b7-4d4c-a98d-6658e749118d" providerId="ADAL" clId="{C4CE026B-5A8F-41D4-AC4B-273ED25962B5}" dt="2024-03-05T18:28:33.848" v="108" actId="47"/>
        <pc:sldMkLst>
          <pc:docMk/>
          <pc:sldMk cId="1921401634" sldId="821"/>
        </pc:sldMkLst>
      </pc:sldChg>
      <pc:sldChg chg="modSp del mod">
        <pc:chgData name="Sullivan, Erin" userId="0114adbf-13b7-4d4c-a98d-6658e749118d" providerId="ADAL" clId="{C4CE026B-5A8F-41D4-AC4B-273ED25962B5}" dt="2024-03-10T22:56:57.320" v="1631" actId="47"/>
        <pc:sldMkLst>
          <pc:docMk/>
          <pc:sldMk cId="603858021" sldId="824"/>
        </pc:sldMkLst>
        <pc:picChg chg="mod">
          <ac:chgData name="Sullivan, Erin" userId="0114adbf-13b7-4d4c-a98d-6658e749118d" providerId="ADAL" clId="{C4CE026B-5A8F-41D4-AC4B-273ED25962B5}" dt="2024-03-10T22:56:06.706" v="1623" actId="1076"/>
          <ac:picMkLst>
            <pc:docMk/>
            <pc:sldMk cId="603858021" sldId="824"/>
            <ac:picMk id="3074" creationId="{0586DA0F-A4EF-A4FD-06A3-F138E82957A6}"/>
          </ac:picMkLst>
        </pc:picChg>
      </pc:sldChg>
      <pc:sldChg chg="addSp modSp del mod">
        <pc:chgData name="Sullivan, Erin" userId="0114adbf-13b7-4d4c-a98d-6658e749118d" providerId="ADAL" clId="{C4CE026B-5A8F-41D4-AC4B-273ED25962B5}" dt="2024-03-10T23:03:12.759" v="1710" actId="47"/>
        <pc:sldMkLst>
          <pc:docMk/>
          <pc:sldMk cId="1716123501" sldId="825"/>
        </pc:sldMkLst>
        <pc:spChg chg="mod">
          <ac:chgData name="Sullivan, Erin" userId="0114adbf-13b7-4d4c-a98d-6658e749118d" providerId="ADAL" clId="{C4CE026B-5A8F-41D4-AC4B-273ED25962B5}" dt="2024-03-05T18:27:27.846" v="92" actId="6549"/>
          <ac:spMkLst>
            <pc:docMk/>
            <pc:sldMk cId="1716123501" sldId="825"/>
            <ac:spMk id="3" creationId="{75844994-379F-8A63-8389-44C8F348FBB1}"/>
          </ac:spMkLst>
        </pc:spChg>
        <pc:graphicFrameChg chg="add mod">
          <ac:chgData name="Sullivan, Erin" userId="0114adbf-13b7-4d4c-a98d-6658e749118d" providerId="ADAL" clId="{C4CE026B-5A8F-41D4-AC4B-273ED25962B5}" dt="2024-03-05T18:26:56.967" v="62"/>
          <ac:graphicFrameMkLst>
            <pc:docMk/>
            <pc:sldMk cId="1716123501" sldId="825"/>
            <ac:graphicFrameMk id="4" creationId="{92D4C670-5101-84D7-2C1E-E2BB971B9ABE}"/>
          </ac:graphicFrameMkLst>
        </pc:graphicFrameChg>
      </pc:sldChg>
      <pc:sldChg chg="del">
        <pc:chgData name="Sullivan, Erin" userId="0114adbf-13b7-4d4c-a98d-6658e749118d" providerId="ADAL" clId="{C4CE026B-5A8F-41D4-AC4B-273ED25962B5}" dt="2024-03-05T18:28:33.848" v="108" actId="47"/>
        <pc:sldMkLst>
          <pc:docMk/>
          <pc:sldMk cId="389677325" sldId="826"/>
        </pc:sldMkLst>
      </pc:sldChg>
      <pc:sldChg chg="del">
        <pc:chgData name="Sullivan, Erin" userId="0114adbf-13b7-4d4c-a98d-6658e749118d" providerId="ADAL" clId="{C4CE026B-5A8F-41D4-AC4B-273ED25962B5}" dt="2024-03-05T18:28:33.848" v="108" actId="47"/>
        <pc:sldMkLst>
          <pc:docMk/>
          <pc:sldMk cId="3096761162" sldId="827"/>
        </pc:sldMkLst>
      </pc:sldChg>
      <pc:sldChg chg="del">
        <pc:chgData name="Sullivan, Erin" userId="0114adbf-13b7-4d4c-a98d-6658e749118d" providerId="ADAL" clId="{C4CE026B-5A8F-41D4-AC4B-273ED25962B5}" dt="2024-03-05T18:28:33.848" v="108" actId="47"/>
        <pc:sldMkLst>
          <pc:docMk/>
          <pc:sldMk cId="2520707039" sldId="828"/>
        </pc:sldMkLst>
      </pc:sldChg>
      <pc:sldChg chg="del">
        <pc:chgData name="Sullivan, Erin" userId="0114adbf-13b7-4d4c-a98d-6658e749118d" providerId="ADAL" clId="{C4CE026B-5A8F-41D4-AC4B-273ED25962B5}" dt="2024-03-05T18:28:33.848" v="108" actId="47"/>
        <pc:sldMkLst>
          <pc:docMk/>
          <pc:sldMk cId="373068348" sldId="829"/>
        </pc:sldMkLst>
      </pc:sldChg>
      <pc:sldChg chg="modSp mod">
        <pc:chgData name="Sullivan, Erin" userId="0114adbf-13b7-4d4c-a98d-6658e749118d" providerId="ADAL" clId="{C4CE026B-5A8F-41D4-AC4B-273ED25962B5}" dt="2024-03-11T00:38:12.861" v="4275" actId="6549"/>
        <pc:sldMkLst>
          <pc:docMk/>
          <pc:sldMk cId="656806837" sldId="829"/>
        </pc:sldMkLst>
        <pc:spChg chg="mod">
          <ac:chgData name="Sullivan, Erin" userId="0114adbf-13b7-4d4c-a98d-6658e749118d" providerId="ADAL" clId="{C4CE026B-5A8F-41D4-AC4B-273ED25962B5}" dt="2024-03-10T22:52:27.262" v="1587" actId="255"/>
          <ac:spMkLst>
            <pc:docMk/>
            <pc:sldMk cId="656806837" sldId="829"/>
            <ac:spMk id="2" creationId="{1841F14E-3B11-0861-93C2-0185F2389B7F}"/>
          </ac:spMkLst>
        </pc:spChg>
        <pc:spChg chg="mod">
          <ac:chgData name="Sullivan, Erin" userId="0114adbf-13b7-4d4c-a98d-6658e749118d" providerId="ADAL" clId="{C4CE026B-5A8F-41D4-AC4B-273ED25962B5}" dt="2024-03-11T00:38:12.861" v="4275" actId="6549"/>
          <ac:spMkLst>
            <pc:docMk/>
            <pc:sldMk cId="656806837" sldId="829"/>
            <ac:spMk id="4" creationId="{A1BA6831-CD19-805B-7F85-01C613929048}"/>
          </ac:spMkLst>
        </pc:spChg>
      </pc:sldChg>
      <pc:sldChg chg="del">
        <pc:chgData name="Sullivan, Erin" userId="0114adbf-13b7-4d4c-a98d-6658e749118d" providerId="ADAL" clId="{C4CE026B-5A8F-41D4-AC4B-273ED25962B5}" dt="2024-03-05T18:28:33.848" v="108" actId="47"/>
        <pc:sldMkLst>
          <pc:docMk/>
          <pc:sldMk cId="2392194316" sldId="830"/>
        </pc:sldMkLst>
      </pc:sldChg>
      <pc:sldChg chg="del">
        <pc:chgData name="Sullivan, Erin" userId="0114adbf-13b7-4d4c-a98d-6658e749118d" providerId="ADAL" clId="{C4CE026B-5A8F-41D4-AC4B-273ED25962B5}" dt="2024-03-05T18:28:33.848" v="108" actId="47"/>
        <pc:sldMkLst>
          <pc:docMk/>
          <pc:sldMk cId="715604033" sldId="831"/>
        </pc:sldMkLst>
      </pc:sldChg>
      <pc:sldChg chg="modSp mod">
        <pc:chgData name="Sullivan, Erin" userId="0114adbf-13b7-4d4c-a98d-6658e749118d" providerId="ADAL" clId="{C4CE026B-5A8F-41D4-AC4B-273ED25962B5}" dt="2024-03-11T00:43:31.746" v="4345" actId="1076"/>
        <pc:sldMkLst>
          <pc:docMk/>
          <pc:sldMk cId="3062023954" sldId="831"/>
        </pc:sldMkLst>
        <pc:spChg chg="mod">
          <ac:chgData name="Sullivan, Erin" userId="0114adbf-13b7-4d4c-a98d-6658e749118d" providerId="ADAL" clId="{C4CE026B-5A8F-41D4-AC4B-273ED25962B5}" dt="2024-03-11T00:43:31.746" v="4345" actId="1076"/>
          <ac:spMkLst>
            <pc:docMk/>
            <pc:sldMk cId="3062023954" sldId="831"/>
            <ac:spMk id="4" creationId="{A2102023-B04B-CD49-7D94-A6283260FDC7}"/>
          </ac:spMkLst>
        </pc:spChg>
        <pc:spChg chg="mod">
          <ac:chgData name="Sullivan, Erin" userId="0114adbf-13b7-4d4c-a98d-6658e749118d" providerId="ADAL" clId="{C4CE026B-5A8F-41D4-AC4B-273ED25962B5}" dt="2024-03-11T00:38:53.757" v="4278" actId="27636"/>
          <ac:spMkLst>
            <pc:docMk/>
            <pc:sldMk cId="3062023954" sldId="831"/>
            <ac:spMk id="5" creationId="{11037675-0975-C33F-1A63-23A87930A6BB}"/>
          </ac:spMkLst>
        </pc:spChg>
      </pc:sldChg>
      <pc:sldChg chg="del">
        <pc:chgData name="Sullivan, Erin" userId="0114adbf-13b7-4d4c-a98d-6658e749118d" providerId="ADAL" clId="{C4CE026B-5A8F-41D4-AC4B-273ED25962B5}" dt="2024-03-05T18:28:33.848" v="108" actId="47"/>
        <pc:sldMkLst>
          <pc:docMk/>
          <pc:sldMk cId="1473076614" sldId="833"/>
        </pc:sldMkLst>
      </pc:sldChg>
      <pc:sldChg chg="del">
        <pc:chgData name="Sullivan, Erin" userId="0114adbf-13b7-4d4c-a98d-6658e749118d" providerId="ADAL" clId="{C4CE026B-5A8F-41D4-AC4B-273ED25962B5}" dt="2024-03-05T18:28:33.848" v="108" actId="47"/>
        <pc:sldMkLst>
          <pc:docMk/>
          <pc:sldMk cId="2712038532" sldId="834"/>
        </pc:sldMkLst>
      </pc:sldChg>
      <pc:sldChg chg="modSp add del mod">
        <pc:chgData name="Sullivan, Erin" userId="0114adbf-13b7-4d4c-a98d-6658e749118d" providerId="ADAL" clId="{C4CE026B-5A8F-41D4-AC4B-273ED25962B5}" dt="2024-03-11T00:49:38.614" v="4412" actId="1076"/>
        <pc:sldMkLst>
          <pc:docMk/>
          <pc:sldMk cId="2882956030" sldId="834"/>
        </pc:sldMkLst>
        <pc:spChg chg="mod">
          <ac:chgData name="Sullivan, Erin" userId="0114adbf-13b7-4d4c-a98d-6658e749118d" providerId="ADAL" clId="{C4CE026B-5A8F-41D4-AC4B-273ED25962B5}" dt="2024-03-11T00:47:56.540" v="4382" actId="6549"/>
          <ac:spMkLst>
            <pc:docMk/>
            <pc:sldMk cId="2882956030" sldId="834"/>
            <ac:spMk id="2" creationId="{C36D2BE5-B0A2-106F-1EB8-AB5A88AA78F5}"/>
          </ac:spMkLst>
        </pc:spChg>
        <pc:spChg chg="mod">
          <ac:chgData name="Sullivan, Erin" userId="0114adbf-13b7-4d4c-a98d-6658e749118d" providerId="ADAL" clId="{C4CE026B-5A8F-41D4-AC4B-273ED25962B5}" dt="2024-03-11T00:49:38.614" v="4412" actId="1076"/>
          <ac:spMkLst>
            <pc:docMk/>
            <pc:sldMk cId="2882956030" sldId="834"/>
            <ac:spMk id="4" creationId="{D45EB046-C3C3-65F6-5910-1F4F16C12D4F}"/>
          </ac:spMkLst>
        </pc:spChg>
      </pc:sldChg>
      <pc:sldChg chg="modSp add del mod ord">
        <pc:chgData name="Sullivan, Erin" userId="0114adbf-13b7-4d4c-a98d-6658e749118d" providerId="ADAL" clId="{C4CE026B-5A8F-41D4-AC4B-273ED25962B5}" dt="2024-03-11T00:29:08.731" v="4197" actId="47"/>
        <pc:sldMkLst>
          <pc:docMk/>
          <pc:sldMk cId="469205042" sldId="835"/>
        </pc:sldMkLst>
        <pc:spChg chg="mod">
          <ac:chgData name="Sullivan, Erin" userId="0114adbf-13b7-4d4c-a98d-6658e749118d" providerId="ADAL" clId="{C4CE026B-5A8F-41D4-AC4B-273ED25962B5}" dt="2024-03-11T00:28:02.480" v="4181" actId="14100"/>
          <ac:spMkLst>
            <pc:docMk/>
            <pc:sldMk cId="469205042" sldId="835"/>
            <ac:spMk id="2" creationId="{41BAFF08-A356-FDC2-B352-05766036E252}"/>
          </ac:spMkLst>
        </pc:spChg>
        <pc:spChg chg="mod">
          <ac:chgData name="Sullivan, Erin" userId="0114adbf-13b7-4d4c-a98d-6658e749118d" providerId="ADAL" clId="{C4CE026B-5A8F-41D4-AC4B-273ED25962B5}" dt="2024-03-11T00:09:46.070" v="2880" actId="20577"/>
          <ac:spMkLst>
            <pc:docMk/>
            <pc:sldMk cId="469205042" sldId="835"/>
            <ac:spMk id="4" creationId="{AF9572FC-E76C-2C5E-2B96-1379CD9B1E8B}"/>
          </ac:spMkLst>
        </pc:spChg>
      </pc:sldChg>
      <pc:sldChg chg="del">
        <pc:chgData name="Sullivan, Erin" userId="0114adbf-13b7-4d4c-a98d-6658e749118d" providerId="ADAL" clId="{C4CE026B-5A8F-41D4-AC4B-273ED25962B5}" dt="2024-03-05T18:28:33.848" v="108" actId="47"/>
        <pc:sldMkLst>
          <pc:docMk/>
          <pc:sldMk cId="3749746782" sldId="835"/>
        </pc:sldMkLst>
      </pc:sldChg>
      <pc:sldChg chg="del">
        <pc:chgData name="Sullivan, Erin" userId="0114adbf-13b7-4d4c-a98d-6658e749118d" providerId="ADAL" clId="{C4CE026B-5A8F-41D4-AC4B-273ED25962B5}" dt="2024-03-05T18:28:33.848" v="108" actId="47"/>
        <pc:sldMkLst>
          <pc:docMk/>
          <pc:sldMk cId="2175491959" sldId="836"/>
        </pc:sldMkLst>
      </pc:sldChg>
      <pc:sldChg chg="del">
        <pc:chgData name="Sullivan, Erin" userId="0114adbf-13b7-4d4c-a98d-6658e749118d" providerId="ADAL" clId="{C4CE026B-5A8F-41D4-AC4B-273ED25962B5}" dt="2024-03-10T22:38:58.322" v="1462" actId="47"/>
        <pc:sldMkLst>
          <pc:docMk/>
          <pc:sldMk cId="2648387409" sldId="836"/>
        </pc:sldMkLst>
      </pc:sldChg>
      <pc:sldChg chg="del">
        <pc:chgData name="Sullivan, Erin" userId="0114adbf-13b7-4d4c-a98d-6658e749118d" providerId="ADAL" clId="{C4CE026B-5A8F-41D4-AC4B-273ED25962B5}" dt="2024-03-05T18:28:33.848" v="108" actId="47"/>
        <pc:sldMkLst>
          <pc:docMk/>
          <pc:sldMk cId="420668834" sldId="837"/>
        </pc:sldMkLst>
      </pc:sldChg>
      <pc:sldChg chg="del">
        <pc:chgData name="Sullivan, Erin" userId="0114adbf-13b7-4d4c-a98d-6658e749118d" providerId="ADAL" clId="{C4CE026B-5A8F-41D4-AC4B-273ED25962B5}" dt="2024-03-10T22:49:28.451" v="1568" actId="47"/>
        <pc:sldMkLst>
          <pc:docMk/>
          <pc:sldMk cId="576137314" sldId="837"/>
        </pc:sldMkLst>
      </pc:sldChg>
      <pc:sldChg chg="del">
        <pc:chgData name="Sullivan, Erin" userId="0114adbf-13b7-4d4c-a98d-6658e749118d" providerId="ADAL" clId="{C4CE026B-5A8F-41D4-AC4B-273ED25962B5}" dt="2024-03-05T18:28:33.848" v="108" actId="47"/>
        <pc:sldMkLst>
          <pc:docMk/>
          <pc:sldMk cId="1328786465" sldId="838"/>
        </pc:sldMkLst>
      </pc:sldChg>
      <pc:sldChg chg="del">
        <pc:chgData name="Sullivan, Erin" userId="0114adbf-13b7-4d4c-a98d-6658e749118d" providerId="ADAL" clId="{C4CE026B-5A8F-41D4-AC4B-273ED25962B5}" dt="2024-03-10T22:50:17.862" v="1572" actId="47"/>
        <pc:sldMkLst>
          <pc:docMk/>
          <pc:sldMk cId="2246252655" sldId="838"/>
        </pc:sldMkLst>
      </pc:sldChg>
      <pc:sldChg chg="del">
        <pc:chgData name="Sullivan, Erin" userId="0114adbf-13b7-4d4c-a98d-6658e749118d" providerId="ADAL" clId="{C4CE026B-5A8F-41D4-AC4B-273ED25962B5}" dt="2024-03-10T22:54:14.496" v="1600" actId="47"/>
        <pc:sldMkLst>
          <pc:docMk/>
          <pc:sldMk cId="3867426457" sldId="839"/>
        </pc:sldMkLst>
      </pc:sldChg>
      <pc:sldChg chg="modSp mod">
        <pc:chgData name="Sullivan, Erin" userId="0114adbf-13b7-4d4c-a98d-6658e749118d" providerId="ADAL" clId="{C4CE026B-5A8F-41D4-AC4B-273ED25962B5}" dt="2024-03-11T00:38:33.681" v="4276" actId="2710"/>
        <pc:sldMkLst>
          <pc:docMk/>
          <pc:sldMk cId="989129396" sldId="841"/>
        </pc:sldMkLst>
        <pc:spChg chg="mod">
          <ac:chgData name="Sullivan, Erin" userId="0114adbf-13b7-4d4c-a98d-6658e749118d" providerId="ADAL" clId="{C4CE026B-5A8F-41D4-AC4B-273ED25962B5}" dt="2024-03-10T22:43:45.045" v="1491" actId="207"/>
          <ac:spMkLst>
            <pc:docMk/>
            <pc:sldMk cId="989129396" sldId="841"/>
            <ac:spMk id="2" creationId="{30BB3631-21A4-424C-BF8B-F23416C21F92}"/>
          </ac:spMkLst>
        </pc:spChg>
        <pc:spChg chg="mod">
          <ac:chgData name="Sullivan, Erin" userId="0114adbf-13b7-4d4c-a98d-6658e749118d" providerId="ADAL" clId="{C4CE026B-5A8F-41D4-AC4B-273ED25962B5}" dt="2024-03-11T00:38:33.681" v="4276" actId="2710"/>
          <ac:spMkLst>
            <pc:docMk/>
            <pc:sldMk cId="989129396" sldId="841"/>
            <ac:spMk id="7" creationId="{25A80F15-A5E9-46CE-A830-131B1C6FA430}"/>
          </ac:spMkLst>
        </pc:spChg>
        <pc:spChg chg="mod">
          <ac:chgData name="Sullivan, Erin" userId="0114adbf-13b7-4d4c-a98d-6658e749118d" providerId="ADAL" clId="{C4CE026B-5A8F-41D4-AC4B-273ED25962B5}" dt="2024-03-11T00:28:52.644" v="4182"/>
          <ac:spMkLst>
            <pc:docMk/>
            <pc:sldMk cId="989129396" sldId="841"/>
            <ac:spMk id="27" creationId="{541E7B8F-33BD-406D-CEFC-E13D3B9F574D}"/>
          </ac:spMkLst>
        </pc:spChg>
      </pc:sldChg>
      <pc:sldChg chg="del">
        <pc:chgData name="Sullivan, Erin" userId="0114adbf-13b7-4d4c-a98d-6658e749118d" providerId="ADAL" clId="{C4CE026B-5A8F-41D4-AC4B-273ED25962B5}" dt="2024-03-10T23:02:27.507" v="1709" actId="47"/>
        <pc:sldMkLst>
          <pc:docMk/>
          <pc:sldMk cId="1181910761" sldId="844"/>
        </pc:sldMkLst>
      </pc:sldChg>
      <pc:sldChg chg="addSp delSp modSp add mod">
        <pc:chgData name="Sullivan, Erin" userId="0114adbf-13b7-4d4c-a98d-6658e749118d" providerId="ADAL" clId="{C4CE026B-5A8F-41D4-AC4B-273ED25962B5}" dt="2024-03-11T00:40:48.509" v="4292" actId="1076"/>
        <pc:sldMkLst>
          <pc:docMk/>
          <pc:sldMk cId="626874107" sldId="845"/>
        </pc:sldMkLst>
        <pc:spChg chg="del mod">
          <ac:chgData name="Sullivan, Erin" userId="0114adbf-13b7-4d4c-a98d-6658e749118d" providerId="ADAL" clId="{C4CE026B-5A8F-41D4-AC4B-273ED25962B5}" dt="2024-03-10T21:59:03.667" v="377" actId="478"/>
          <ac:spMkLst>
            <pc:docMk/>
            <pc:sldMk cId="626874107" sldId="845"/>
            <ac:spMk id="2" creationId="{41BAFF08-A356-FDC2-B352-05766036E252}"/>
          </ac:spMkLst>
        </pc:spChg>
        <pc:spChg chg="mod">
          <ac:chgData name="Sullivan, Erin" userId="0114adbf-13b7-4d4c-a98d-6658e749118d" providerId="ADAL" clId="{C4CE026B-5A8F-41D4-AC4B-273ED25962B5}" dt="2024-03-11T00:34:04.340" v="4247" actId="6549"/>
          <ac:spMkLst>
            <pc:docMk/>
            <pc:sldMk cId="626874107" sldId="845"/>
            <ac:spMk id="4" creationId="{AF9572FC-E76C-2C5E-2B96-1379CD9B1E8B}"/>
          </ac:spMkLst>
        </pc:spChg>
        <pc:spChg chg="add mod">
          <ac:chgData name="Sullivan, Erin" userId="0114adbf-13b7-4d4c-a98d-6658e749118d" providerId="ADAL" clId="{C4CE026B-5A8F-41D4-AC4B-273ED25962B5}" dt="2024-03-11T00:40:48.509" v="4292" actId="1076"/>
          <ac:spMkLst>
            <pc:docMk/>
            <pc:sldMk cId="626874107" sldId="845"/>
            <ac:spMk id="5" creationId="{1B202FDA-FFA3-B2F2-35A8-00A0B2230415}"/>
          </ac:spMkLst>
        </pc:spChg>
      </pc:sldChg>
      <pc:sldChg chg="modSp add mod">
        <pc:chgData name="Sullivan, Erin" userId="0114adbf-13b7-4d4c-a98d-6658e749118d" providerId="ADAL" clId="{C4CE026B-5A8F-41D4-AC4B-273ED25962B5}" dt="2024-03-11T00:41:29.819" v="4324" actId="108"/>
        <pc:sldMkLst>
          <pc:docMk/>
          <pc:sldMk cId="241858834" sldId="846"/>
        </pc:sldMkLst>
        <pc:spChg chg="mod">
          <ac:chgData name="Sullivan, Erin" userId="0114adbf-13b7-4d4c-a98d-6658e749118d" providerId="ADAL" clId="{C4CE026B-5A8F-41D4-AC4B-273ED25962B5}" dt="2024-03-11T00:34:54.003" v="4249" actId="1076"/>
          <ac:spMkLst>
            <pc:docMk/>
            <pc:sldMk cId="241858834" sldId="846"/>
            <ac:spMk id="4" creationId="{AF9572FC-E76C-2C5E-2B96-1379CD9B1E8B}"/>
          </ac:spMkLst>
        </pc:spChg>
        <pc:spChg chg="mod">
          <ac:chgData name="Sullivan, Erin" userId="0114adbf-13b7-4d4c-a98d-6658e749118d" providerId="ADAL" clId="{C4CE026B-5A8F-41D4-AC4B-273ED25962B5}" dt="2024-03-11T00:41:29.819" v="4324" actId="108"/>
          <ac:spMkLst>
            <pc:docMk/>
            <pc:sldMk cId="241858834" sldId="846"/>
            <ac:spMk id="5" creationId="{1B202FDA-FFA3-B2F2-35A8-00A0B2230415}"/>
          </ac:spMkLst>
        </pc:spChg>
      </pc:sldChg>
      <pc:sldChg chg="modSp add mod">
        <pc:chgData name="Sullivan, Erin" userId="0114adbf-13b7-4d4c-a98d-6658e749118d" providerId="ADAL" clId="{C4CE026B-5A8F-41D4-AC4B-273ED25962B5}" dt="2024-03-11T00:40:58.933" v="4293"/>
        <pc:sldMkLst>
          <pc:docMk/>
          <pc:sldMk cId="146362692" sldId="847"/>
        </pc:sldMkLst>
        <pc:spChg chg="mod">
          <ac:chgData name="Sullivan, Erin" userId="0114adbf-13b7-4d4c-a98d-6658e749118d" providerId="ADAL" clId="{C4CE026B-5A8F-41D4-AC4B-273ED25962B5}" dt="2024-03-10T22:27:13.586" v="1074" actId="1076"/>
          <ac:spMkLst>
            <pc:docMk/>
            <pc:sldMk cId="146362692" sldId="847"/>
            <ac:spMk id="4" creationId="{AF9572FC-E76C-2C5E-2B96-1379CD9B1E8B}"/>
          </ac:spMkLst>
        </pc:spChg>
        <pc:spChg chg="mod">
          <ac:chgData name="Sullivan, Erin" userId="0114adbf-13b7-4d4c-a98d-6658e749118d" providerId="ADAL" clId="{C4CE026B-5A8F-41D4-AC4B-273ED25962B5}" dt="2024-03-11T00:40:58.933" v="4293"/>
          <ac:spMkLst>
            <pc:docMk/>
            <pc:sldMk cId="146362692" sldId="847"/>
            <ac:spMk id="5" creationId="{1B202FDA-FFA3-B2F2-35A8-00A0B2230415}"/>
          </ac:spMkLst>
        </pc:spChg>
      </pc:sldChg>
      <pc:sldChg chg="modSp add mod">
        <pc:chgData name="Sullivan, Erin" userId="0114adbf-13b7-4d4c-a98d-6658e749118d" providerId="ADAL" clId="{C4CE026B-5A8F-41D4-AC4B-273ED25962B5}" dt="2024-03-11T00:41:52.423" v="4326" actId="255"/>
        <pc:sldMkLst>
          <pc:docMk/>
          <pc:sldMk cId="3487758370" sldId="848"/>
        </pc:sldMkLst>
        <pc:spChg chg="mod">
          <ac:chgData name="Sullivan, Erin" userId="0114adbf-13b7-4d4c-a98d-6658e749118d" providerId="ADAL" clId="{C4CE026B-5A8F-41D4-AC4B-273ED25962B5}" dt="2024-03-11T00:35:09.056" v="4250" actId="948"/>
          <ac:spMkLst>
            <pc:docMk/>
            <pc:sldMk cId="3487758370" sldId="848"/>
            <ac:spMk id="4" creationId="{AF9572FC-E76C-2C5E-2B96-1379CD9B1E8B}"/>
          </ac:spMkLst>
        </pc:spChg>
        <pc:spChg chg="mod">
          <ac:chgData name="Sullivan, Erin" userId="0114adbf-13b7-4d4c-a98d-6658e749118d" providerId="ADAL" clId="{C4CE026B-5A8F-41D4-AC4B-273ED25962B5}" dt="2024-03-11T00:41:52.423" v="4326" actId="255"/>
          <ac:spMkLst>
            <pc:docMk/>
            <pc:sldMk cId="3487758370" sldId="848"/>
            <ac:spMk id="5" creationId="{1B202FDA-FFA3-B2F2-35A8-00A0B2230415}"/>
          </ac:spMkLst>
        </pc:spChg>
      </pc:sldChg>
      <pc:sldChg chg="modSp add mod">
        <pc:chgData name="Sullivan, Erin" userId="0114adbf-13b7-4d4c-a98d-6658e749118d" providerId="ADAL" clId="{C4CE026B-5A8F-41D4-AC4B-273ED25962B5}" dt="2024-03-11T00:42:06.376" v="4327" actId="108"/>
        <pc:sldMkLst>
          <pc:docMk/>
          <pc:sldMk cId="1609897230" sldId="849"/>
        </pc:sldMkLst>
        <pc:spChg chg="mod">
          <ac:chgData name="Sullivan, Erin" userId="0114adbf-13b7-4d4c-a98d-6658e749118d" providerId="ADAL" clId="{C4CE026B-5A8F-41D4-AC4B-273ED25962B5}" dt="2024-03-11T00:35:25.732" v="4251" actId="948"/>
          <ac:spMkLst>
            <pc:docMk/>
            <pc:sldMk cId="1609897230" sldId="849"/>
            <ac:spMk id="4" creationId="{AF9572FC-E76C-2C5E-2B96-1379CD9B1E8B}"/>
          </ac:spMkLst>
        </pc:spChg>
        <pc:spChg chg="mod">
          <ac:chgData name="Sullivan, Erin" userId="0114adbf-13b7-4d4c-a98d-6658e749118d" providerId="ADAL" clId="{C4CE026B-5A8F-41D4-AC4B-273ED25962B5}" dt="2024-03-11T00:42:06.376" v="4327" actId="108"/>
          <ac:spMkLst>
            <pc:docMk/>
            <pc:sldMk cId="1609897230" sldId="849"/>
            <ac:spMk id="5" creationId="{1B202FDA-FFA3-B2F2-35A8-00A0B2230415}"/>
          </ac:spMkLst>
        </pc:spChg>
      </pc:sldChg>
      <pc:sldChg chg="modSp add mod">
        <pc:chgData name="Sullivan, Erin" userId="0114adbf-13b7-4d4c-a98d-6658e749118d" providerId="ADAL" clId="{C4CE026B-5A8F-41D4-AC4B-273ED25962B5}" dt="2024-03-11T00:42:23.155" v="4329" actId="108"/>
        <pc:sldMkLst>
          <pc:docMk/>
          <pc:sldMk cId="760545016" sldId="850"/>
        </pc:sldMkLst>
        <pc:spChg chg="mod">
          <ac:chgData name="Sullivan, Erin" userId="0114adbf-13b7-4d4c-a98d-6658e749118d" providerId="ADAL" clId="{C4CE026B-5A8F-41D4-AC4B-273ED25962B5}" dt="2024-03-10T22:47:14.490" v="1538" actId="20577"/>
          <ac:spMkLst>
            <pc:docMk/>
            <pc:sldMk cId="760545016" sldId="850"/>
            <ac:spMk id="4" creationId="{AF9572FC-E76C-2C5E-2B96-1379CD9B1E8B}"/>
          </ac:spMkLst>
        </pc:spChg>
        <pc:spChg chg="mod">
          <ac:chgData name="Sullivan, Erin" userId="0114adbf-13b7-4d4c-a98d-6658e749118d" providerId="ADAL" clId="{C4CE026B-5A8F-41D4-AC4B-273ED25962B5}" dt="2024-03-11T00:42:23.155" v="4329" actId="108"/>
          <ac:spMkLst>
            <pc:docMk/>
            <pc:sldMk cId="760545016" sldId="850"/>
            <ac:spMk id="5" creationId="{1B202FDA-FFA3-B2F2-35A8-00A0B2230415}"/>
          </ac:spMkLst>
        </pc:spChg>
      </pc:sldChg>
      <pc:sldChg chg="modSp add mod">
        <pc:chgData name="Sullivan, Erin" userId="0114adbf-13b7-4d4c-a98d-6658e749118d" providerId="ADAL" clId="{C4CE026B-5A8F-41D4-AC4B-273ED25962B5}" dt="2024-03-11T00:44:21.944" v="4351" actId="1076"/>
        <pc:sldMkLst>
          <pc:docMk/>
          <pc:sldMk cId="2278312363" sldId="851"/>
        </pc:sldMkLst>
        <pc:spChg chg="mod">
          <ac:chgData name="Sullivan, Erin" userId="0114adbf-13b7-4d4c-a98d-6658e749118d" providerId="ADAL" clId="{C4CE026B-5A8F-41D4-AC4B-273ED25962B5}" dt="2024-03-11T00:43:46.138" v="4346" actId="2711"/>
          <ac:spMkLst>
            <pc:docMk/>
            <pc:sldMk cId="2278312363" sldId="851"/>
            <ac:spMk id="4" creationId="{A2102023-B04B-CD49-7D94-A6283260FDC7}"/>
          </ac:spMkLst>
        </pc:spChg>
        <pc:spChg chg="mod">
          <ac:chgData name="Sullivan, Erin" userId="0114adbf-13b7-4d4c-a98d-6658e749118d" providerId="ADAL" clId="{C4CE026B-5A8F-41D4-AC4B-273ED25962B5}" dt="2024-03-11T00:44:21.944" v="4351" actId="1076"/>
          <ac:spMkLst>
            <pc:docMk/>
            <pc:sldMk cId="2278312363" sldId="851"/>
            <ac:spMk id="5" creationId="{11037675-0975-C33F-1A63-23A87930A6BB}"/>
          </ac:spMkLst>
        </pc:spChg>
      </pc:sldChg>
      <pc:sldChg chg="add del">
        <pc:chgData name="Sullivan, Erin" userId="0114adbf-13b7-4d4c-a98d-6658e749118d" providerId="ADAL" clId="{C4CE026B-5A8F-41D4-AC4B-273ED25962B5}" dt="2024-03-10T22:42:32.389" v="1489" actId="47"/>
        <pc:sldMkLst>
          <pc:docMk/>
          <pc:sldMk cId="3950261862" sldId="851"/>
        </pc:sldMkLst>
      </pc:sldChg>
      <pc:sldChg chg="modSp add mod">
        <pc:chgData name="Sullivan, Erin" userId="0114adbf-13b7-4d4c-a98d-6658e749118d" providerId="ADAL" clId="{C4CE026B-5A8F-41D4-AC4B-273ED25962B5}" dt="2024-03-11T00:44:57.016" v="4354" actId="2711"/>
        <pc:sldMkLst>
          <pc:docMk/>
          <pc:sldMk cId="773483476" sldId="852"/>
        </pc:sldMkLst>
        <pc:spChg chg="mod">
          <ac:chgData name="Sullivan, Erin" userId="0114adbf-13b7-4d4c-a98d-6658e749118d" providerId="ADAL" clId="{C4CE026B-5A8F-41D4-AC4B-273ED25962B5}" dt="2024-03-11T00:44:57.016" v="4354" actId="2711"/>
          <ac:spMkLst>
            <pc:docMk/>
            <pc:sldMk cId="773483476" sldId="852"/>
            <ac:spMk id="4" creationId="{A2102023-B04B-CD49-7D94-A6283260FDC7}"/>
          </ac:spMkLst>
        </pc:spChg>
        <pc:spChg chg="mod">
          <ac:chgData name="Sullivan, Erin" userId="0114adbf-13b7-4d4c-a98d-6658e749118d" providerId="ADAL" clId="{C4CE026B-5A8F-41D4-AC4B-273ED25962B5}" dt="2024-03-11T00:44:43.962" v="4353" actId="948"/>
          <ac:spMkLst>
            <pc:docMk/>
            <pc:sldMk cId="773483476" sldId="852"/>
            <ac:spMk id="5" creationId="{11037675-0975-C33F-1A63-23A87930A6BB}"/>
          </ac:spMkLst>
        </pc:spChg>
      </pc:sldChg>
      <pc:sldChg chg="modSp add mod">
        <pc:chgData name="Sullivan, Erin" userId="0114adbf-13b7-4d4c-a98d-6658e749118d" providerId="ADAL" clId="{C4CE026B-5A8F-41D4-AC4B-273ED25962B5}" dt="2024-03-11T00:45:14.311" v="4356" actId="255"/>
        <pc:sldMkLst>
          <pc:docMk/>
          <pc:sldMk cId="5866637" sldId="853"/>
        </pc:sldMkLst>
        <pc:spChg chg="mod">
          <ac:chgData name="Sullivan, Erin" userId="0114adbf-13b7-4d4c-a98d-6658e749118d" providerId="ADAL" clId="{C4CE026B-5A8F-41D4-AC4B-273ED25962B5}" dt="2024-03-11T00:45:14.311" v="4356" actId="255"/>
          <ac:spMkLst>
            <pc:docMk/>
            <pc:sldMk cId="5866637" sldId="853"/>
            <ac:spMk id="4" creationId="{A2102023-B04B-CD49-7D94-A6283260FDC7}"/>
          </ac:spMkLst>
        </pc:spChg>
        <pc:spChg chg="mod">
          <ac:chgData name="Sullivan, Erin" userId="0114adbf-13b7-4d4c-a98d-6658e749118d" providerId="ADAL" clId="{C4CE026B-5A8F-41D4-AC4B-273ED25962B5}" dt="2024-03-10T22:54:00.398" v="1599" actId="12"/>
          <ac:spMkLst>
            <pc:docMk/>
            <pc:sldMk cId="5866637" sldId="853"/>
            <ac:spMk id="5" creationId="{11037675-0975-C33F-1A63-23A87930A6BB}"/>
          </ac:spMkLst>
        </pc:spChg>
      </pc:sldChg>
      <pc:sldChg chg="addSp modSp add mod">
        <pc:chgData name="Sullivan, Erin" userId="0114adbf-13b7-4d4c-a98d-6658e749118d" providerId="ADAL" clId="{C4CE026B-5A8F-41D4-AC4B-273ED25962B5}" dt="2024-03-11T00:47:33.691" v="4376" actId="1076"/>
        <pc:sldMkLst>
          <pc:docMk/>
          <pc:sldMk cId="2493022388" sldId="854"/>
        </pc:sldMkLst>
        <pc:spChg chg="mod">
          <ac:chgData name="Sullivan, Erin" userId="0114adbf-13b7-4d4c-a98d-6658e749118d" providerId="ADAL" clId="{C4CE026B-5A8F-41D4-AC4B-273ED25962B5}" dt="2024-03-11T00:47:33.691" v="4376" actId="1076"/>
          <ac:spMkLst>
            <pc:docMk/>
            <pc:sldMk cId="2493022388" sldId="854"/>
            <ac:spMk id="4" creationId="{A2102023-B04B-CD49-7D94-A6283260FDC7}"/>
          </ac:spMkLst>
        </pc:spChg>
        <pc:spChg chg="mod">
          <ac:chgData name="Sullivan, Erin" userId="0114adbf-13b7-4d4c-a98d-6658e749118d" providerId="ADAL" clId="{C4CE026B-5A8F-41D4-AC4B-273ED25962B5}" dt="2024-03-11T00:47:28.224" v="4375" actId="1076"/>
          <ac:spMkLst>
            <pc:docMk/>
            <pc:sldMk cId="2493022388" sldId="854"/>
            <ac:spMk id="5" creationId="{11037675-0975-C33F-1A63-23A87930A6BB}"/>
          </ac:spMkLst>
        </pc:spChg>
        <pc:picChg chg="add mod">
          <ac:chgData name="Sullivan, Erin" userId="0114adbf-13b7-4d4c-a98d-6658e749118d" providerId="ADAL" clId="{C4CE026B-5A8F-41D4-AC4B-273ED25962B5}" dt="2024-03-10T22:56:43.421" v="1629" actId="14100"/>
          <ac:picMkLst>
            <pc:docMk/>
            <pc:sldMk cId="2493022388" sldId="854"/>
            <ac:picMk id="2" creationId="{1EB127FC-B7A2-8516-838A-E42D090BA4FF}"/>
          </ac:picMkLst>
        </pc:picChg>
      </pc:sldChg>
      <pc:sldChg chg="addSp delSp modSp add mod">
        <pc:chgData name="Sullivan, Erin" userId="0114adbf-13b7-4d4c-a98d-6658e749118d" providerId="ADAL" clId="{C4CE026B-5A8F-41D4-AC4B-273ED25962B5}" dt="2024-03-11T00:50:07.106" v="4414" actId="2711"/>
        <pc:sldMkLst>
          <pc:docMk/>
          <pc:sldMk cId="25952758" sldId="855"/>
        </pc:sldMkLst>
        <pc:spChg chg="add del mod">
          <ac:chgData name="Sullivan, Erin" userId="0114adbf-13b7-4d4c-a98d-6658e749118d" providerId="ADAL" clId="{C4CE026B-5A8F-41D4-AC4B-273ED25962B5}" dt="2024-03-10T23:00:06.064" v="1658" actId="26606"/>
          <ac:spMkLst>
            <pc:docMk/>
            <pc:sldMk cId="25952758" sldId="855"/>
            <ac:spMk id="3" creationId="{08ADC7F8-A167-3FD9-F6B2-35AAA63397E0}"/>
          </ac:spMkLst>
        </pc:spChg>
        <pc:spChg chg="del">
          <ac:chgData name="Sullivan, Erin" userId="0114adbf-13b7-4d4c-a98d-6658e749118d" providerId="ADAL" clId="{C4CE026B-5A8F-41D4-AC4B-273ED25962B5}" dt="2024-03-10T22:59:38.083" v="1656" actId="478"/>
          <ac:spMkLst>
            <pc:docMk/>
            <pc:sldMk cId="25952758" sldId="855"/>
            <ac:spMk id="4" creationId="{A2102023-B04B-CD49-7D94-A6283260FDC7}"/>
          </ac:spMkLst>
        </pc:spChg>
        <pc:spChg chg="del mod">
          <ac:chgData name="Sullivan, Erin" userId="0114adbf-13b7-4d4c-a98d-6658e749118d" providerId="ADAL" clId="{C4CE026B-5A8F-41D4-AC4B-273ED25962B5}" dt="2024-03-10T23:00:11.854" v="1660" actId="478"/>
          <ac:spMkLst>
            <pc:docMk/>
            <pc:sldMk cId="25952758" sldId="855"/>
            <ac:spMk id="5" creationId="{11037675-0975-C33F-1A63-23A87930A6BB}"/>
          </ac:spMkLst>
        </pc:spChg>
        <pc:spChg chg="add del mod">
          <ac:chgData name="Sullivan, Erin" userId="0114adbf-13b7-4d4c-a98d-6658e749118d" providerId="ADAL" clId="{C4CE026B-5A8F-41D4-AC4B-273ED25962B5}" dt="2024-03-10T23:00:34.093" v="1671" actId="478"/>
          <ac:spMkLst>
            <pc:docMk/>
            <pc:sldMk cId="25952758" sldId="855"/>
            <ac:spMk id="9" creationId="{E92636E4-48B3-9457-DD0D-C3C739961712}"/>
          </ac:spMkLst>
        </pc:spChg>
        <pc:spChg chg="add mod">
          <ac:chgData name="Sullivan, Erin" userId="0114adbf-13b7-4d4c-a98d-6658e749118d" providerId="ADAL" clId="{C4CE026B-5A8F-41D4-AC4B-273ED25962B5}" dt="2024-03-11T00:50:07.106" v="4414" actId="2711"/>
          <ac:spMkLst>
            <pc:docMk/>
            <pc:sldMk cId="25952758" sldId="855"/>
            <ac:spMk id="11" creationId="{D6817809-0E2B-EDF8-B75E-B1E79877FF15}"/>
          </ac:spMkLst>
        </pc:spChg>
        <pc:spChg chg="add">
          <ac:chgData name="Sullivan, Erin" userId="0114adbf-13b7-4d4c-a98d-6658e749118d" providerId="ADAL" clId="{C4CE026B-5A8F-41D4-AC4B-273ED25962B5}" dt="2024-03-10T23:00:06.064" v="1658" actId="26606"/>
          <ac:spMkLst>
            <pc:docMk/>
            <pc:sldMk cId="25952758" sldId="855"/>
            <ac:spMk id="13" creationId="{4CE74CDA-91B3-5F38-DF09-BD52B8D698B4}"/>
          </ac:spMkLst>
        </pc:spChg>
        <pc:picChg chg="add mod">
          <ac:chgData name="Sullivan, Erin" userId="0114adbf-13b7-4d4c-a98d-6658e749118d" providerId="ADAL" clId="{C4CE026B-5A8F-41D4-AC4B-273ED25962B5}" dt="2024-03-10T23:00:06.064" v="1658" actId="26606"/>
          <ac:picMkLst>
            <pc:docMk/>
            <pc:sldMk cId="25952758" sldId="855"/>
            <ac:picMk id="6" creationId="{41DA7437-08E7-F3CE-2EB4-0001E6775807}"/>
          </ac:picMkLst>
        </pc:picChg>
        <pc:picChg chg="del">
          <ac:chgData name="Sullivan, Erin" userId="0114adbf-13b7-4d4c-a98d-6658e749118d" providerId="ADAL" clId="{C4CE026B-5A8F-41D4-AC4B-273ED25962B5}" dt="2024-03-10T22:59:33.725" v="1655" actId="478"/>
          <ac:picMkLst>
            <pc:docMk/>
            <pc:sldMk cId="25952758" sldId="855"/>
            <ac:picMk id="7" creationId="{B5DEA6F4-A469-ABA4-F45C-2E3A02D553F2}"/>
          </ac:picMkLst>
        </pc:picChg>
      </pc:sldChg>
      <pc:sldChg chg="addSp modSp add mod ord">
        <pc:chgData name="Sullivan, Erin" userId="0114adbf-13b7-4d4c-a98d-6658e749118d" providerId="ADAL" clId="{C4CE026B-5A8F-41D4-AC4B-273ED25962B5}" dt="2024-03-11T00:50:17.100" v="4415" actId="2711"/>
        <pc:sldMkLst>
          <pc:docMk/>
          <pc:sldMk cId="4037247781" sldId="856"/>
        </pc:sldMkLst>
        <pc:spChg chg="mod">
          <ac:chgData name="Sullivan, Erin" userId="0114adbf-13b7-4d4c-a98d-6658e749118d" providerId="ADAL" clId="{C4CE026B-5A8F-41D4-AC4B-273ED25962B5}" dt="2024-03-11T00:50:17.100" v="4415" actId="2711"/>
          <ac:spMkLst>
            <pc:docMk/>
            <pc:sldMk cId="4037247781" sldId="856"/>
            <ac:spMk id="11" creationId="{D6817809-0E2B-EDF8-B75E-B1E79877FF15}"/>
          </ac:spMkLst>
        </pc:spChg>
        <pc:picChg chg="add mod">
          <ac:chgData name="Sullivan, Erin" userId="0114adbf-13b7-4d4c-a98d-6658e749118d" providerId="ADAL" clId="{C4CE026B-5A8F-41D4-AC4B-273ED25962B5}" dt="2024-03-10T23:01:45.731" v="1693" actId="14100"/>
          <ac:picMkLst>
            <pc:docMk/>
            <pc:sldMk cId="4037247781" sldId="856"/>
            <ac:picMk id="2" creationId="{A9D0B124-E138-5FB9-35CE-018AA5C64976}"/>
          </ac:picMkLst>
        </pc:picChg>
      </pc:sldChg>
      <pc:sldChg chg="delSp modSp add mod">
        <pc:chgData name="Sullivan, Erin" userId="0114adbf-13b7-4d4c-a98d-6658e749118d" providerId="ADAL" clId="{C4CE026B-5A8F-41D4-AC4B-273ED25962B5}" dt="2024-03-10T23:02:17.222" v="1708" actId="20577"/>
        <pc:sldMkLst>
          <pc:docMk/>
          <pc:sldMk cId="3019610514" sldId="857"/>
        </pc:sldMkLst>
        <pc:spChg chg="mod">
          <ac:chgData name="Sullivan, Erin" userId="0114adbf-13b7-4d4c-a98d-6658e749118d" providerId="ADAL" clId="{C4CE026B-5A8F-41D4-AC4B-273ED25962B5}" dt="2024-03-10T23:02:17.222" v="1708" actId="20577"/>
          <ac:spMkLst>
            <pc:docMk/>
            <pc:sldMk cId="3019610514" sldId="857"/>
            <ac:spMk id="11" creationId="{D6817809-0E2B-EDF8-B75E-B1E79877FF15}"/>
          </ac:spMkLst>
        </pc:spChg>
        <pc:picChg chg="del">
          <ac:chgData name="Sullivan, Erin" userId="0114adbf-13b7-4d4c-a98d-6658e749118d" providerId="ADAL" clId="{C4CE026B-5A8F-41D4-AC4B-273ED25962B5}" dt="2024-03-10T23:02:01.734" v="1696" actId="478"/>
          <ac:picMkLst>
            <pc:docMk/>
            <pc:sldMk cId="3019610514" sldId="857"/>
            <ac:picMk id="6" creationId="{41DA7437-08E7-F3CE-2EB4-0001E6775807}"/>
          </ac:picMkLst>
        </pc:picChg>
      </pc:sldChg>
      <pc:sldChg chg="modSp add mod ord">
        <pc:chgData name="Sullivan, Erin" userId="0114adbf-13b7-4d4c-a98d-6658e749118d" providerId="ADAL" clId="{C4CE026B-5A8F-41D4-AC4B-273ED25962B5}" dt="2024-03-11T00:42:30.856" v="4331" actId="27636"/>
        <pc:sldMkLst>
          <pc:docMk/>
          <pc:sldMk cId="561858312" sldId="858"/>
        </pc:sldMkLst>
        <pc:spChg chg="mod">
          <ac:chgData name="Sullivan, Erin" userId="0114adbf-13b7-4d4c-a98d-6658e749118d" providerId="ADAL" clId="{C4CE026B-5A8F-41D4-AC4B-273ED25962B5}" dt="2024-03-11T00:42:30.856" v="4331" actId="27636"/>
          <ac:spMkLst>
            <pc:docMk/>
            <pc:sldMk cId="561858312" sldId="858"/>
            <ac:spMk id="4" creationId="{A2102023-B04B-CD49-7D94-A6283260FDC7}"/>
          </ac:spMkLst>
        </pc:spChg>
        <pc:spChg chg="mod">
          <ac:chgData name="Sullivan, Erin" userId="0114adbf-13b7-4d4c-a98d-6658e749118d" providerId="ADAL" clId="{C4CE026B-5A8F-41D4-AC4B-273ED25962B5}" dt="2024-03-11T00:35:43.732" v="4252" actId="948"/>
          <ac:spMkLst>
            <pc:docMk/>
            <pc:sldMk cId="561858312" sldId="858"/>
            <ac:spMk id="5" creationId="{11037675-0975-C33F-1A63-23A87930A6BB}"/>
          </ac:spMkLst>
        </pc:spChg>
      </pc:sldChg>
      <pc:sldChg chg="modSp add mod ord">
        <pc:chgData name="Sullivan, Erin" userId="0114adbf-13b7-4d4c-a98d-6658e749118d" providerId="ADAL" clId="{C4CE026B-5A8F-41D4-AC4B-273ED25962B5}" dt="2024-03-11T00:42:39.624" v="4333" actId="27636"/>
        <pc:sldMkLst>
          <pc:docMk/>
          <pc:sldMk cId="2352349865" sldId="859"/>
        </pc:sldMkLst>
        <pc:spChg chg="mod">
          <ac:chgData name="Sullivan, Erin" userId="0114adbf-13b7-4d4c-a98d-6658e749118d" providerId="ADAL" clId="{C4CE026B-5A8F-41D4-AC4B-273ED25962B5}" dt="2024-03-11T00:42:39.624" v="4333" actId="27636"/>
          <ac:spMkLst>
            <pc:docMk/>
            <pc:sldMk cId="2352349865" sldId="859"/>
            <ac:spMk id="4" creationId="{A2102023-B04B-CD49-7D94-A6283260FDC7}"/>
          </ac:spMkLst>
        </pc:spChg>
        <pc:spChg chg="mod">
          <ac:chgData name="Sullivan, Erin" userId="0114adbf-13b7-4d4c-a98d-6658e749118d" providerId="ADAL" clId="{C4CE026B-5A8F-41D4-AC4B-273ED25962B5}" dt="2024-03-11T00:35:57.796" v="4253" actId="948"/>
          <ac:spMkLst>
            <pc:docMk/>
            <pc:sldMk cId="2352349865" sldId="859"/>
            <ac:spMk id="5" creationId="{11037675-0975-C33F-1A63-23A87930A6BB}"/>
          </ac:spMkLst>
        </pc:spChg>
      </pc:sldChg>
      <pc:sldChg chg="modSp add mod ord">
        <pc:chgData name="Sullivan, Erin" userId="0114adbf-13b7-4d4c-a98d-6658e749118d" providerId="ADAL" clId="{C4CE026B-5A8F-41D4-AC4B-273ED25962B5}" dt="2024-03-11T00:42:44.461" v="4335" actId="27636"/>
        <pc:sldMkLst>
          <pc:docMk/>
          <pc:sldMk cId="4275144042" sldId="860"/>
        </pc:sldMkLst>
        <pc:spChg chg="mod">
          <ac:chgData name="Sullivan, Erin" userId="0114adbf-13b7-4d4c-a98d-6658e749118d" providerId="ADAL" clId="{C4CE026B-5A8F-41D4-AC4B-273ED25962B5}" dt="2024-03-11T00:42:44.461" v="4335" actId="27636"/>
          <ac:spMkLst>
            <pc:docMk/>
            <pc:sldMk cId="4275144042" sldId="860"/>
            <ac:spMk id="4" creationId="{A2102023-B04B-CD49-7D94-A6283260FDC7}"/>
          </ac:spMkLst>
        </pc:spChg>
        <pc:spChg chg="mod">
          <ac:chgData name="Sullivan, Erin" userId="0114adbf-13b7-4d4c-a98d-6658e749118d" providerId="ADAL" clId="{C4CE026B-5A8F-41D4-AC4B-273ED25962B5}" dt="2024-03-11T00:36:10.773" v="4254" actId="948"/>
          <ac:spMkLst>
            <pc:docMk/>
            <pc:sldMk cId="4275144042" sldId="860"/>
            <ac:spMk id="5" creationId="{11037675-0975-C33F-1A63-23A87930A6BB}"/>
          </ac:spMkLst>
        </pc:spChg>
      </pc:sldChg>
      <pc:sldChg chg="modSp add mod ord">
        <pc:chgData name="Sullivan, Erin" userId="0114adbf-13b7-4d4c-a98d-6658e749118d" providerId="ADAL" clId="{C4CE026B-5A8F-41D4-AC4B-273ED25962B5}" dt="2024-03-11T00:42:48.336" v="4337" actId="27636"/>
        <pc:sldMkLst>
          <pc:docMk/>
          <pc:sldMk cId="1309064098" sldId="861"/>
        </pc:sldMkLst>
        <pc:spChg chg="mod">
          <ac:chgData name="Sullivan, Erin" userId="0114adbf-13b7-4d4c-a98d-6658e749118d" providerId="ADAL" clId="{C4CE026B-5A8F-41D4-AC4B-273ED25962B5}" dt="2024-03-11T00:42:48.336" v="4337" actId="27636"/>
          <ac:spMkLst>
            <pc:docMk/>
            <pc:sldMk cId="1309064098" sldId="861"/>
            <ac:spMk id="4" creationId="{A2102023-B04B-CD49-7D94-A6283260FDC7}"/>
          </ac:spMkLst>
        </pc:spChg>
        <pc:spChg chg="mod">
          <ac:chgData name="Sullivan, Erin" userId="0114adbf-13b7-4d4c-a98d-6658e749118d" providerId="ADAL" clId="{C4CE026B-5A8F-41D4-AC4B-273ED25962B5}" dt="2024-03-11T00:36:21.996" v="4255" actId="948"/>
          <ac:spMkLst>
            <pc:docMk/>
            <pc:sldMk cId="1309064098" sldId="861"/>
            <ac:spMk id="5" creationId="{11037675-0975-C33F-1A63-23A87930A6BB}"/>
          </ac:spMkLst>
        </pc:spChg>
      </pc:sldChg>
      <pc:sldChg chg="modSp add mod ord">
        <pc:chgData name="Sullivan, Erin" userId="0114adbf-13b7-4d4c-a98d-6658e749118d" providerId="ADAL" clId="{C4CE026B-5A8F-41D4-AC4B-273ED25962B5}" dt="2024-03-11T00:42:53.078" v="4339" actId="27636"/>
        <pc:sldMkLst>
          <pc:docMk/>
          <pc:sldMk cId="1445398849" sldId="862"/>
        </pc:sldMkLst>
        <pc:spChg chg="mod">
          <ac:chgData name="Sullivan, Erin" userId="0114adbf-13b7-4d4c-a98d-6658e749118d" providerId="ADAL" clId="{C4CE026B-5A8F-41D4-AC4B-273ED25962B5}" dt="2024-03-11T00:42:53.078" v="4339" actId="27636"/>
          <ac:spMkLst>
            <pc:docMk/>
            <pc:sldMk cId="1445398849" sldId="862"/>
            <ac:spMk id="4" creationId="{A2102023-B04B-CD49-7D94-A6283260FDC7}"/>
          </ac:spMkLst>
        </pc:spChg>
        <pc:spChg chg="mod">
          <ac:chgData name="Sullivan, Erin" userId="0114adbf-13b7-4d4c-a98d-6658e749118d" providerId="ADAL" clId="{C4CE026B-5A8F-41D4-AC4B-273ED25962B5}" dt="2024-03-11T00:36:35.786" v="4257" actId="948"/>
          <ac:spMkLst>
            <pc:docMk/>
            <pc:sldMk cId="1445398849" sldId="862"/>
            <ac:spMk id="5" creationId="{11037675-0975-C33F-1A63-23A87930A6BB}"/>
          </ac:spMkLst>
        </pc:spChg>
      </pc:sldChg>
      <pc:sldChg chg="modSp add mod ord">
        <pc:chgData name="Sullivan, Erin" userId="0114adbf-13b7-4d4c-a98d-6658e749118d" providerId="ADAL" clId="{C4CE026B-5A8F-41D4-AC4B-273ED25962B5}" dt="2024-03-11T00:43:17.859" v="4344" actId="1076"/>
        <pc:sldMkLst>
          <pc:docMk/>
          <pc:sldMk cId="2619201253" sldId="863"/>
        </pc:sldMkLst>
        <pc:spChg chg="mod">
          <ac:chgData name="Sullivan, Erin" userId="0114adbf-13b7-4d4c-a98d-6658e749118d" providerId="ADAL" clId="{C4CE026B-5A8F-41D4-AC4B-273ED25962B5}" dt="2024-03-11T00:43:17.859" v="4344" actId="1076"/>
          <ac:spMkLst>
            <pc:docMk/>
            <pc:sldMk cId="2619201253" sldId="863"/>
            <ac:spMk id="4" creationId="{A2102023-B04B-CD49-7D94-A6283260FDC7}"/>
          </ac:spMkLst>
        </pc:spChg>
        <pc:spChg chg="mod">
          <ac:chgData name="Sullivan, Erin" userId="0114adbf-13b7-4d4c-a98d-6658e749118d" providerId="ADAL" clId="{C4CE026B-5A8F-41D4-AC4B-273ED25962B5}" dt="2024-03-11T00:36:54.894" v="4258" actId="948"/>
          <ac:spMkLst>
            <pc:docMk/>
            <pc:sldMk cId="2619201253" sldId="863"/>
            <ac:spMk id="5" creationId="{11037675-0975-C33F-1A63-23A87930A6BB}"/>
          </ac:spMkLst>
        </pc:spChg>
      </pc:sldChg>
      <pc:sldChg chg="addSp delSp modSp add mod ord">
        <pc:chgData name="Sullivan, Erin" userId="0114adbf-13b7-4d4c-a98d-6658e749118d" providerId="ADAL" clId="{C4CE026B-5A8F-41D4-AC4B-273ED25962B5}" dt="2024-03-11T00:42:58.566" v="4341" actId="27636"/>
        <pc:sldMkLst>
          <pc:docMk/>
          <pc:sldMk cId="789215583" sldId="864"/>
        </pc:sldMkLst>
        <pc:spChg chg="mod">
          <ac:chgData name="Sullivan, Erin" userId="0114adbf-13b7-4d4c-a98d-6658e749118d" providerId="ADAL" clId="{C4CE026B-5A8F-41D4-AC4B-273ED25962B5}" dt="2024-03-11T00:42:58.566" v="4341" actId="27636"/>
          <ac:spMkLst>
            <pc:docMk/>
            <pc:sldMk cId="789215583" sldId="864"/>
            <ac:spMk id="4" creationId="{A2102023-B04B-CD49-7D94-A6283260FDC7}"/>
          </ac:spMkLst>
        </pc:spChg>
        <pc:spChg chg="del">
          <ac:chgData name="Sullivan, Erin" userId="0114adbf-13b7-4d4c-a98d-6658e749118d" providerId="ADAL" clId="{C4CE026B-5A8F-41D4-AC4B-273ED25962B5}" dt="2024-03-10T23:38:18.594" v="2331" actId="478"/>
          <ac:spMkLst>
            <pc:docMk/>
            <pc:sldMk cId="789215583" sldId="864"/>
            <ac:spMk id="5" creationId="{11037675-0975-C33F-1A63-23A87930A6BB}"/>
          </ac:spMkLst>
        </pc:spChg>
        <pc:spChg chg="add del mod">
          <ac:chgData name="Sullivan, Erin" userId="0114adbf-13b7-4d4c-a98d-6658e749118d" providerId="ADAL" clId="{C4CE026B-5A8F-41D4-AC4B-273ED25962B5}" dt="2024-03-10T23:38:36.597" v="2332"/>
          <ac:spMkLst>
            <pc:docMk/>
            <pc:sldMk cId="789215583" sldId="864"/>
            <ac:spMk id="6" creationId="{0F6582B4-26EB-6152-9604-AAFA3AEC8E8A}"/>
          </ac:spMkLst>
        </pc:spChg>
        <pc:graphicFrameChg chg="add mod">
          <ac:chgData name="Sullivan, Erin" userId="0114adbf-13b7-4d4c-a98d-6658e749118d" providerId="ADAL" clId="{C4CE026B-5A8F-41D4-AC4B-273ED25962B5}" dt="2024-03-10T23:38:13.414" v="2330"/>
          <ac:graphicFrameMkLst>
            <pc:docMk/>
            <pc:sldMk cId="789215583" sldId="864"/>
            <ac:graphicFrameMk id="2" creationId="{A5C9166F-0482-A3A8-F013-A3D5C9D76078}"/>
          </ac:graphicFrameMkLst>
        </pc:graphicFrameChg>
        <pc:graphicFrameChg chg="add mod">
          <ac:chgData name="Sullivan, Erin" userId="0114adbf-13b7-4d4c-a98d-6658e749118d" providerId="ADAL" clId="{C4CE026B-5A8F-41D4-AC4B-273ED25962B5}" dt="2024-03-10T23:39:26.162" v="2355" actId="20577"/>
          <ac:graphicFrameMkLst>
            <pc:docMk/>
            <pc:sldMk cId="789215583" sldId="864"/>
            <ac:graphicFrameMk id="7" creationId="{363F4218-B400-D9AE-13C6-14E98A831898}"/>
          </ac:graphicFrameMkLst>
        </pc:graphicFrameChg>
      </pc:sldChg>
      <pc:sldChg chg="modSp mod ord">
        <pc:chgData name="Sullivan, Erin" userId="0114adbf-13b7-4d4c-a98d-6658e749118d" providerId="ADAL" clId="{C4CE026B-5A8F-41D4-AC4B-273ED25962B5}" dt="2024-03-11T00:45:47.420" v="4360" actId="1076"/>
        <pc:sldMkLst>
          <pc:docMk/>
          <pc:sldMk cId="2597414771" sldId="865"/>
        </pc:sldMkLst>
        <pc:spChg chg="mod">
          <ac:chgData name="Sullivan, Erin" userId="0114adbf-13b7-4d4c-a98d-6658e749118d" providerId="ADAL" clId="{C4CE026B-5A8F-41D4-AC4B-273ED25962B5}" dt="2024-03-11T00:45:47.420" v="4360" actId="1076"/>
          <ac:spMkLst>
            <pc:docMk/>
            <pc:sldMk cId="2597414771" sldId="865"/>
            <ac:spMk id="4" creationId="{A2102023-B04B-CD49-7D94-A6283260FDC7}"/>
          </ac:spMkLst>
        </pc:spChg>
        <pc:spChg chg="mod">
          <ac:chgData name="Sullivan, Erin" userId="0114adbf-13b7-4d4c-a98d-6658e749118d" providerId="ADAL" clId="{C4CE026B-5A8F-41D4-AC4B-273ED25962B5}" dt="2024-03-11T00:10:35.929" v="2887" actId="255"/>
          <ac:spMkLst>
            <pc:docMk/>
            <pc:sldMk cId="2597414771" sldId="865"/>
            <ac:spMk id="5" creationId="{11037675-0975-C33F-1A63-23A87930A6BB}"/>
          </ac:spMkLst>
        </pc:spChg>
      </pc:sldChg>
      <pc:sldChg chg="modSp add mod ord">
        <pc:chgData name="Sullivan, Erin" userId="0114adbf-13b7-4d4c-a98d-6658e749118d" providerId="ADAL" clId="{C4CE026B-5A8F-41D4-AC4B-273ED25962B5}" dt="2024-03-11T00:46:18.068" v="4366" actId="5793"/>
        <pc:sldMkLst>
          <pc:docMk/>
          <pc:sldMk cId="1514803414" sldId="866"/>
        </pc:sldMkLst>
        <pc:spChg chg="mod">
          <ac:chgData name="Sullivan, Erin" userId="0114adbf-13b7-4d4c-a98d-6658e749118d" providerId="ADAL" clId="{C4CE026B-5A8F-41D4-AC4B-273ED25962B5}" dt="2024-03-11T00:46:03.611" v="4362" actId="27636"/>
          <ac:spMkLst>
            <pc:docMk/>
            <pc:sldMk cId="1514803414" sldId="866"/>
            <ac:spMk id="4" creationId="{A2102023-B04B-CD49-7D94-A6283260FDC7}"/>
          </ac:spMkLst>
        </pc:spChg>
        <pc:spChg chg="mod">
          <ac:chgData name="Sullivan, Erin" userId="0114adbf-13b7-4d4c-a98d-6658e749118d" providerId="ADAL" clId="{C4CE026B-5A8F-41D4-AC4B-273ED25962B5}" dt="2024-03-11T00:46:18.068" v="4366" actId="5793"/>
          <ac:spMkLst>
            <pc:docMk/>
            <pc:sldMk cId="1514803414" sldId="866"/>
            <ac:spMk id="5" creationId="{11037675-0975-C33F-1A63-23A87930A6BB}"/>
          </ac:spMkLst>
        </pc:spChg>
      </pc:sldChg>
      <pc:sldChg chg="modSp add mod">
        <pc:chgData name="Sullivan, Erin" userId="0114adbf-13b7-4d4c-a98d-6658e749118d" providerId="ADAL" clId="{C4CE026B-5A8F-41D4-AC4B-273ED25962B5}" dt="2024-03-11T00:46:39.009" v="4368" actId="1076"/>
        <pc:sldMkLst>
          <pc:docMk/>
          <pc:sldMk cId="511363570" sldId="867"/>
        </pc:sldMkLst>
        <pc:spChg chg="mod">
          <ac:chgData name="Sullivan, Erin" userId="0114adbf-13b7-4d4c-a98d-6658e749118d" providerId="ADAL" clId="{C4CE026B-5A8F-41D4-AC4B-273ED25962B5}" dt="2024-03-11T00:46:39.009" v="4368" actId="1076"/>
          <ac:spMkLst>
            <pc:docMk/>
            <pc:sldMk cId="511363570" sldId="867"/>
            <ac:spMk id="4" creationId="{A2102023-B04B-CD49-7D94-A6283260FDC7}"/>
          </ac:spMkLst>
        </pc:spChg>
        <pc:spChg chg="mod">
          <ac:chgData name="Sullivan, Erin" userId="0114adbf-13b7-4d4c-a98d-6658e749118d" providerId="ADAL" clId="{C4CE026B-5A8F-41D4-AC4B-273ED25962B5}" dt="2024-03-11T00:26:24.013" v="4134" actId="1076"/>
          <ac:spMkLst>
            <pc:docMk/>
            <pc:sldMk cId="511363570" sldId="867"/>
            <ac:spMk id="5" creationId="{11037675-0975-C33F-1A63-23A87930A6BB}"/>
          </ac:spMkLst>
        </pc:spChg>
      </pc:sldChg>
      <pc:sldChg chg="modSp add del mod">
        <pc:chgData name="Sullivan, Erin" userId="0114adbf-13b7-4d4c-a98d-6658e749118d" providerId="ADAL" clId="{C4CE026B-5A8F-41D4-AC4B-273ED25962B5}" dt="2024-03-11T00:26:02.621" v="4132" actId="47"/>
        <pc:sldMkLst>
          <pc:docMk/>
          <pc:sldMk cId="4227556160" sldId="868"/>
        </pc:sldMkLst>
        <pc:spChg chg="mod">
          <ac:chgData name="Sullivan, Erin" userId="0114adbf-13b7-4d4c-a98d-6658e749118d" providerId="ADAL" clId="{C4CE026B-5A8F-41D4-AC4B-273ED25962B5}" dt="2024-03-11T00:25:42.844" v="4125" actId="21"/>
          <ac:spMkLst>
            <pc:docMk/>
            <pc:sldMk cId="4227556160" sldId="868"/>
            <ac:spMk id="5" creationId="{11037675-0975-C33F-1A63-23A87930A6BB}"/>
          </ac:spMkLst>
        </pc:spChg>
      </pc:sldChg>
      <pc:sldChg chg="modSp add mod">
        <pc:chgData name="Sullivan, Erin" userId="0114adbf-13b7-4d4c-a98d-6658e749118d" providerId="ADAL" clId="{C4CE026B-5A8F-41D4-AC4B-273ED25962B5}" dt="2024-03-11T00:47:06.757" v="4373" actId="27636"/>
        <pc:sldMkLst>
          <pc:docMk/>
          <pc:sldMk cId="2624687739" sldId="869"/>
        </pc:sldMkLst>
        <pc:spChg chg="mod">
          <ac:chgData name="Sullivan, Erin" userId="0114adbf-13b7-4d4c-a98d-6658e749118d" providerId="ADAL" clId="{C4CE026B-5A8F-41D4-AC4B-273ED25962B5}" dt="2024-03-11T00:46:53.993" v="4369"/>
          <ac:spMkLst>
            <pc:docMk/>
            <pc:sldMk cId="2624687739" sldId="869"/>
            <ac:spMk id="4" creationId="{A2102023-B04B-CD49-7D94-A6283260FDC7}"/>
          </ac:spMkLst>
        </pc:spChg>
        <pc:spChg chg="mod">
          <ac:chgData name="Sullivan, Erin" userId="0114adbf-13b7-4d4c-a98d-6658e749118d" providerId="ADAL" clId="{C4CE026B-5A8F-41D4-AC4B-273ED25962B5}" dt="2024-03-11T00:47:06.757" v="4373" actId="27636"/>
          <ac:spMkLst>
            <pc:docMk/>
            <pc:sldMk cId="2624687739" sldId="869"/>
            <ac:spMk id="5" creationId="{11037675-0975-C33F-1A63-23A87930A6BB}"/>
          </ac:spMkLst>
        </pc:spChg>
      </pc:sldChg>
      <pc:sldChg chg="modSp add mod">
        <pc:chgData name="Sullivan, Erin" userId="0114adbf-13b7-4d4c-a98d-6658e749118d" providerId="ADAL" clId="{C4CE026B-5A8F-41D4-AC4B-273ED25962B5}" dt="2024-03-11T00:40:28.790" v="4290" actId="403"/>
        <pc:sldMkLst>
          <pc:docMk/>
          <pc:sldMk cId="1016444794" sldId="870"/>
        </pc:sldMkLst>
        <pc:spChg chg="mod">
          <ac:chgData name="Sullivan, Erin" userId="0114adbf-13b7-4d4c-a98d-6658e749118d" providerId="ADAL" clId="{C4CE026B-5A8F-41D4-AC4B-273ED25962B5}" dt="2024-03-11T00:40:28.790" v="4290" actId="403"/>
          <ac:spMkLst>
            <pc:docMk/>
            <pc:sldMk cId="1016444794" sldId="870"/>
            <ac:spMk id="2" creationId="{41BAFF08-A356-FDC2-B352-05766036E252}"/>
          </ac:spMkLst>
        </pc:spChg>
        <pc:spChg chg="mod">
          <ac:chgData name="Sullivan, Erin" userId="0114adbf-13b7-4d4c-a98d-6658e749118d" providerId="ADAL" clId="{C4CE026B-5A8F-41D4-AC4B-273ED25962B5}" dt="2024-03-11T00:33:07.718" v="4243" actId="1076"/>
          <ac:spMkLst>
            <pc:docMk/>
            <pc:sldMk cId="1016444794" sldId="870"/>
            <ac:spMk id="4" creationId="{AF9572FC-E76C-2C5E-2B96-1379CD9B1E8B}"/>
          </ac:spMkLst>
        </pc:spChg>
      </pc:sldChg>
      <pc:sldMasterChg chg="delSldLayout">
        <pc:chgData name="Sullivan, Erin" userId="0114adbf-13b7-4d4c-a98d-6658e749118d" providerId="ADAL" clId="{C4CE026B-5A8F-41D4-AC4B-273ED25962B5}" dt="2024-03-05T18:28:33.848" v="108" actId="47"/>
        <pc:sldMasterMkLst>
          <pc:docMk/>
          <pc:sldMasterMk cId="1751881228" sldId="2147483684"/>
        </pc:sldMasterMkLst>
        <pc:sldLayoutChg chg="del">
          <pc:chgData name="Sullivan, Erin" userId="0114adbf-13b7-4d4c-a98d-6658e749118d" providerId="ADAL" clId="{C4CE026B-5A8F-41D4-AC4B-273ED25962B5}" dt="2024-03-05T18:28:33.848" v="108" actId="47"/>
          <pc:sldLayoutMkLst>
            <pc:docMk/>
            <pc:sldMasterMk cId="1751881228" sldId="2147483684"/>
            <pc:sldLayoutMk cId="4240466022" sldId="2147483736"/>
          </pc:sldLayoutMkLst>
        </pc:sldLayoutChg>
      </pc:sldMasterChg>
      <pc:sldMasterChg chg="del delSldLayout">
        <pc:chgData name="Sullivan, Erin" userId="0114adbf-13b7-4d4c-a98d-6658e749118d" providerId="ADAL" clId="{C4CE026B-5A8F-41D4-AC4B-273ED25962B5}" dt="2024-03-05T18:28:33.848" v="108" actId="47"/>
        <pc:sldMasterMkLst>
          <pc:docMk/>
          <pc:sldMasterMk cId="3284916056" sldId="2147483716"/>
        </pc:sldMasterMkLst>
        <pc:sldLayoutChg chg="del">
          <pc:chgData name="Sullivan, Erin" userId="0114adbf-13b7-4d4c-a98d-6658e749118d" providerId="ADAL" clId="{C4CE026B-5A8F-41D4-AC4B-273ED25962B5}" dt="2024-03-05T18:28:33.848" v="108" actId="47"/>
          <pc:sldLayoutMkLst>
            <pc:docMk/>
            <pc:sldMasterMk cId="3284916056" sldId="2147483716"/>
            <pc:sldLayoutMk cId="276807145" sldId="2147483717"/>
          </pc:sldLayoutMkLst>
        </pc:sldLayoutChg>
        <pc:sldLayoutChg chg="del">
          <pc:chgData name="Sullivan, Erin" userId="0114adbf-13b7-4d4c-a98d-6658e749118d" providerId="ADAL" clId="{C4CE026B-5A8F-41D4-AC4B-273ED25962B5}" dt="2024-03-05T18:28:33.848" v="108" actId="47"/>
          <pc:sldLayoutMkLst>
            <pc:docMk/>
            <pc:sldMasterMk cId="3284916056" sldId="2147483716"/>
            <pc:sldLayoutMk cId="1872803908" sldId="2147483718"/>
          </pc:sldLayoutMkLst>
        </pc:sldLayoutChg>
        <pc:sldLayoutChg chg="del">
          <pc:chgData name="Sullivan, Erin" userId="0114adbf-13b7-4d4c-a98d-6658e749118d" providerId="ADAL" clId="{C4CE026B-5A8F-41D4-AC4B-273ED25962B5}" dt="2024-03-05T18:28:33.848" v="108" actId="47"/>
          <pc:sldLayoutMkLst>
            <pc:docMk/>
            <pc:sldMasterMk cId="3284916056" sldId="2147483716"/>
            <pc:sldLayoutMk cId="3497412217" sldId="2147483719"/>
          </pc:sldLayoutMkLst>
        </pc:sldLayoutChg>
        <pc:sldLayoutChg chg="del">
          <pc:chgData name="Sullivan, Erin" userId="0114adbf-13b7-4d4c-a98d-6658e749118d" providerId="ADAL" clId="{C4CE026B-5A8F-41D4-AC4B-273ED25962B5}" dt="2024-03-05T18:28:33.848" v="108" actId="47"/>
          <pc:sldLayoutMkLst>
            <pc:docMk/>
            <pc:sldMasterMk cId="3284916056" sldId="2147483716"/>
            <pc:sldLayoutMk cId="1121705777" sldId="2147483720"/>
          </pc:sldLayoutMkLst>
        </pc:sldLayoutChg>
        <pc:sldLayoutChg chg="del">
          <pc:chgData name="Sullivan, Erin" userId="0114adbf-13b7-4d4c-a98d-6658e749118d" providerId="ADAL" clId="{C4CE026B-5A8F-41D4-AC4B-273ED25962B5}" dt="2024-03-05T18:28:33.848" v="108" actId="47"/>
          <pc:sldLayoutMkLst>
            <pc:docMk/>
            <pc:sldMasterMk cId="3284916056" sldId="2147483716"/>
            <pc:sldLayoutMk cId="770885303" sldId="2147483721"/>
          </pc:sldLayoutMkLst>
        </pc:sldLayoutChg>
        <pc:sldLayoutChg chg="del">
          <pc:chgData name="Sullivan, Erin" userId="0114adbf-13b7-4d4c-a98d-6658e749118d" providerId="ADAL" clId="{C4CE026B-5A8F-41D4-AC4B-273ED25962B5}" dt="2024-03-05T18:28:33.848" v="108" actId="47"/>
          <pc:sldLayoutMkLst>
            <pc:docMk/>
            <pc:sldMasterMk cId="3284916056" sldId="2147483716"/>
            <pc:sldLayoutMk cId="1077359500" sldId="2147483722"/>
          </pc:sldLayoutMkLst>
        </pc:sldLayoutChg>
        <pc:sldLayoutChg chg="del">
          <pc:chgData name="Sullivan, Erin" userId="0114adbf-13b7-4d4c-a98d-6658e749118d" providerId="ADAL" clId="{C4CE026B-5A8F-41D4-AC4B-273ED25962B5}" dt="2024-03-05T18:28:33.848" v="108" actId="47"/>
          <pc:sldLayoutMkLst>
            <pc:docMk/>
            <pc:sldMasterMk cId="3284916056" sldId="2147483716"/>
            <pc:sldLayoutMk cId="2310814014" sldId="2147483723"/>
          </pc:sldLayoutMkLst>
        </pc:sldLayoutChg>
        <pc:sldLayoutChg chg="del">
          <pc:chgData name="Sullivan, Erin" userId="0114adbf-13b7-4d4c-a98d-6658e749118d" providerId="ADAL" clId="{C4CE026B-5A8F-41D4-AC4B-273ED25962B5}" dt="2024-03-05T18:28:33.848" v="108" actId="47"/>
          <pc:sldLayoutMkLst>
            <pc:docMk/>
            <pc:sldMasterMk cId="3284916056" sldId="2147483716"/>
            <pc:sldLayoutMk cId="3493632100" sldId="2147483724"/>
          </pc:sldLayoutMkLst>
        </pc:sldLayoutChg>
        <pc:sldLayoutChg chg="del">
          <pc:chgData name="Sullivan, Erin" userId="0114adbf-13b7-4d4c-a98d-6658e749118d" providerId="ADAL" clId="{C4CE026B-5A8F-41D4-AC4B-273ED25962B5}" dt="2024-03-05T18:28:33.848" v="108" actId="47"/>
          <pc:sldLayoutMkLst>
            <pc:docMk/>
            <pc:sldMasterMk cId="3284916056" sldId="2147483716"/>
            <pc:sldLayoutMk cId="1396515138" sldId="2147483725"/>
          </pc:sldLayoutMkLst>
        </pc:sldLayoutChg>
        <pc:sldLayoutChg chg="del">
          <pc:chgData name="Sullivan, Erin" userId="0114adbf-13b7-4d4c-a98d-6658e749118d" providerId="ADAL" clId="{C4CE026B-5A8F-41D4-AC4B-273ED25962B5}" dt="2024-03-05T18:28:33.848" v="108" actId="47"/>
          <pc:sldLayoutMkLst>
            <pc:docMk/>
            <pc:sldMasterMk cId="3284916056" sldId="2147483716"/>
            <pc:sldLayoutMk cId="661188710" sldId="2147483726"/>
          </pc:sldLayoutMkLst>
        </pc:sldLayoutChg>
      </pc:sldMasterChg>
      <pc:sldMasterChg chg="delSldLayout">
        <pc:chgData name="Sullivan, Erin" userId="0114adbf-13b7-4d4c-a98d-6658e749118d" providerId="ADAL" clId="{C4CE026B-5A8F-41D4-AC4B-273ED25962B5}" dt="2024-03-10T23:00:48.067" v="1673" actId="47"/>
        <pc:sldMasterMkLst>
          <pc:docMk/>
          <pc:sldMasterMk cId="246290633" sldId="2147483727"/>
        </pc:sldMasterMkLst>
        <pc:sldLayoutChg chg="del">
          <pc:chgData name="Sullivan, Erin" userId="0114adbf-13b7-4d4c-a98d-6658e749118d" providerId="ADAL" clId="{C4CE026B-5A8F-41D4-AC4B-273ED25962B5}" dt="2024-03-05T18:27:35.546" v="93" actId="47"/>
          <pc:sldLayoutMkLst>
            <pc:docMk/>
            <pc:sldMasterMk cId="246290633" sldId="2147483727"/>
            <pc:sldLayoutMk cId="70722245" sldId="2147483734"/>
          </pc:sldLayoutMkLst>
        </pc:sldLayoutChg>
        <pc:sldLayoutChg chg="del">
          <pc:chgData name="Sullivan, Erin" userId="0114adbf-13b7-4d4c-a98d-6658e749118d" providerId="ADAL" clId="{C4CE026B-5A8F-41D4-AC4B-273ED25962B5}" dt="2024-03-10T23:00:48.067" v="1673" actId="47"/>
          <pc:sldLayoutMkLst>
            <pc:docMk/>
            <pc:sldMasterMk cId="246290633" sldId="2147483727"/>
            <pc:sldLayoutMk cId="3438079802" sldId="2147483735"/>
          </pc:sldLayoutMkLst>
        </pc:sldLayoutChg>
        <pc:sldLayoutChg chg="del">
          <pc:chgData name="Sullivan, Erin" userId="0114adbf-13b7-4d4c-a98d-6658e749118d" providerId="ADAL" clId="{C4CE026B-5A8F-41D4-AC4B-273ED25962B5}" dt="2024-03-05T18:28:33.848" v="108" actId="47"/>
          <pc:sldLayoutMkLst>
            <pc:docMk/>
            <pc:sldMasterMk cId="246290633" sldId="2147483727"/>
            <pc:sldLayoutMk cId="3715492919" sldId="2147483737"/>
          </pc:sldLayoutMkLst>
        </pc:sldLayoutChg>
      </pc:sldMasterChg>
    </pc:docChg>
  </pc:docChgLst>
  <pc:docChgLst>
    <pc:chgData name="Reising, Amy" userId="S::areising@ctc.ca.gov::32a2fdb6-1548-4281-b5a8-9c20693cca33" providerId="AD" clId="Web-{F5C04868-2B63-162A-8984-26E58CAC0568}"/>
    <pc:docChg chg="modSld">
      <pc:chgData name="Reising, Amy" userId="S::areising@ctc.ca.gov::32a2fdb6-1548-4281-b5a8-9c20693cca33" providerId="AD" clId="Web-{F5C04868-2B63-162A-8984-26E58CAC0568}" dt="2024-03-09T19:41:44.660" v="29" actId="20577"/>
      <pc:docMkLst>
        <pc:docMk/>
      </pc:docMkLst>
      <pc:sldChg chg="modSp">
        <pc:chgData name="Reising, Amy" userId="S::areising@ctc.ca.gov::32a2fdb6-1548-4281-b5a8-9c20693cca33" providerId="AD" clId="Web-{F5C04868-2B63-162A-8984-26E58CAC0568}" dt="2024-03-09T19:41:44.660" v="29" actId="20577"/>
        <pc:sldMkLst>
          <pc:docMk/>
          <pc:sldMk cId="379014397" sldId="312"/>
        </pc:sldMkLst>
        <pc:spChg chg="mod">
          <ac:chgData name="Reising, Amy" userId="S::areising@ctc.ca.gov::32a2fdb6-1548-4281-b5a8-9c20693cca33" providerId="AD" clId="Web-{F5C04868-2B63-162A-8984-26E58CAC0568}" dt="2024-03-09T19:41:44.660" v="29" actId="20577"/>
          <ac:spMkLst>
            <pc:docMk/>
            <pc:sldMk cId="379014397" sldId="312"/>
            <ac:spMk id="17" creationId="{16E901F6-91A8-94DA-1211-6B6A9A6C456A}"/>
          </ac:spMkLst>
        </pc:spChg>
      </pc:sldChg>
      <pc:sldChg chg="modSp">
        <pc:chgData name="Reising, Amy" userId="S::areising@ctc.ca.gov::32a2fdb6-1548-4281-b5a8-9c20693cca33" providerId="AD" clId="Web-{F5C04868-2B63-162A-8984-26E58CAC0568}" dt="2024-03-09T19:40:29.467" v="14" actId="20577"/>
        <pc:sldMkLst>
          <pc:docMk/>
          <pc:sldMk cId="2719488709" sldId="815"/>
        </pc:sldMkLst>
        <pc:spChg chg="mod">
          <ac:chgData name="Reising, Amy" userId="S::areising@ctc.ca.gov::32a2fdb6-1548-4281-b5a8-9c20693cca33" providerId="AD" clId="Web-{F5C04868-2B63-162A-8984-26E58CAC0568}" dt="2024-03-09T19:40:29.467" v="14" actId="20577"/>
          <ac:spMkLst>
            <pc:docMk/>
            <pc:sldMk cId="2719488709" sldId="815"/>
            <ac:spMk id="4" creationId="{182977F2-8365-A80F-91CA-D6F717BE1688}"/>
          </ac:spMkLst>
        </pc:spChg>
      </pc:sldChg>
    </pc:docChg>
  </pc:docChgLst>
  <pc:docChgLst>
    <pc:chgData name="Hickey, Cheryl" userId="4ce08717-f6e5-443e-ac15-5059737de8cb" providerId="ADAL" clId="{6ABE77C7-AE6E-4E37-B891-8BFA488DFCA3}"/>
    <pc:docChg chg="undo custSel addSld delSld modSld sldOrd">
      <pc:chgData name="Hickey, Cheryl" userId="4ce08717-f6e5-443e-ac15-5059737de8cb" providerId="ADAL" clId="{6ABE77C7-AE6E-4E37-B891-8BFA488DFCA3}" dt="2023-10-17T23:34:39.735" v="5092"/>
      <pc:docMkLst>
        <pc:docMk/>
      </pc:docMkLst>
      <pc:sldChg chg="ord">
        <pc:chgData name="Hickey, Cheryl" userId="4ce08717-f6e5-443e-ac15-5059737de8cb" providerId="ADAL" clId="{6ABE77C7-AE6E-4E37-B891-8BFA488DFCA3}" dt="2023-10-17T23:34:39.735" v="5092"/>
        <pc:sldMkLst>
          <pc:docMk/>
          <pc:sldMk cId="1048130085" sldId="274"/>
        </pc:sldMkLst>
      </pc:sldChg>
      <pc:sldChg chg="modSp mod">
        <pc:chgData name="Hickey, Cheryl" userId="4ce08717-f6e5-443e-ac15-5059737de8cb" providerId="ADAL" clId="{6ABE77C7-AE6E-4E37-B891-8BFA488DFCA3}" dt="2023-10-17T23:31:18.087" v="5060" actId="20577"/>
        <pc:sldMkLst>
          <pc:docMk/>
          <pc:sldMk cId="2007534718" sldId="290"/>
        </pc:sldMkLst>
        <pc:spChg chg="mod">
          <ac:chgData name="Hickey, Cheryl" userId="4ce08717-f6e5-443e-ac15-5059737de8cb" providerId="ADAL" clId="{6ABE77C7-AE6E-4E37-B891-8BFA488DFCA3}" dt="2023-10-17T23:31:18.087" v="5060" actId="20577"/>
          <ac:spMkLst>
            <pc:docMk/>
            <pc:sldMk cId="2007534718" sldId="290"/>
            <ac:spMk id="2" creationId="{16916295-2BC6-18FD-9064-F7836EC655CD}"/>
          </ac:spMkLst>
        </pc:spChg>
      </pc:sldChg>
      <pc:sldChg chg="modSp mod ord">
        <pc:chgData name="Hickey, Cheryl" userId="4ce08717-f6e5-443e-ac15-5059737de8cb" providerId="ADAL" clId="{6ABE77C7-AE6E-4E37-B891-8BFA488DFCA3}" dt="2023-10-17T23:28:23.159" v="4951" actId="27636"/>
        <pc:sldMkLst>
          <pc:docMk/>
          <pc:sldMk cId="3242541566" sldId="294"/>
        </pc:sldMkLst>
        <pc:spChg chg="mod">
          <ac:chgData name="Hickey, Cheryl" userId="4ce08717-f6e5-443e-ac15-5059737de8cb" providerId="ADAL" clId="{6ABE77C7-AE6E-4E37-B891-8BFA488DFCA3}" dt="2023-10-17T23:28:23.159" v="4951" actId="27636"/>
          <ac:spMkLst>
            <pc:docMk/>
            <pc:sldMk cId="3242541566" sldId="294"/>
            <ac:spMk id="5" creationId="{11037675-0975-C33F-1A63-23A87930A6BB}"/>
          </ac:spMkLst>
        </pc:spChg>
      </pc:sldChg>
      <pc:sldChg chg="modSp mod">
        <pc:chgData name="Hickey, Cheryl" userId="4ce08717-f6e5-443e-ac15-5059737de8cb" providerId="ADAL" clId="{6ABE77C7-AE6E-4E37-B891-8BFA488DFCA3}" dt="2023-10-17T23:31:05.899" v="5059" actId="20577"/>
        <pc:sldMkLst>
          <pc:docMk/>
          <pc:sldMk cId="3680455321" sldId="297"/>
        </pc:sldMkLst>
        <pc:spChg chg="mod">
          <ac:chgData name="Hickey, Cheryl" userId="4ce08717-f6e5-443e-ac15-5059737de8cb" providerId="ADAL" clId="{6ABE77C7-AE6E-4E37-B891-8BFA488DFCA3}" dt="2023-10-17T23:31:05.899" v="5059" actId="20577"/>
          <ac:spMkLst>
            <pc:docMk/>
            <pc:sldMk cId="3680455321" sldId="297"/>
            <ac:spMk id="2" creationId="{1564D8F0-3940-DA6F-B23F-DA3F2EDDFA86}"/>
          </ac:spMkLst>
        </pc:spChg>
      </pc:sldChg>
      <pc:sldChg chg="addSp delSp modSp mod">
        <pc:chgData name="Hickey, Cheryl" userId="4ce08717-f6e5-443e-ac15-5059737de8cb" providerId="ADAL" clId="{6ABE77C7-AE6E-4E37-B891-8BFA488DFCA3}" dt="2023-10-17T21:58:51.645" v="1445" actId="478"/>
        <pc:sldMkLst>
          <pc:docMk/>
          <pc:sldMk cId="1042497481" sldId="307"/>
        </pc:sldMkLst>
        <pc:spChg chg="mod">
          <ac:chgData name="Hickey, Cheryl" userId="4ce08717-f6e5-443e-ac15-5059737de8cb" providerId="ADAL" clId="{6ABE77C7-AE6E-4E37-B891-8BFA488DFCA3}" dt="2023-10-17T21:49:06.372" v="300" actId="20577"/>
          <ac:spMkLst>
            <pc:docMk/>
            <pc:sldMk cId="1042497481" sldId="307"/>
            <ac:spMk id="6" creationId="{53CE48A6-7955-2F0E-1532-C9655BC96A2C}"/>
          </ac:spMkLst>
        </pc:spChg>
        <pc:spChg chg="mod">
          <ac:chgData name="Hickey, Cheryl" userId="4ce08717-f6e5-443e-ac15-5059737de8cb" providerId="ADAL" clId="{6ABE77C7-AE6E-4E37-B891-8BFA488DFCA3}" dt="2023-10-17T21:46:15.167" v="101" actId="20577"/>
          <ac:spMkLst>
            <pc:docMk/>
            <pc:sldMk cId="1042497481" sldId="307"/>
            <ac:spMk id="7" creationId="{00000000-0000-0000-0000-000000000000}"/>
          </ac:spMkLst>
        </pc:spChg>
        <pc:spChg chg="del mod">
          <ac:chgData name="Hickey, Cheryl" userId="4ce08717-f6e5-443e-ac15-5059737de8cb" providerId="ADAL" clId="{6ABE77C7-AE6E-4E37-B891-8BFA488DFCA3}" dt="2023-10-17T21:58:42.724" v="1444" actId="478"/>
          <ac:spMkLst>
            <pc:docMk/>
            <pc:sldMk cId="1042497481" sldId="307"/>
            <ac:spMk id="8" creationId="{6C82C91B-2011-01D6-A5E4-D5521A9240FF}"/>
          </ac:spMkLst>
        </pc:spChg>
        <pc:spChg chg="add del mod">
          <ac:chgData name="Hickey, Cheryl" userId="4ce08717-f6e5-443e-ac15-5059737de8cb" providerId="ADAL" clId="{6ABE77C7-AE6E-4E37-B891-8BFA488DFCA3}" dt="2023-10-17T21:58:51.645" v="1445" actId="478"/>
          <ac:spMkLst>
            <pc:docMk/>
            <pc:sldMk cId="1042497481" sldId="307"/>
            <ac:spMk id="9" creationId="{F08DED61-9F85-B648-74EB-323F51334B45}"/>
          </ac:spMkLst>
        </pc:spChg>
      </pc:sldChg>
      <pc:sldChg chg="addSp delSp modSp add mod">
        <pc:chgData name="Hickey, Cheryl" userId="4ce08717-f6e5-443e-ac15-5059737de8cb" providerId="ADAL" clId="{6ABE77C7-AE6E-4E37-B891-8BFA488DFCA3}" dt="2023-10-17T23:32:24.625" v="5065" actId="113"/>
        <pc:sldMkLst>
          <pc:docMk/>
          <pc:sldMk cId="2719488709" sldId="815"/>
        </pc:sldMkLst>
        <pc:spChg chg="mod">
          <ac:chgData name="Hickey, Cheryl" userId="4ce08717-f6e5-443e-ac15-5059737de8cb" providerId="ADAL" clId="{6ABE77C7-AE6E-4E37-B891-8BFA488DFCA3}" dt="2023-10-17T21:51:43.465" v="557" actId="14100"/>
          <ac:spMkLst>
            <pc:docMk/>
            <pc:sldMk cId="2719488709" sldId="815"/>
            <ac:spMk id="2" creationId="{00000000-0000-0000-0000-000000000000}"/>
          </ac:spMkLst>
        </pc:spChg>
        <pc:spChg chg="mod">
          <ac:chgData name="Hickey, Cheryl" userId="4ce08717-f6e5-443e-ac15-5059737de8cb" providerId="ADAL" clId="{6ABE77C7-AE6E-4E37-B891-8BFA488DFCA3}" dt="2023-10-17T22:04:32.922" v="1974" actId="255"/>
          <ac:spMkLst>
            <pc:docMk/>
            <pc:sldMk cId="2719488709" sldId="815"/>
            <ac:spMk id="3" creationId="{00000000-0000-0000-0000-000000000000}"/>
          </ac:spMkLst>
        </pc:spChg>
        <pc:spChg chg="del">
          <ac:chgData name="Hickey, Cheryl" userId="4ce08717-f6e5-443e-ac15-5059737de8cb" providerId="ADAL" clId="{6ABE77C7-AE6E-4E37-B891-8BFA488DFCA3}" dt="2023-10-17T21:49:19.044" v="303" actId="478"/>
          <ac:spMkLst>
            <pc:docMk/>
            <pc:sldMk cId="2719488709" sldId="815"/>
            <ac:spMk id="5" creationId="{00000000-0000-0000-0000-000000000000}"/>
          </ac:spMkLst>
        </pc:spChg>
        <pc:spChg chg="mod">
          <ac:chgData name="Hickey, Cheryl" userId="4ce08717-f6e5-443e-ac15-5059737de8cb" providerId="ADAL" clId="{6ABE77C7-AE6E-4E37-B891-8BFA488DFCA3}" dt="2023-10-17T23:32:24.625" v="5065" actId="113"/>
          <ac:spMkLst>
            <pc:docMk/>
            <pc:sldMk cId="2719488709" sldId="815"/>
            <ac:spMk id="6" creationId="{53CE48A6-7955-2F0E-1532-C9655BC96A2C}"/>
          </ac:spMkLst>
        </pc:spChg>
        <pc:spChg chg="mod">
          <ac:chgData name="Hickey, Cheryl" userId="4ce08717-f6e5-443e-ac15-5059737de8cb" providerId="ADAL" clId="{6ABE77C7-AE6E-4E37-B891-8BFA488DFCA3}" dt="2023-10-17T21:49:14.471" v="302" actId="20577"/>
          <ac:spMkLst>
            <pc:docMk/>
            <pc:sldMk cId="2719488709" sldId="815"/>
            <ac:spMk id="7" creationId="{00000000-0000-0000-0000-000000000000}"/>
          </ac:spMkLst>
        </pc:spChg>
        <pc:spChg chg="del mod">
          <ac:chgData name="Hickey, Cheryl" userId="4ce08717-f6e5-443e-ac15-5059737de8cb" providerId="ADAL" clId="{6ABE77C7-AE6E-4E37-B891-8BFA488DFCA3}" dt="2023-10-17T21:56:24.346" v="1291" actId="478"/>
          <ac:spMkLst>
            <pc:docMk/>
            <pc:sldMk cId="2719488709" sldId="815"/>
            <ac:spMk id="8" creationId="{6C82C91B-2011-01D6-A5E4-D5521A9240FF}"/>
          </ac:spMkLst>
        </pc:spChg>
        <pc:spChg chg="add del mod">
          <ac:chgData name="Hickey, Cheryl" userId="4ce08717-f6e5-443e-ac15-5059737de8cb" providerId="ADAL" clId="{6ABE77C7-AE6E-4E37-B891-8BFA488DFCA3}" dt="2023-10-17T21:56:35.124" v="1292" actId="478"/>
          <ac:spMkLst>
            <pc:docMk/>
            <pc:sldMk cId="2719488709" sldId="815"/>
            <ac:spMk id="9" creationId="{F1F36D44-2B90-1D53-737B-9DD8D28F5FD1}"/>
          </ac:spMkLst>
        </pc:spChg>
      </pc:sldChg>
      <pc:sldChg chg="modSp add mod">
        <pc:chgData name="Hickey, Cheryl" userId="4ce08717-f6e5-443e-ac15-5059737de8cb" providerId="ADAL" clId="{6ABE77C7-AE6E-4E37-B891-8BFA488DFCA3}" dt="2023-10-17T23:32:29.519" v="5066" actId="113"/>
        <pc:sldMkLst>
          <pc:docMk/>
          <pc:sldMk cId="1726139676" sldId="816"/>
        </pc:sldMkLst>
        <pc:spChg chg="mod">
          <ac:chgData name="Hickey, Cheryl" userId="4ce08717-f6e5-443e-ac15-5059737de8cb" providerId="ADAL" clId="{6ABE77C7-AE6E-4E37-B891-8BFA488DFCA3}" dt="2023-10-17T22:14:37.571" v="3373" actId="14100"/>
          <ac:spMkLst>
            <pc:docMk/>
            <pc:sldMk cId="1726139676" sldId="816"/>
            <ac:spMk id="2" creationId="{00000000-0000-0000-0000-000000000000}"/>
          </ac:spMkLst>
        </pc:spChg>
        <pc:spChg chg="mod">
          <ac:chgData name="Hickey, Cheryl" userId="4ce08717-f6e5-443e-ac15-5059737de8cb" providerId="ADAL" clId="{6ABE77C7-AE6E-4E37-B891-8BFA488DFCA3}" dt="2023-10-17T22:04:47.279" v="1977" actId="14100"/>
          <ac:spMkLst>
            <pc:docMk/>
            <pc:sldMk cId="1726139676" sldId="816"/>
            <ac:spMk id="3" creationId="{00000000-0000-0000-0000-000000000000}"/>
          </ac:spMkLst>
        </pc:spChg>
        <pc:spChg chg="mod">
          <ac:chgData name="Hickey, Cheryl" userId="4ce08717-f6e5-443e-ac15-5059737de8cb" providerId="ADAL" clId="{6ABE77C7-AE6E-4E37-B891-8BFA488DFCA3}" dt="2023-10-17T23:32:29.519" v="5066" actId="113"/>
          <ac:spMkLst>
            <pc:docMk/>
            <pc:sldMk cId="1726139676" sldId="816"/>
            <ac:spMk id="6" creationId="{53CE48A6-7955-2F0E-1532-C9655BC96A2C}"/>
          </ac:spMkLst>
        </pc:spChg>
      </pc:sldChg>
      <pc:sldChg chg="new del">
        <pc:chgData name="Hickey, Cheryl" userId="4ce08717-f6e5-443e-ac15-5059737de8cb" providerId="ADAL" clId="{6ABE77C7-AE6E-4E37-B891-8BFA488DFCA3}" dt="2023-10-17T22:01:54.495" v="1721" actId="2696"/>
        <pc:sldMkLst>
          <pc:docMk/>
          <pc:sldMk cId="3050228708" sldId="816"/>
        </pc:sldMkLst>
      </pc:sldChg>
      <pc:sldChg chg="new del">
        <pc:chgData name="Hickey, Cheryl" userId="4ce08717-f6e5-443e-ac15-5059737de8cb" providerId="ADAL" clId="{6ABE77C7-AE6E-4E37-B891-8BFA488DFCA3}" dt="2023-10-17T22:05:07.859" v="1980" actId="2696"/>
        <pc:sldMkLst>
          <pc:docMk/>
          <pc:sldMk cId="3092296379" sldId="817"/>
        </pc:sldMkLst>
      </pc:sldChg>
      <pc:sldChg chg="modSp add mod">
        <pc:chgData name="Hickey, Cheryl" userId="4ce08717-f6e5-443e-ac15-5059737de8cb" providerId="ADAL" clId="{6ABE77C7-AE6E-4E37-B891-8BFA488DFCA3}" dt="2023-10-17T23:32:52.254" v="5088" actId="20577"/>
        <pc:sldMkLst>
          <pc:docMk/>
          <pc:sldMk cId="3837655046" sldId="818"/>
        </pc:sldMkLst>
        <pc:spChg chg="mod">
          <ac:chgData name="Hickey, Cheryl" userId="4ce08717-f6e5-443e-ac15-5059737de8cb" providerId="ADAL" clId="{6ABE77C7-AE6E-4E37-B891-8BFA488DFCA3}" dt="2023-10-17T23:32:52.254" v="5088" actId="20577"/>
          <ac:spMkLst>
            <pc:docMk/>
            <pc:sldMk cId="3837655046" sldId="818"/>
            <ac:spMk id="6" creationId="{53CE48A6-7955-2F0E-1532-C9655BC96A2C}"/>
          </ac:spMkLst>
        </pc:spChg>
      </pc:sldChg>
      <pc:sldChg chg="delSp modSp new del mod">
        <pc:chgData name="Hickey, Cheryl" userId="4ce08717-f6e5-443e-ac15-5059737de8cb" providerId="ADAL" clId="{6ABE77C7-AE6E-4E37-B891-8BFA488DFCA3}" dt="2023-10-17T22:45:39.090" v="3433" actId="2696"/>
        <pc:sldMkLst>
          <pc:docMk/>
          <pc:sldMk cId="2862399719" sldId="819"/>
        </pc:sldMkLst>
        <pc:spChg chg="mod">
          <ac:chgData name="Hickey, Cheryl" userId="4ce08717-f6e5-443e-ac15-5059737de8cb" providerId="ADAL" clId="{6ABE77C7-AE6E-4E37-B891-8BFA488DFCA3}" dt="2023-10-17T22:41:47.298" v="3431" actId="122"/>
          <ac:spMkLst>
            <pc:docMk/>
            <pc:sldMk cId="2862399719" sldId="819"/>
            <ac:spMk id="2" creationId="{0690E0D9-E7B5-ABD6-7D28-0FA803D0BCE1}"/>
          </ac:spMkLst>
        </pc:spChg>
        <pc:spChg chg="del">
          <ac:chgData name="Hickey, Cheryl" userId="4ce08717-f6e5-443e-ac15-5059737de8cb" providerId="ADAL" clId="{6ABE77C7-AE6E-4E37-B891-8BFA488DFCA3}" dt="2023-10-17T22:41:13.716" v="3398" actId="478"/>
          <ac:spMkLst>
            <pc:docMk/>
            <pc:sldMk cId="2862399719" sldId="819"/>
            <ac:spMk id="3" creationId="{44CAF25E-7DF5-86C5-C4A9-435F044C170C}"/>
          </ac:spMkLst>
        </pc:spChg>
      </pc:sldChg>
      <pc:sldChg chg="addSp delSp modSp add mod">
        <pc:chgData name="Hickey, Cheryl" userId="4ce08717-f6e5-443e-ac15-5059737de8cb" providerId="ADAL" clId="{6ABE77C7-AE6E-4E37-B891-8BFA488DFCA3}" dt="2023-10-17T23:02:03.070" v="4211" actId="20577"/>
        <pc:sldMkLst>
          <pc:docMk/>
          <pc:sldMk cId="1341556883" sldId="820"/>
        </pc:sldMkLst>
        <pc:spChg chg="mod">
          <ac:chgData name="Hickey, Cheryl" userId="4ce08717-f6e5-443e-ac15-5059737de8cb" providerId="ADAL" clId="{6ABE77C7-AE6E-4E37-B891-8BFA488DFCA3}" dt="2023-10-17T23:02:03.070" v="4211" actId="20577"/>
          <ac:spMkLst>
            <pc:docMk/>
            <pc:sldMk cId="1341556883" sldId="820"/>
            <ac:spMk id="3" creationId="{75844994-379F-8A63-8389-44C8F348FBB1}"/>
          </ac:spMkLst>
        </pc:spChg>
        <pc:picChg chg="del mod">
          <ac:chgData name="Hickey, Cheryl" userId="4ce08717-f6e5-443e-ac15-5059737de8cb" providerId="ADAL" clId="{6ABE77C7-AE6E-4E37-B891-8BFA488DFCA3}" dt="2023-10-17T22:51:47.909" v="3892" actId="478"/>
          <ac:picMkLst>
            <pc:docMk/>
            <pc:sldMk cId="1341556883" sldId="820"/>
            <ac:picMk id="6" creationId="{220635B5-B672-EC67-E430-C12EFE27F400}"/>
          </ac:picMkLst>
        </pc:picChg>
        <pc:picChg chg="add del mod">
          <ac:chgData name="Hickey, Cheryl" userId="4ce08717-f6e5-443e-ac15-5059737de8cb" providerId="ADAL" clId="{6ABE77C7-AE6E-4E37-B891-8BFA488DFCA3}" dt="2023-10-17T22:51:47.909" v="3892" actId="478"/>
          <ac:picMkLst>
            <pc:docMk/>
            <pc:sldMk cId="1341556883" sldId="820"/>
            <ac:picMk id="1026" creationId="{A36BEB2C-F97C-D3D5-6BAB-55D3B6A6C3E7}"/>
          </ac:picMkLst>
        </pc:picChg>
        <pc:picChg chg="add mod">
          <ac:chgData name="Hickey, Cheryl" userId="4ce08717-f6e5-443e-ac15-5059737de8cb" providerId="ADAL" clId="{6ABE77C7-AE6E-4E37-B891-8BFA488DFCA3}" dt="2023-10-17T22:52:06.479" v="3898" actId="1076"/>
          <ac:picMkLst>
            <pc:docMk/>
            <pc:sldMk cId="1341556883" sldId="820"/>
            <ac:picMk id="1028" creationId="{CEBD0F05-EF32-25DD-573E-4D2A14CE2B6E}"/>
          </ac:picMkLst>
        </pc:picChg>
      </pc:sldChg>
      <pc:sldChg chg="addSp delSp modSp add mod">
        <pc:chgData name="Hickey, Cheryl" userId="4ce08717-f6e5-443e-ac15-5059737de8cb" providerId="ADAL" clId="{6ABE77C7-AE6E-4E37-B891-8BFA488DFCA3}" dt="2023-10-17T23:06:08.223" v="4299" actId="1076"/>
        <pc:sldMkLst>
          <pc:docMk/>
          <pc:sldMk cId="1921401634" sldId="821"/>
        </pc:sldMkLst>
        <pc:spChg chg="mod">
          <ac:chgData name="Hickey, Cheryl" userId="4ce08717-f6e5-443e-ac15-5059737de8cb" providerId="ADAL" clId="{6ABE77C7-AE6E-4E37-B891-8BFA488DFCA3}" dt="2023-10-17T23:01:06.929" v="4144" actId="1076"/>
          <ac:spMkLst>
            <pc:docMk/>
            <pc:sldMk cId="1921401634" sldId="821"/>
            <ac:spMk id="3" creationId="{75844994-379F-8A63-8389-44C8F348FBB1}"/>
          </ac:spMkLst>
        </pc:spChg>
        <pc:picChg chg="del">
          <ac:chgData name="Hickey, Cheryl" userId="4ce08717-f6e5-443e-ac15-5059737de8cb" providerId="ADAL" clId="{6ABE77C7-AE6E-4E37-B891-8BFA488DFCA3}" dt="2023-10-17T23:05:32.104" v="4294" actId="478"/>
          <ac:picMkLst>
            <pc:docMk/>
            <pc:sldMk cId="1921401634" sldId="821"/>
            <ac:picMk id="1028" creationId="{CEBD0F05-EF32-25DD-573E-4D2A14CE2B6E}"/>
          </ac:picMkLst>
        </pc:picChg>
        <pc:picChg chg="add mod">
          <ac:chgData name="Hickey, Cheryl" userId="4ce08717-f6e5-443e-ac15-5059737de8cb" providerId="ADAL" clId="{6ABE77C7-AE6E-4E37-B891-8BFA488DFCA3}" dt="2023-10-17T23:06:08.223" v="4299" actId="1076"/>
          <ac:picMkLst>
            <pc:docMk/>
            <pc:sldMk cId="1921401634" sldId="821"/>
            <ac:picMk id="2050" creationId="{9E05F45A-4558-458C-9BE4-65F784B3EB49}"/>
          </ac:picMkLst>
        </pc:picChg>
      </pc:sldChg>
      <pc:sldChg chg="modSp new mod ord">
        <pc:chgData name="Hickey, Cheryl" userId="4ce08717-f6e5-443e-ac15-5059737de8cb" providerId="ADAL" clId="{6ABE77C7-AE6E-4E37-B891-8BFA488DFCA3}" dt="2023-10-17T23:26:46.779" v="4923"/>
        <pc:sldMkLst>
          <pc:docMk/>
          <pc:sldMk cId="324588048" sldId="822"/>
        </pc:sldMkLst>
        <pc:spChg chg="mod">
          <ac:chgData name="Hickey, Cheryl" userId="4ce08717-f6e5-443e-ac15-5059737de8cb" providerId="ADAL" clId="{6ABE77C7-AE6E-4E37-B891-8BFA488DFCA3}" dt="2023-10-17T23:03:47.350" v="4235" actId="20577"/>
          <ac:spMkLst>
            <pc:docMk/>
            <pc:sldMk cId="324588048" sldId="822"/>
            <ac:spMk id="2" creationId="{A1669CF2-F1B7-1EC4-4E4C-FD77B09A1AFC}"/>
          </ac:spMkLst>
        </pc:spChg>
      </pc:sldChg>
      <pc:sldChg chg="delSp modSp new del mod">
        <pc:chgData name="Hickey, Cheryl" userId="4ce08717-f6e5-443e-ac15-5059737de8cb" providerId="ADAL" clId="{6ABE77C7-AE6E-4E37-B891-8BFA488DFCA3}" dt="2023-10-17T23:09:59.148" v="4303" actId="2696"/>
        <pc:sldMkLst>
          <pc:docMk/>
          <pc:sldMk cId="1981147364" sldId="823"/>
        </pc:sldMkLst>
        <pc:spChg chg="mod">
          <ac:chgData name="Hickey, Cheryl" userId="4ce08717-f6e5-443e-ac15-5059737de8cb" providerId="ADAL" clId="{6ABE77C7-AE6E-4E37-B891-8BFA488DFCA3}" dt="2023-10-17T23:05:07.715" v="4293" actId="20577"/>
          <ac:spMkLst>
            <pc:docMk/>
            <pc:sldMk cId="1981147364" sldId="823"/>
            <ac:spMk id="2" creationId="{B38939C3-EBD3-1BDB-D2DB-D654B0BD8D59}"/>
          </ac:spMkLst>
        </pc:spChg>
        <pc:spChg chg="del">
          <ac:chgData name="Hickey, Cheryl" userId="4ce08717-f6e5-443e-ac15-5059737de8cb" providerId="ADAL" clId="{6ABE77C7-AE6E-4E37-B891-8BFA488DFCA3}" dt="2023-10-17T23:04:33.663" v="4260" actId="478"/>
          <ac:spMkLst>
            <pc:docMk/>
            <pc:sldMk cId="1981147364" sldId="823"/>
            <ac:spMk id="3" creationId="{09B625B2-8369-F53C-0EBE-825EFF19A9D9}"/>
          </ac:spMkLst>
        </pc:spChg>
      </pc:sldChg>
      <pc:sldChg chg="addSp delSp modSp add mod ord modClrScheme chgLayout">
        <pc:chgData name="Hickey, Cheryl" userId="4ce08717-f6e5-443e-ac15-5059737de8cb" providerId="ADAL" clId="{6ABE77C7-AE6E-4E37-B891-8BFA488DFCA3}" dt="2023-10-17T23:26:44.249" v="4921"/>
        <pc:sldMkLst>
          <pc:docMk/>
          <pc:sldMk cId="603858021" sldId="824"/>
        </pc:sldMkLst>
        <pc:spChg chg="mod ord">
          <ac:chgData name="Hickey, Cheryl" userId="4ce08717-f6e5-443e-ac15-5059737de8cb" providerId="ADAL" clId="{6ABE77C7-AE6E-4E37-B891-8BFA488DFCA3}" dt="2023-10-17T23:12:23.939" v="4367" actId="26606"/>
          <ac:spMkLst>
            <pc:docMk/>
            <pc:sldMk cId="603858021" sldId="824"/>
            <ac:spMk id="2" creationId="{DA718F52-923D-F019-8BBA-51D5B3A46122}"/>
          </ac:spMkLst>
        </pc:spChg>
        <pc:spChg chg="mod ord">
          <ac:chgData name="Hickey, Cheryl" userId="4ce08717-f6e5-443e-ac15-5059737de8cb" providerId="ADAL" clId="{6ABE77C7-AE6E-4E37-B891-8BFA488DFCA3}" dt="2023-10-17T23:12:23.939" v="4367" actId="26606"/>
          <ac:spMkLst>
            <pc:docMk/>
            <pc:sldMk cId="603858021" sldId="824"/>
            <ac:spMk id="3" creationId="{C34A6693-5505-736D-630C-376566DCE9CB}"/>
          </ac:spMkLst>
        </pc:spChg>
        <pc:spChg chg="mod">
          <ac:chgData name="Hickey, Cheryl" userId="4ce08717-f6e5-443e-ac15-5059737de8cb" providerId="ADAL" clId="{6ABE77C7-AE6E-4E37-B891-8BFA488DFCA3}" dt="2023-10-17T23:12:23.939" v="4367" actId="26606"/>
          <ac:spMkLst>
            <pc:docMk/>
            <pc:sldMk cId="603858021" sldId="824"/>
            <ac:spMk id="19" creationId="{C83FFAF4-1C41-9CE0-B483-64876F884812}"/>
          </ac:spMkLst>
        </pc:spChg>
        <pc:spChg chg="add mod">
          <ac:chgData name="Hickey, Cheryl" userId="4ce08717-f6e5-443e-ac15-5059737de8cb" providerId="ADAL" clId="{6ABE77C7-AE6E-4E37-B891-8BFA488DFCA3}" dt="2023-10-17T23:26:03.421" v="4919" actId="20577"/>
          <ac:spMkLst>
            <pc:docMk/>
            <pc:sldMk cId="603858021" sldId="824"/>
            <ac:spMk id="3076" creationId="{ABB19278-A587-F783-0DD7-F028E0B30FC5}"/>
          </ac:spMkLst>
        </pc:spChg>
        <pc:spChg chg="add del mod">
          <ac:chgData name="Hickey, Cheryl" userId="4ce08717-f6e5-443e-ac15-5059737de8cb" providerId="ADAL" clId="{6ABE77C7-AE6E-4E37-B891-8BFA488DFCA3}" dt="2023-10-17T23:12:10.696" v="4366" actId="26606"/>
          <ac:spMkLst>
            <pc:docMk/>
            <pc:sldMk cId="603858021" sldId="824"/>
            <ac:spMk id="3079" creationId="{2E51D139-044B-2255-4569-24185BF91626}"/>
          </ac:spMkLst>
        </pc:spChg>
        <pc:spChg chg="add del mod">
          <ac:chgData name="Hickey, Cheryl" userId="4ce08717-f6e5-443e-ac15-5059737de8cb" providerId="ADAL" clId="{6ABE77C7-AE6E-4E37-B891-8BFA488DFCA3}" dt="2023-10-17T23:12:10.696" v="4366" actId="26606"/>
          <ac:spMkLst>
            <pc:docMk/>
            <pc:sldMk cId="603858021" sldId="824"/>
            <ac:spMk id="3081" creationId="{0C0B837A-033B-0D5E-9503-B70286C4DE6A}"/>
          </ac:spMkLst>
        </pc:spChg>
        <pc:spChg chg="add del mod">
          <ac:chgData name="Hickey, Cheryl" userId="4ce08717-f6e5-443e-ac15-5059737de8cb" providerId="ADAL" clId="{6ABE77C7-AE6E-4E37-B891-8BFA488DFCA3}" dt="2023-10-17T23:12:10.696" v="4366" actId="26606"/>
          <ac:spMkLst>
            <pc:docMk/>
            <pc:sldMk cId="603858021" sldId="824"/>
            <ac:spMk id="3083" creationId="{ED9E11A9-D16F-F256-2BC8-78BCF9666A18}"/>
          </ac:spMkLst>
        </pc:spChg>
        <pc:picChg chg="del">
          <ac:chgData name="Hickey, Cheryl" userId="4ce08717-f6e5-443e-ac15-5059737de8cb" providerId="ADAL" clId="{6ABE77C7-AE6E-4E37-B891-8BFA488DFCA3}" dt="2023-10-17T23:11:34.630" v="4357" actId="478"/>
          <ac:picMkLst>
            <pc:docMk/>
            <pc:sldMk cId="603858021" sldId="824"/>
            <ac:picMk id="8" creationId="{D569A1CD-EE93-36E1-A3AD-C18D76DCA90E}"/>
          </ac:picMkLst>
        </pc:picChg>
        <pc:picChg chg="add mod">
          <ac:chgData name="Hickey, Cheryl" userId="4ce08717-f6e5-443e-ac15-5059737de8cb" providerId="ADAL" clId="{6ABE77C7-AE6E-4E37-B891-8BFA488DFCA3}" dt="2023-10-17T23:13:22.624" v="4447" actId="14100"/>
          <ac:picMkLst>
            <pc:docMk/>
            <pc:sldMk cId="603858021" sldId="824"/>
            <ac:picMk id="3074" creationId="{0586DA0F-A4EF-A4FD-06A3-F138E82957A6}"/>
          </ac:picMkLst>
        </pc:picChg>
      </pc:sldChg>
      <pc:sldChg chg="new del">
        <pc:chgData name="Hickey, Cheryl" userId="4ce08717-f6e5-443e-ac15-5059737de8cb" providerId="ADAL" clId="{6ABE77C7-AE6E-4E37-B891-8BFA488DFCA3}" dt="2023-10-17T23:33:47.392" v="5090" actId="2696"/>
        <pc:sldMkLst>
          <pc:docMk/>
          <pc:sldMk cId="2996337177" sldId="825"/>
        </pc:sldMkLst>
      </pc:sldChg>
    </pc:docChg>
  </pc:docChgLst>
  <pc:docChgLst>
    <pc:chgData name="Marshall, Renee" userId="9003111d-6d9d-40c9-ae31-c837f8b63740" providerId="ADAL" clId="{73AF1F01-2743-4FA2-B4F7-19D09E4BC0FA}"/>
    <pc:docChg chg="undo custSel addSld delSld modSld sldOrd delMainMaster">
      <pc:chgData name="Marshall, Renee" userId="9003111d-6d9d-40c9-ae31-c837f8b63740" providerId="ADAL" clId="{73AF1F01-2743-4FA2-B4F7-19D09E4BC0FA}" dt="2023-10-12T20:23:56.278" v="604"/>
      <pc:docMkLst>
        <pc:docMk/>
      </pc:docMkLst>
      <pc:sldChg chg="add">
        <pc:chgData name="Marshall, Renee" userId="9003111d-6d9d-40c9-ae31-c837f8b63740" providerId="ADAL" clId="{73AF1F01-2743-4FA2-B4F7-19D09E4BC0FA}" dt="2023-10-12T19:23:38.030" v="3"/>
        <pc:sldMkLst>
          <pc:docMk/>
          <pc:sldMk cId="0" sldId="256"/>
        </pc:sldMkLst>
      </pc:sldChg>
      <pc:sldChg chg="modSp add mod ord">
        <pc:chgData name="Marshall, Renee" userId="9003111d-6d9d-40c9-ae31-c837f8b63740" providerId="ADAL" clId="{73AF1F01-2743-4FA2-B4F7-19D09E4BC0FA}" dt="2023-10-12T19:56:25.986" v="409" actId="1076"/>
        <pc:sldMkLst>
          <pc:docMk/>
          <pc:sldMk cId="0" sldId="263"/>
        </pc:sldMkLst>
        <pc:spChg chg="mod">
          <ac:chgData name="Marshall, Renee" userId="9003111d-6d9d-40c9-ae31-c837f8b63740" providerId="ADAL" clId="{73AF1F01-2743-4FA2-B4F7-19D09E4BC0FA}" dt="2023-10-12T19:56:25.986" v="409" actId="1076"/>
          <ac:spMkLst>
            <pc:docMk/>
            <pc:sldMk cId="0" sldId="263"/>
            <ac:spMk id="10242" creationId="{E5687A07-5177-CF70-EFEE-BE5345E9196C}"/>
          </ac:spMkLst>
        </pc:spChg>
        <pc:spChg chg="mod">
          <ac:chgData name="Marshall, Renee" userId="9003111d-6d9d-40c9-ae31-c837f8b63740" providerId="ADAL" clId="{73AF1F01-2743-4FA2-B4F7-19D09E4BC0FA}" dt="2023-10-12T19:44:57.678" v="381" actId="14100"/>
          <ac:spMkLst>
            <pc:docMk/>
            <pc:sldMk cId="0" sldId="263"/>
            <ac:spMk id="10243" creationId="{54A3D4B8-A425-862B-1004-2D2831245B2B}"/>
          </ac:spMkLst>
        </pc:spChg>
      </pc:sldChg>
      <pc:sldChg chg="add del ord">
        <pc:chgData name="Marshall, Renee" userId="9003111d-6d9d-40c9-ae31-c837f8b63740" providerId="ADAL" clId="{73AF1F01-2743-4FA2-B4F7-19D09E4BC0FA}" dt="2023-10-12T19:29:52.895" v="123" actId="47"/>
        <pc:sldMkLst>
          <pc:docMk/>
          <pc:sldMk cId="0" sldId="268"/>
        </pc:sldMkLst>
      </pc:sldChg>
      <pc:sldChg chg="new ord">
        <pc:chgData name="Marshall, Renee" userId="9003111d-6d9d-40c9-ae31-c837f8b63740" providerId="ADAL" clId="{73AF1F01-2743-4FA2-B4F7-19D09E4BC0FA}" dt="2023-10-12T19:39:27.192" v="308"/>
        <pc:sldMkLst>
          <pc:docMk/>
          <pc:sldMk cId="2902660880" sldId="284"/>
        </pc:sldMkLst>
      </pc:sldChg>
      <pc:sldChg chg="new del ord">
        <pc:chgData name="Marshall, Renee" userId="9003111d-6d9d-40c9-ae31-c837f8b63740" providerId="ADAL" clId="{73AF1F01-2743-4FA2-B4F7-19D09E4BC0FA}" dt="2023-10-12T19:23:41.830" v="4" actId="47"/>
        <pc:sldMkLst>
          <pc:docMk/>
          <pc:sldMk cId="4270474495" sldId="284"/>
        </pc:sldMkLst>
      </pc:sldChg>
      <pc:sldChg chg="new">
        <pc:chgData name="Marshall, Renee" userId="9003111d-6d9d-40c9-ae31-c837f8b63740" providerId="ADAL" clId="{73AF1F01-2743-4FA2-B4F7-19D09E4BC0FA}" dt="2023-10-12T19:23:55.011" v="6" actId="680"/>
        <pc:sldMkLst>
          <pc:docMk/>
          <pc:sldMk cId="125580456" sldId="285"/>
        </pc:sldMkLst>
      </pc:sldChg>
      <pc:sldChg chg="modSp add mod">
        <pc:chgData name="Marshall, Renee" userId="9003111d-6d9d-40c9-ae31-c837f8b63740" providerId="ADAL" clId="{73AF1F01-2743-4FA2-B4F7-19D09E4BC0FA}" dt="2023-10-12T19:55:31.124" v="405" actId="1076"/>
        <pc:sldMkLst>
          <pc:docMk/>
          <pc:sldMk cId="2007534718" sldId="290"/>
        </pc:sldMkLst>
        <pc:spChg chg="mod">
          <ac:chgData name="Marshall, Renee" userId="9003111d-6d9d-40c9-ae31-c837f8b63740" providerId="ADAL" clId="{73AF1F01-2743-4FA2-B4F7-19D09E4BC0FA}" dt="2023-10-12T19:37:20.543" v="292" actId="1076"/>
          <ac:spMkLst>
            <pc:docMk/>
            <pc:sldMk cId="2007534718" sldId="290"/>
            <ac:spMk id="6" creationId="{86AC2464-0212-ADA6-AC7F-49279279F44E}"/>
          </ac:spMkLst>
        </pc:spChg>
        <pc:picChg chg="mod">
          <ac:chgData name="Marshall, Renee" userId="9003111d-6d9d-40c9-ae31-c837f8b63740" providerId="ADAL" clId="{73AF1F01-2743-4FA2-B4F7-19D09E4BC0FA}" dt="2023-10-12T19:55:31.124" v="405" actId="1076"/>
          <ac:picMkLst>
            <pc:docMk/>
            <pc:sldMk cId="2007534718" sldId="290"/>
            <ac:picMk id="3" creationId="{B3362AA1-A190-4DFF-9DEA-4C872ECE1121}"/>
          </ac:picMkLst>
        </pc:picChg>
        <pc:picChg chg="mod">
          <ac:chgData name="Marshall, Renee" userId="9003111d-6d9d-40c9-ae31-c837f8b63740" providerId="ADAL" clId="{73AF1F01-2743-4FA2-B4F7-19D09E4BC0FA}" dt="2023-10-12T19:36:08.599" v="283" actId="1076"/>
          <ac:picMkLst>
            <pc:docMk/>
            <pc:sldMk cId="2007534718" sldId="290"/>
            <ac:picMk id="4" creationId="{4C629AB2-AC36-FD28-C7DB-2881EB171381}"/>
          </ac:picMkLst>
        </pc:picChg>
      </pc:sldChg>
      <pc:sldChg chg="modSp add mod ord">
        <pc:chgData name="Marshall, Renee" userId="9003111d-6d9d-40c9-ae31-c837f8b63740" providerId="ADAL" clId="{73AF1F01-2743-4FA2-B4F7-19D09E4BC0FA}" dt="2023-10-12T20:17:33.418" v="495" actId="207"/>
        <pc:sldMkLst>
          <pc:docMk/>
          <pc:sldMk cId="3242541566" sldId="294"/>
        </pc:sldMkLst>
        <pc:spChg chg="mod">
          <ac:chgData name="Marshall, Renee" userId="9003111d-6d9d-40c9-ae31-c837f8b63740" providerId="ADAL" clId="{73AF1F01-2743-4FA2-B4F7-19D09E4BC0FA}" dt="2023-10-12T20:17:33.418" v="495" actId="207"/>
          <ac:spMkLst>
            <pc:docMk/>
            <pc:sldMk cId="3242541566" sldId="294"/>
            <ac:spMk id="5" creationId="{11037675-0975-C33F-1A63-23A87930A6BB}"/>
          </ac:spMkLst>
        </pc:spChg>
      </pc:sldChg>
      <pc:sldChg chg="add ord">
        <pc:chgData name="Marshall, Renee" userId="9003111d-6d9d-40c9-ae31-c837f8b63740" providerId="ADAL" clId="{73AF1F01-2743-4FA2-B4F7-19D09E4BC0FA}" dt="2023-10-12T19:25:23.271" v="10"/>
        <pc:sldMkLst>
          <pc:docMk/>
          <pc:sldMk cId="266239277" sldId="352"/>
        </pc:sldMkLst>
      </pc:sldChg>
      <pc:sldChg chg="addSp delSp modSp add mod ord modClrScheme chgLayout">
        <pc:chgData name="Marshall, Renee" userId="9003111d-6d9d-40c9-ae31-c837f8b63740" providerId="ADAL" clId="{73AF1F01-2743-4FA2-B4F7-19D09E4BC0FA}" dt="2023-10-12T19:48:55.091" v="402"/>
        <pc:sldMkLst>
          <pc:docMk/>
          <pc:sldMk cId="3701044913" sldId="530"/>
        </pc:sldMkLst>
        <pc:spChg chg="mod">
          <ac:chgData name="Marshall, Renee" userId="9003111d-6d9d-40c9-ae31-c837f8b63740" providerId="ADAL" clId="{73AF1F01-2743-4FA2-B4F7-19D09E4BC0FA}" dt="2023-10-12T19:33:40.495" v="260" actId="1076"/>
          <ac:spMkLst>
            <pc:docMk/>
            <pc:sldMk cId="3701044913" sldId="530"/>
            <ac:spMk id="2" creationId="{30BB3631-21A4-424C-BF8B-F23416C21F92}"/>
          </ac:spMkLst>
        </pc:spChg>
        <pc:spChg chg="mod">
          <ac:chgData name="Marshall, Renee" userId="9003111d-6d9d-40c9-ae31-c837f8b63740" providerId="ADAL" clId="{73AF1F01-2743-4FA2-B4F7-19D09E4BC0FA}" dt="2023-10-12T19:43:53.220" v="367" actId="20577"/>
          <ac:spMkLst>
            <pc:docMk/>
            <pc:sldMk cId="3701044913" sldId="530"/>
            <ac:spMk id="7" creationId="{25A80F15-A5E9-46CE-A830-131B1C6FA430}"/>
          </ac:spMkLst>
        </pc:spChg>
        <pc:spChg chg="mod">
          <ac:chgData name="Marshall, Renee" userId="9003111d-6d9d-40c9-ae31-c837f8b63740" providerId="ADAL" clId="{73AF1F01-2743-4FA2-B4F7-19D09E4BC0FA}" dt="2023-10-12T19:31:10.288" v="142" actId="26606"/>
          <ac:spMkLst>
            <pc:docMk/>
            <pc:sldMk cId="3701044913" sldId="530"/>
            <ac:spMk id="22" creationId="{6B8437BC-E6DD-2A52-4656-EEF50AEC0FD2}"/>
          </ac:spMkLst>
        </pc:spChg>
        <pc:picChg chg="del">
          <ac:chgData name="Marshall, Renee" userId="9003111d-6d9d-40c9-ae31-c837f8b63740" providerId="ADAL" clId="{73AF1F01-2743-4FA2-B4F7-19D09E4BC0FA}" dt="2023-10-12T19:30:53.605" v="136" actId="478"/>
          <ac:picMkLst>
            <pc:docMk/>
            <pc:sldMk cId="3701044913" sldId="530"/>
            <ac:picMk id="3" creationId="{46F11745-5417-DF96-4BAD-A51AC109B40C}"/>
          </ac:picMkLst>
        </pc:picChg>
        <pc:picChg chg="add mod ord">
          <ac:chgData name="Marshall, Renee" userId="9003111d-6d9d-40c9-ae31-c837f8b63740" providerId="ADAL" clId="{73AF1F01-2743-4FA2-B4F7-19D09E4BC0FA}" dt="2023-10-12T19:43:19.663" v="357" actId="1076"/>
          <ac:picMkLst>
            <pc:docMk/>
            <pc:sldMk cId="3701044913" sldId="530"/>
            <ac:picMk id="4" creationId="{75D27309-039C-F1F1-C1FE-AC91726BE503}"/>
          </ac:picMkLst>
        </pc:picChg>
      </pc:sldChg>
      <pc:sldChg chg="addSp delSp modSp add mod ord">
        <pc:chgData name="Marshall, Renee" userId="9003111d-6d9d-40c9-ae31-c837f8b63740" providerId="ADAL" clId="{73AF1F01-2743-4FA2-B4F7-19D09E4BC0FA}" dt="2023-10-12T19:56:00.798" v="407"/>
        <pc:sldMkLst>
          <pc:docMk/>
          <pc:sldMk cId="4075832690" sldId="544"/>
        </pc:sldMkLst>
        <pc:spChg chg="mod">
          <ac:chgData name="Marshall, Renee" userId="9003111d-6d9d-40c9-ae31-c837f8b63740" providerId="ADAL" clId="{73AF1F01-2743-4FA2-B4F7-19D09E4BC0FA}" dt="2023-10-12T19:27:47.453" v="84" actId="1076"/>
          <ac:spMkLst>
            <pc:docMk/>
            <pc:sldMk cId="4075832690" sldId="544"/>
            <ac:spMk id="4" creationId="{40A68743-7576-411F-B9D2-A913D1EDD69A}"/>
          </ac:spMkLst>
        </pc:spChg>
        <pc:spChg chg="mod">
          <ac:chgData name="Marshall, Renee" userId="9003111d-6d9d-40c9-ae31-c837f8b63740" providerId="ADAL" clId="{73AF1F01-2743-4FA2-B4F7-19D09E4BC0FA}" dt="2023-10-12T19:47:57.119" v="398" actId="14100"/>
          <ac:spMkLst>
            <pc:docMk/>
            <pc:sldMk cId="4075832690" sldId="544"/>
            <ac:spMk id="5" creationId="{1DCB939F-A717-4EC5-8A7E-88B115C5483B}"/>
          </ac:spMkLst>
        </pc:spChg>
        <pc:picChg chg="add mod">
          <ac:chgData name="Marshall, Renee" userId="9003111d-6d9d-40c9-ae31-c837f8b63740" providerId="ADAL" clId="{73AF1F01-2743-4FA2-B4F7-19D09E4BC0FA}" dt="2023-10-12T19:30:39.477" v="133" actId="1076"/>
          <ac:picMkLst>
            <pc:docMk/>
            <pc:sldMk cId="4075832690" sldId="544"/>
            <ac:picMk id="2" creationId="{984E85DF-897F-AA03-6CCE-C6C822F70049}"/>
          </ac:picMkLst>
        </pc:picChg>
        <pc:picChg chg="del mod">
          <ac:chgData name="Marshall, Renee" userId="9003111d-6d9d-40c9-ae31-c837f8b63740" providerId="ADAL" clId="{73AF1F01-2743-4FA2-B4F7-19D09E4BC0FA}" dt="2023-10-12T19:30:25.802" v="128" actId="21"/>
          <ac:picMkLst>
            <pc:docMk/>
            <pc:sldMk cId="4075832690" sldId="544"/>
            <ac:picMk id="8" creationId="{7C985993-24B0-4463-A4C9-C0C5D73B5948}"/>
          </ac:picMkLst>
        </pc:picChg>
      </pc:sldChg>
      <pc:sldChg chg="addSp delSp modSp add del mod">
        <pc:chgData name="Marshall, Renee" userId="9003111d-6d9d-40c9-ae31-c837f8b63740" providerId="ADAL" clId="{73AF1F01-2743-4FA2-B4F7-19D09E4BC0FA}" dt="2023-10-12T19:35:49.996" v="277" actId="47"/>
        <pc:sldMkLst>
          <pc:docMk/>
          <pc:sldMk cId="3730151264" sldId="545"/>
        </pc:sldMkLst>
        <pc:spChg chg="mod">
          <ac:chgData name="Marshall, Renee" userId="9003111d-6d9d-40c9-ae31-c837f8b63740" providerId="ADAL" clId="{73AF1F01-2743-4FA2-B4F7-19D09E4BC0FA}" dt="2023-10-12T19:28:04.430" v="86" actId="21"/>
          <ac:spMkLst>
            <pc:docMk/>
            <pc:sldMk cId="3730151264" sldId="545"/>
            <ac:spMk id="2" creationId="{6E6DF1BD-0EBD-4ADD-829F-F6C8995A7C9B}"/>
          </ac:spMkLst>
        </pc:spChg>
        <pc:spChg chg="del mod">
          <ac:chgData name="Marshall, Renee" userId="9003111d-6d9d-40c9-ae31-c837f8b63740" providerId="ADAL" clId="{73AF1F01-2743-4FA2-B4F7-19D09E4BC0FA}" dt="2023-10-12T19:26:44.782" v="26" actId="478"/>
          <ac:spMkLst>
            <pc:docMk/>
            <pc:sldMk cId="3730151264" sldId="545"/>
            <ac:spMk id="3" creationId="{A7F81AC7-0AD9-4D7A-B36B-46984C16B6B8}"/>
          </ac:spMkLst>
        </pc:spChg>
        <pc:spChg chg="add mod">
          <ac:chgData name="Marshall, Renee" userId="9003111d-6d9d-40c9-ae31-c837f8b63740" providerId="ADAL" clId="{73AF1F01-2743-4FA2-B4F7-19D09E4BC0FA}" dt="2023-10-12T19:28:47.012" v="114" actId="14100"/>
          <ac:spMkLst>
            <pc:docMk/>
            <pc:sldMk cId="3730151264" sldId="545"/>
            <ac:spMk id="4" creationId="{22422F2F-5BA4-53E7-BFF9-60A64B243AD3}"/>
          </ac:spMkLst>
        </pc:spChg>
        <pc:picChg chg="mod">
          <ac:chgData name="Marshall, Renee" userId="9003111d-6d9d-40c9-ae31-c837f8b63740" providerId="ADAL" clId="{73AF1F01-2743-4FA2-B4F7-19D09E4BC0FA}" dt="2023-10-12T19:28:57.571" v="118" actId="1076"/>
          <ac:picMkLst>
            <pc:docMk/>
            <pc:sldMk cId="3730151264" sldId="545"/>
            <ac:picMk id="5" creationId="{325C0A9C-9CE8-40ED-A977-8F459496F340}"/>
          </ac:picMkLst>
        </pc:picChg>
        <pc:picChg chg="mod">
          <ac:chgData name="Marshall, Renee" userId="9003111d-6d9d-40c9-ae31-c837f8b63740" providerId="ADAL" clId="{73AF1F01-2743-4FA2-B4F7-19D09E4BC0FA}" dt="2023-10-12T19:28:59.565" v="119" actId="1076"/>
          <ac:picMkLst>
            <pc:docMk/>
            <pc:sldMk cId="3730151264" sldId="545"/>
            <ac:picMk id="7" creationId="{36AD392A-55AF-F721-C237-0C1263001EE4}"/>
          </ac:picMkLst>
        </pc:picChg>
      </pc:sldChg>
      <pc:sldChg chg="add del">
        <pc:chgData name="Marshall, Renee" userId="9003111d-6d9d-40c9-ae31-c837f8b63740" providerId="ADAL" clId="{73AF1F01-2743-4FA2-B4F7-19D09E4BC0FA}" dt="2023-10-12T19:53:05.007" v="404" actId="47"/>
        <pc:sldMkLst>
          <pc:docMk/>
          <pc:sldMk cId="673875031" sldId="547"/>
        </pc:sldMkLst>
      </pc:sldChg>
      <pc:sldChg chg="modSp add mod ord">
        <pc:chgData name="Marshall, Renee" userId="9003111d-6d9d-40c9-ae31-c837f8b63740" providerId="ADAL" clId="{73AF1F01-2743-4FA2-B4F7-19D09E4BC0FA}" dt="2023-10-12T20:19:26.974" v="552" actId="14100"/>
        <pc:sldMkLst>
          <pc:docMk/>
          <pc:sldMk cId="2561133842" sldId="772"/>
        </pc:sldMkLst>
        <pc:spChg chg="mod">
          <ac:chgData name="Marshall, Renee" userId="9003111d-6d9d-40c9-ae31-c837f8b63740" providerId="ADAL" clId="{73AF1F01-2743-4FA2-B4F7-19D09E4BC0FA}" dt="2023-10-12T20:19:26.974" v="552" actId="14100"/>
          <ac:spMkLst>
            <pc:docMk/>
            <pc:sldMk cId="2561133842" sldId="772"/>
            <ac:spMk id="2" creationId="{8B055A66-CCAE-A88F-1ACC-22B507A8E730}"/>
          </ac:spMkLst>
        </pc:spChg>
        <pc:graphicFrameChg chg="mod">
          <ac:chgData name="Marshall, Renee" userId="9003111d-6d9d-40c9-ae31-c837f8b63740" providerId="ADAL" clId="{73AF1F01-2743-4FA2-B4F7-19D09E4BC0FA}" dt="2023-10-12T20:18:19.351" v="500" actId="2711"/>
          <ac:graphicFrameMkLst>
            <pc:docMk/>
            <pc:sldMk cId="2561133842" sldId="772"/>
            <ac:graphicFrameMk id="5" creationId="{B50A9CE6-1BBE-790B-351A-C24A10712A02}"/>
          </ac:graphicFrameMkLst>
        </pc:graphicFrameChg>
      </pc:sldChg>
      <pc:sldChg chg="modSp add ord">
        <pc:chgData name="Marshall, Renee" userId="9003111d-6d9d-40c9-ae31-c837f8b63740" providerId="ADAL" clId="{73AF1F01-2743-4FA2-B4F7-19D09E4BC0FA}" dt="2023-10-12T20:21:59.646" v="603" actId="2711"/>
        <pc:sldMkLst>
          <pc:docMk/>
          <pc:sldMk cId="1038107813" sldId="773"/>
        </pc:sldMkLst>
        <pc:graphicFrameChg chg="mod">
          <ac:chgData name="Marshall, Renee" userId="9003111d-6d9d-40c9-ae31-c837f8b63740" providerId="ADAL" clId="{73AF1F01-2743-4FA2-B4F7-19D09E4BC0FA}" dt="2023-10-12T20:21:59.646" v="603" actId="2711"/>
          <ac:graphicFrameMkLst>
            <pc:docMk/>
            <pc:sldMk cId="1038107813" sldId="773"/>
            <ac:graphicFrameMk id="6" creationId="{98B5F067-81F4-5DD7-46CD-931ADFC75AC3}"/>
          </ac:graphicFrameMkLst>
        </pc:graphicFrameChg>
      </pc:sldChg>
      <pc:sldChg chg="modSp add mod ord">
        <pc:chgData name="Marshall, Renee" userId="9003111d-6d9d-40c9-ae31-c837f8b63740" providerId="ADAL" clId="{73AF1F01-2743-4FA2-B4F7-19D09E4BC0FA}" dt="2023-10-12T19:42:42.062" v="350" actId="1076"/>
        <pc:sldMkLst>
          <pc:docMk/>
          <pc:sldMk cId="1408803843" sldId="776"/>
        </pc:sldMkLst>
        <pc:spChg chg="mod">
          <ac:chgData name="Marshall, Renee" userId="9003111d-6d9d-40c9-ae31-c837f8b63740" providerId="ADAL" clId="{73AF1F01-2743-4FA2-B4F7-19D09E4BC0FA}" dt="2023-10-12T19:42:42.062" v="350" actId="1076"/>
          <ac:spMkLst>
            <pc:docMk/>
            <pc:sldMk cId="1408803843" sldId="776"/>
            <ac:spMk id="2" creationId="{CE0AE785-EE52-2D7F-74EA-762AED1D2712}"/>
          </ac:spMkLst>
        </pc:spChg>
        <pc:spChg chg="mod">
          <ac:chgData name="Marshall, Renee" userId="9003111d-6d9d-40c9-ae31-c837f8b63740" providerId="ADAL" clId="{73AF1F01-2743-4FA2-B4F7-19D09E4BC0FA}" dt="2023-10-12T19:40:50.630" v="335" actId="20577"/>
          <ac:spMkLst>
            <pc:docMk/>
            <pc:sldMk cId="1408803843" sldId="776"/>
            <ac:spMk id="4" creationId="{7813AADD-8A2F-AC9F-1446-D0CC7DBB8F8B}"/>
          </ac:spMkLst>
        </pc:spChg>
      </pc:sldChg>
      <pc:sldChg chg="modSp add mod ord">
        <pc:chgData name="Marshall, Renee" userId="9003111d-6d9d-40c9-ae31-c837f8b63740" providerId="ADAL" clId="{73AF1F01-2743-4FA2-B4F7-19D09E4BC0FA}" dt="2023-10-12T19:48:16.684" v="400"/>
        <pc:sldMkLst>
          <pc:docMk/>
          <pc:sldMk cId="3108305977" sldId="806"/>
        </pc:sldMkLst>
        <pc:spChg chg="mod">
          <ac:chgData name="Marshall, Renee" userId="9003111d-6d9d-40c9-ae31-c837f8b63740" providerId="ADAL" clId="{73AF1F01-2743-4FA2-B4F7-19D09E4BC0FA}" dt="2023-10-12T19:46:01.439" v="389" actId="14100"/>
          <ac:spMkLst>
            <pc:docMk/>
            <pc:sldMk cId="3108305977" sldId="806"/>
            <ac:spMk id="2" creationId="{CE0AE785-EE52-2D7F-74EA-762AED1D2712}"/>
          </ac:spMkLst>
        </pc:spChg>
        <pc:spChg chg="mod">
          <ac:chgData name="Marshall, Renee" userId="9003111d-6d9d-40c9-ae31-c837f8b63740" providerId="ADAL" clId="{73AF1F01-2743-4FA2-B4F7-19D09E4BC0FA}" dt="2023-10-12T19:46:19.952" v="391" actId="1076"/>
          <ac:spMkLst>
            <pc:docMk/>
            <pc:sldMk cId="3108305977" sldId="806"/>
            <ac:spMk id="4" creationId="{7813AADD-8A2F-AC9F-1446-D0CC7DBB8F8B}"/>
          </ac:spMkLst>
        </pc:spChg>
      </pc:sldChg>
      <pc:sldChg chg="modSp add del mod ord">
        <pc:chgData name="Marshall, Renee" userId="9003111d-6d9d-40c9-ae31-c837f8b63740" providerId="ADAL" clId="{73AF1F01-2743-4FA2-B4F7-19D09E4BC0FA}" dt="2023-10-12T20:15:17.666" v="468" actId="47"/>
        <pc:sldMkLst>
          <pc:docMk/>
          <pc:sldMk cId="1391348606" sldId="807"/>
        </pc:sldMkLst>
        <pc:spChg chg="mod">
          <ac:chgData name="Marshall, Renee" userId="9003111d-6d9d-40c9-ae31-c837f8b63740" providerId="ADAL" clId="{73AF1F01-2743-4FA2-B4F7-19D09E4BC0FA}" dt="2023-10-12T19:41:27.207" v="343" actId="1076"/>
          <ac:spMkLst>
            <pc:docMk/>
            <pc:sldMk cId="1391348606" sldId="807"/>
            <ac:spMk id="2" creationId="{CE0AE785-EE52-2D7F-74EA-762AED1D2712}"/>
          </ac:spMkLst>
        </pc:spChg>
        <pc:spChg chg="mod">
          <ac:chgData name="Marshall, Renee" userId="9003111d-6d9d-40c9-ae31-c837f8b63740" providerId="ADAL" clId="{73AF1F01-2743-4FA2-B4F7-19D09E4BC0FA}" dt="2023-10-12T19:41:34.604" v="344" actId="1076"/>
          <ac:spMkLst>
            <pc:docMk/>
            <pc:sldMk cId="1391348606" sldId="807"/>
            <ac:spMk id="4" creationId="{7813AADD-8A2F-AC9F-1446-D0CC7DBB8F8B}"/>
          </ac:spMkLst>
        </pc:spChg>
      </pc:sldChg>
      <pc:sldChg chg="new del">
        <pc:chgData name="Marshall, Renee" userId="9003111d-6d9d-40c9-ae31-c837f8b63740" providerId="ADAL" clId="{73AF1F01-2743-4FA2-B4F7-19D09E4BC0FA}" dt="2023-10-12T19:38:54.521" v="301" actId="47"/>
        <pc:sldMkLst>
          <pc:docMk/>
          <pc:sldMk cId="3791099277" sldId="807"/>
        </pc:sldMkLst>
      </pc:sldChg>
      <pc:sldChg chg="delSp modSp mod">
        <pc:chgData name="Marshall, Renee" userId="9003111d-6d9d-40c9-ae31-c837f8b63740" providerId="ADAL" clId="{73AF1F01-2743-4FA2-B4F7-19D09E4BC0FA}" dt="2023-10-12T20:13:13.678" v="450" actId="1076"/>
        <pc:sldMkLst>
          <pc:docMk/>
          <pc:sldMk cId="3619176098" sldId="808"/>
        </pc:sldMkLst>
        <pc:spChg chg="del mod">
          <ac:chgData name="Marshall, Renee" userId="9003111d-6d9d-40c9-ae31-c837f8b63740" providerId="ADAL" clId="{73AF1F01-2743-4FA2-B4F7-19D09E4BC0FA}" dt="2023-10-12T20:12:14.935" v="420" actId="478"/>
          <ac:spMkLst>
            <pc:docMk/>
            <pc:sldMk cId="3619176098" sldId="808"/>
            <ac:spMk id="2" creationId="{6E6DF1BD-0EBD-4ADD-829F-F6C8995A7C9B}"/>
          </ac:spMkLst>
        </pc:spChg>
        <pc:spChg chg="mod">
          <ac:chgData name="Marshall, Renee" userId="9003111d-6d9d-40c9-ae31-c837f8b63740" providerId="ADAL" clId="{73AF1F01-2743-4FA2-B4F7-19D09E4BC0FA}" dt="2023-10-12T20:13:13.678" v="450" actId="1076"/>
          <ac:spMkLst>
            <pc:docMk/>
            <pc:sldMk cId="3619176098" sldId="808"/>
            <ac:spMk id="3" creationId="{A7F81AC7-0AD9-4D7A-B36B-46984C16B6B8}"/>
          </ac:spMkLst>
        </pc:spChg>
        <pc:picChg chg="mod">
          <ac:chgData name="Marshall, Renee" userId="9003111d-6d9d-40c9-ae31-c837f8b63740" providerId="ADAL" clId="{73AF1F01-2743-4FA2-B4F7-19D09E4BC0FA}" dt="2023-10-12T20:12:19.176" v="421" actId="1076"/>
          <ac:picMkLst>
            <pc:docMk/>
            <pc:sldMk cId="3619176098" sldId="808"/>
            <ac:picMk id="4" creationId="{FDCE7A7B-A4B2-6906-1623-51347B88AC4E}"/>
          </ac:picMkLst>
        </pc:picChg>
      </pc:sldChg>
      <pc:sldChg chg="modSp add mod ord">
        <pc:chgData name="Marshall, Renee" userId="9003111d-6d9d-40c9-ae31-c837f8b63740" providerId="ADAL" clId="{73AF1F01-2743-4FA2-B4F7-19D09E4BC0FA}" dt="2023-10-12T20:16:50.053" v="488" actId="1076"/>
        <pc:sldMkLst>
          <pc:docMk/>
          <pc:sldMk cId="3206840244" sldId="809"/>
        </pc:sldMkLst>
        <pc:spChg chg="mod">
          <ac:chgData name="Marshall, Renee" userId="9003111d-6d9d-40c9-ae31-c837f8b63740" providerId="ADAL" clId="{73AF1F01-2743-4FA2-B4F7-19D09E4BC0FA}" dt="2023-10-12T20:16:40.119" v="486" actId="14100"/>
          <ac:spMkLst>
            <pc:docMk/>
            <pc:sldMk cId="3206840244" sldId="809"/>
            <ac:spMk id="3" creationId="{249DBBB6-63A0-457A-BE0A-943F03AA155F}"/>
          </ac:spMkLst>
        </pc:spChg>
        <pc:spChg chg="mod">
          <ac:chgData name="Marshall, Renee" userId="9003111d-6d9d-40c9-ae31-c837f8b63740" providerId="ADAL" clId="{73AF1F01-2743-4FA2-B4F7-19D09E4BC0FA}" dt="2023-10-12T20:16:50.053" v="488" actId="1076"/>
          <ac:spMkLst>
            <pc:docMk/>
            <pc:sldMk cId="3206840244" sldId="809"/>
            <ac:spMk id="4" creationId="{A8125F9B-D64F-4C6A-8E5B-D41A3E33FD01}"/>
          </ac:spMkLst>
        </pc:spChg>
      </pc:sldChg>
      <pc:sldChg chg="modSp add mod ord modNotesTx">
        <pc:chgData name="Marshall, Renee" userId="9003111d-6d9d-40c9-ae31-c837f8b63740" providerId="ADAL" clId="{73AF1F01-2743-4FA2-B4F7-19D09E4BC0FA}" dt="2023-10-12T20:23:56.278" v="604"/>
        <pc:sldMkLst>
          <pc:docMk/>
          <pc:sldMk cId="2029959899" sldId="810"/>
        </pc:sldMkLst>
        <pc:spChg chg="mod">
          <ac:chgData name="Marshall, Renee" userId="9003111d-6d9d-40c9-ae31-c837f8b63740" providerId="ADAL" clId="{73AF1F01-2743-4FA2-B4F7-19D09E4BC0FA}" dt="2023-10-12T20:20:56.800" v="595" actId="27636"/>
          <ac:spMkLst>
            <pc:docMk/>
            <pc:sldMk cId="2029959899" sldId="810"/>
            <ac:spMk id="3" creationId="{C34A6693-5505-736D-630C-376566DCE9CB}"/>
          </ac:spMkLst>
        </pc:spChg>
        <pc:spChg chg="mod">
          <ac:chgData name="Marshall, Renee" userId="9003111d-6d9d-40c9-ae31-c837f8b63740" providerId="ADAL" clId="{73AF1F01-2743-4FA2-B4F7-19D09E4BC0FA}" dt="2023-10-12T20:20:25.887" v="588" actId="20577"/>
          <ac:spMkLst>
            <pc:docMk/>
            <pc:sldMk cId="2029959899" sldId="810"/>
            <ac:spMk id="19" creationId="{C83FFAF4-1C41-9CE0-B483-64876F884812}"/>
          </ac:spMkLst>
        </pc:spChg>
      </pc:sldChg>
      <pc:sldMasterChg chg="del delSldLayout">
        <pc:chgData name="Marshall, Renee" userId="9003111d-6d9d-40c9-ae31-c837f8b63740" providerId="ADAL" clId="{73AF1F01-2743-4FA2-B4F7-19D09E4BC0FA}" dt="2023-10-12T19:53:05.007" v="404" actId="47"/>
        <pc:sldMasterMkLst>
          <pc:docMk/>
          <pc:sldMasterMk cId="613502736" sldId="2147483716"/>
        </pc:sldMasterMkLst>
        <pc:sldLayoutChg chg="del">
          <pc:chgData name="Marshall, Renee" userId="9003111d-6d9d-40c9-ae31-c837f8b63740" providerId="ADAL" clId="{73AF1F01-2743-4FA2-B4F7-19D09E4BC0FA}" dt="2023-10-12T19:53:05.007" v="404" actId="47"/>
          <pc:sldLayoutMkLst>
            <pc:docMk/>
            <pc:sldMasterMk cId="613502736" sldId="2147483716"/>
            <pc:sldLayoutMk cId="935349453" sldId="2147483717"/>
          </pc:sldLayoutMkLst>
        </pc:sldLayoutChg>
        <pc:sldLayoutChg chg="del">
          <pc:chgData name="Marshall, Renee" userId="9003111d-6d9d-40c9-ae31-c837f8b63740" providerId="ADAL" clId="{73AF1F01-2743-4FA2-B4F7-19D09E4BC0FA}" dt="2023-10-12T19:53:05.007" v="404" actId="47"/>
          <pc:sldLayoutMkLst>
            <pc:docMk/>
            <pc:sldMasterMk cId="613502736" sldId="2147483716"/>
            <pc:sldLayoutMk cId="2414491034" sldId="2147483718"/>
          </pc:sldLayoutMkLst>
        </pc:sldLayoutChg>
        <pc:sldLayoutChg chg="del">
          <pc:chgData name="Marshall, Renee" userId="9003111d-6d9d-40c9-ae31-c837f8b63740" providerId="ADAL" clId="{73AF1F01-2743-4FA2-B4F7-19D09E4BC0FA}" dt="2023-10-12T19:53:05.007" v="404" actId="47"/>
          <pc:sldLayoutMkLst>
            <pc:docMk/>
            <pc:sldMasterMk cId="613502736" sldId="2147483716"/>
            <pc:sldLayoutMk cId="2379058413" sldId="2147483719"/>
          </pc:sldLayoutMkLst>
        </pc:sldLayoutChg>
        <pc:sldLayoutChg chg="del">
          <pc:chgData name="Marshall, Renee" userId="9003111d-6d9d-40c9-ae31-c837f8b63740" providerId="ADAL" clId="{73AF1F01-2743-4FA2-B4F7-19D09E4BC0FA}" dt="2023-10-12T19:53:05.007" v="404" actId="47"/>
          <pc:sldLayoutMkLst>
            <pc:docMk/>
            <pc:sldMasterMk cId="613502736" sldId="2147483716"/>
            <pc:sldLayoutMk cId="2627353730" sldId="2147483720"/>
          </pc:sldLayoutMkLst>
        </pc:sldLayoutChg>
        <pc:sldLayoutChg chg="del">
          <pc:chgData name="Marshall, Renee" userId="9003111d-6d9d-40c9-ae31-c837f8b63740" providerId="ADAL" clId="{73AF1F01-2743-4FA2-B4F7-19D09E4BC0FA}" dt="2023-10-12T19:53:05.007" v="404" actId="47"/>
          <pc:sldLayoutMkLst>
            <pc:docMk/>
            <pc:sldMasterMk cId="613502736" sldId="2147483716"/>
            <pc:sldLayoutMk cId="2516113903" sldId="2147483721"/>
          </pc:sldLayoutMkLst>
        </pc:sldLayoutChg>
        <pc:sldLayoutChg chg="del">
          <pc:chgData name="Marshall, Renee" userId="9003111d-6d9d-40c9-ae31-c837f8b63740" providerId="ADAL" clId="{73AF1F01-2743-4FA2-B4F7-19D09E4BC0FA}" dt="2023-10-12T19:53:05.007" v="404" actId="47"/>
          <pc:sldLayoutMkLst>
            <pc:docMk/>
            <pc:sldMasterMk cId="613502736" sldId="2147483716"/>
            <pc:sldLayoutMk cId="3724673203" sldId="2147483722"/>
          </pc:sldLayoutMkLst>
        </pc:sldLayoutChg>
        <pc:sldLayoutChg chg="del">
          <pc:chgData name="Marshall, Renee" userId="9003111d-6d9d-40c9-ae31-c837f8b63740" providerId="ADAL" clId="{73AF1F01-2743-4FA2-B4F7-19D09E4BC0FA}" dt="2023-10-12T19:53:05.007" v="404" actId="47"/>
          <pc:sldLayoutMkLst>
            <pc:docMk/>
            <pc:sldMasterMk cId="613502736" sldId="2147483716"/>
            <pc:sldLayoutMk cId="1933854194" sldId="2147483723"/>
          </pc:sldLayoutMkLst>
        </pc:sldLayoutChg>
        <pc:sldLayoutChg chg="del">
          <pc:chgData name="Marshall, Renee" userId="9003111d-6d9d-40c9-ae31-c837f8b63740" providerId="ADAL" clId="{73AF1F01-2743-4FA2-B4F7-19D09E4BC0FA}" dt="2023-10-12T19:53:05.007" v="404" actId="47"/>
          <pc:sldLayoutMkLst>
            <pc:docMk/>
            <pc:sldMasterMk cId="613502736" sldId="2147483716"/>
            <pc:sldLayoutMk cId="1423227608" sldId="2147483724"/>
          </pc:sldLayoutMkLst>
        </pc:sldLayoutChg>
        <pc:sldLayoutChg chg="del">
          <pc:chgData name="Marshall, Renee" userId="9003111d-6d9d-40c9-ae31-c837f8b63740" providerId="ADAL" clId="{73AF1F01-2743-4FA2-B4F7-19D09E4BC0FA}" dt="2023-10-12T19:53:05.007" v="404" actId="47"/>
          <pc:sldLayoutMkLst>
            <pc:docMk/>
            <pc:sldMasterMk cId="613502736" sldId="2147483716"/>
            <pc:sldLayoutMk cId="811944799" sldId="2147483725"/>
          </pc:sldLayoutMkLst>
        </pc:sldLayoutChg>
        <pc:sldLayoutChg chg="del">
          <pc:chgData name="Marshall, Renee" userId="9003111d-6d9d-40c9-ae31-c837f8b63740" providerId="ADAL" clId="{73AF1F01-2743-4FA2-B4F7-19D09E4BC0FA}" dt="2023-10-12T19:53:05.007" v="404" actId="47"/>
          <pc:sldLayoutMkLst>
            <pc:docMk/>
            <pc:sldMasterMk cId="613502736" sldId="2147483716"/>
            <pc:sldLayoutMk cId="2665077204" sldId="2147483726"/>
          </pc:sldLayoutMkLst>
        </pc:sldLayoutChg>
        <pc:sldLayoutChg chg="del">
          <pc:chgData name="Marshall, Renee" userId="9003111d-6d9d-40c9-ae31-c837f8b63740" providerId="ADAL" clId="{73AF1F01-2743-4FA2-B4F7-19D09E4BC0FA}" dt="2023-10-12T19:53:05.007" v="404" actId="47"/>
          <pc:sldLayoutMkLst>
            <pc:docMk/>
            <pc:sldMasterMk cId="613502736" sldId="2147483716"/>
            <pc:sldLayoutMk cId="2451818822" sldId="2147483727"/>
          </pc:sldLayoutMkLst>
        </pc:sldLayoutChg>
      </pc:sldMasterChg>
    </pc:docChg>
  </pc:docChgLst>
  <pc:docChgLst>
    <pc:chgData name="Kennedy, Bronwyn" userId="4b30f211-990e-440c-b95c-c95a5d87e401" providerId="ADAL" clId="{AF046CC7-911F-4E91-87C5-02A7E12ECF38}"/>
    <pc:docChg chg="undo custSel modSld">
      <pc:chgData name="Kennedy, Bronwyn" userId="4b30f211-990e-440c-b95c-c95a5d87e401" providerId="ADAL" clId="{AF046CC7-911F-4E91-87C5-02A7E12ECF38}" dt="2023-10-17T17:37:35.967" v="8" actId="26606"/>
      <pc:docMkLst>
        <pc:docMk/>
      </pc:docMkLst>
      <pc:sldChg chg="addSp delSp modSp mod modClrScheme chgLayout">
        <pc:chgData name="Kennedy, Bronwyn" userId="4b30f211-990e-440c-b95c-c95a5d87e401" providerId="ADAL" clId="{AF046CC7-911F-4E91-87C5-02A7E12ECF38}" dt="2023-10-17T17:37:35.967" v="8" actId="26606"/>
        <pc:sldMkLst>
          <pc:docMk/>
          <pc:sldMk cId="2902660880" sldId="284"/>
        </pc:sldMkLst>
        <pc:spChg chg="del mod">
          <ac:chgData name="Kennedy, Bronwyn" userId="4b30f211-990e-440c-b95c-c95a5d87e401" providerId="ADAL" clId="{AF046CC7-911F-4E91-87C5-02A7E12ECF38}" dt="2023-10-17T17:37:22.709" v="2" actId="931"/>
          <ac:spMkLst>
            <pc:docMk/>
            <pc:sldMk cId="2902660880" sldId="284"/>
            <ac:spMk id="4" creationId="{B09D7807-EA37-586C-E2E5-6900476624B5}"/>
          </ac:spMkLst>
        </pc:spChg>
        <pc:spChg chg="mod">
          <ac:chgData name="Kennedy, Bronwyn" userId="4b30f211-990e-440c-b95c-c95a5d87e401" providerId="ADAL" clId="{AF046CC7-911F-4E91-87C5-02A7E12ECF38}" dt="2023-10-17T17:37:35.967" v="8" actId="26606"/>
          <ac:spMkLst>
            <pc:docMk/>
            <pc:sldMk cId="2902660880" sldId="284"/>
            <ac:spMk id="5" creationId="{5F4E4C1D-4B65-2D28-BC49-8944E8E66D0C}"/>
          </ac:spMkLst>
        </pc:spChg>
        <pc:spChg chg="add del">
          <ac:chgData name="Kennedy, Bronwyn" userId="4b30f211-990e-440c-b95c-c95a5d87e401" providerId="ADAL" clId="{AF046CC7-911F-4E91-87C5-02A7E12ECF38}" dt="2023-10-17T17:37:34.913" v="5" actId="26606"/>
          <ac:spMkLst>
            <pc:docMk/>
            <pc:sldMk cId="2902660880" sldId="284"/>
            <ac:spMk id="10" creationId="{8378C72F-9122-5CBF-B8F7-352A66200094}"/>
          </ac:spMkLst>
        </pc:spChg>
        <pc:spChg chg="add del">
          <ac:chgData name="Kennedy, Bronwyn" userId="4b30f211-990e-440c-b95c-c95a5d87e401" providerId="ADAL" clId="{AF046CC7-911F-4E91-87C5-02A7E12ECF38}" dt="2023-10-17T17:37:34.913" v="5" actId="26606"/>
          <ac:spMkLst>
            <pc:docMk/>
            <pc:sldMk cId="2902660880" sldId="284"/>
            <ac:spMk id="12" creationId="{87C8E219-8CAD-8367-A9B3-20F669314EAB}"/>
          </ac:spMkLst>
        </pc:spChg>
        <pc:spChg chg="add del">
          <ac:chgData name="Kennedy, Bronwyn" userId="4b30f211-990e-440c-b95c-c95a5d87e401" providerId="ADAL" clId="{AF046CC7-911F-4E91-87C5-02A7E12ECF38}" dt="2023-10-17T17:37:35.954" v="7" actId="26606"/>
          <ac:spMkLst>
            <pc:docMk/>
            <pc:sldMk cId="2902660880" sldId="284"/>
            <ac:spMk id="14" creationId="{8FB6CD15-89AC-2207-C04E-B3E9F0E7B370}"/>
          </ac:spMkLst>
        </pc:spChg>
        <pc:spChg chg="add del">
          <ac:chgData name="Kennedy, Bronwyn" userId="4b30f211-990e-440c-b95c-c95a5d87e401" providerId="ADAL" clId="{AF046CC7-911F-4E91-87C5-02A7E12ECF38}" dt="2023-10-17T17:37:35.954" v="7" actId="26606"/>
          <ac:spMkLst>
            <pc:docMk/>
            <pc:sldMk cId="2902660880" sldId="284"/>
            <ac:spMk id="15" creationId="{F3178679-49A3-22F4-D402-17A682FE7EF2}"/>
          </ac:spMkLst>
        </pc:spChg>
        <pc:spChg chg="add mod">
          <ac:chgData name="Kennedy, Bronwyn" userId="4b30f211-990e-440c-b95c-c95a5d87e401" providerId="ADAL" clId="{AF046CC7-911F-4E91-87C5-02A7E12ECF38}" dt="2023-10-17T17:37:35.967" v="8" actId="26606"/>
          <ac:spMkLst>
            <pc:docMk/>
            <pc:sldMk cId="2902660880" sldId="284"/>
            <ac:spMk id="17" creationId="{597778BE-2EEA-8F78-985A-C58A7C2521E4}"/>
          </ac:spMkLst>
        </pc:spChg>
        <pc:spChg chg="add mod">
          <ac:chgData name="Kennedy, Bronwyn" userId="4b30f211-990e-440c-b95c-c95a5d87e401" providerId="ADAL" clId="{AF046CC7-911F-4E91-87C5-02A7E12ECF38}" dt="2023-10-17T17:37:35.967" v="8" actId="26606"/>
          <ac:spMkLst>
            <pc:docMk/>
            <pc:sldMk cId="2902660880" sldId="284"/>
            <ac:spMk id="18" creationId="{4EF7F0C0-3363-90ED-7D96-42073140CABD}"/>
          </ac:spMkLst>
        </pc:spChg>
        <pc:picChg chg="add mod ord">
          <ac:chgData name="Kennedy, Bronwyn" userId="4b30f211-990e-440c-b95c-c95a5d87e401" providerId="ADAL" clId="{AF046CC7-911F-4E91-87C5-02A7E12ECF38}" dt="2023-10-17T17:37:35.967" v="8" actId="26606"/>
          <ac:picMkLst>
            <pc:docMk/>
            <pc:sldMk cId="2902660880" sldId="284"/>
            <ac:picMk id="3" creationId="{0220B0F3-C946-22AD-3BDE-7C2879BE2F56}"/>
          </ac:picMkLst>
        </pc:picChg>
      </pc:sldChg>
    </pc:docChg>
  </pc:docChgLst>
  <pc:docChgLst>
    <pc:chgData name="Hickey, Cheryl" userId="4ce08717-f6e5-443e-ac15-5059737de8cb" providerId="ADAL" clId="{315EC335-5565-4A67-BD71-A3A0E2498DBC}"/>
    <pc:docChg chg="undo custSel addSld modSld">
      <pc:chgData name="Hickey, Cheryl" userId="4ce08717-f6e5-443e-ac15-5059737de8cb" providerId="ADAL" clId="{315EC335-5565-4A67-BD71-A3A0E2498DBC}" dt="2024-03-08T00:45:10.403" v="3649" actId="20577"/>
      <pc:docMkLst>
        <pc:docMk/>
      </pc:docMkLst>
      <pc:sldChg chg="addSp delSp modSp mod">
        <pc:chgData name="Hickey, Cheryl" userId="4ce08717-f6e5-443e-ac15-5059737de8cb" providerId="ADAL" clId="{315EC335-5565-4A67-BD71-A3A0E2498DBC}" dt="2024-03-08T00:26:20.047" v="3448" actId="20577"/>
        <pc:sldMkLst>
          <pc:docMk/>
          <pc:sldMk cId="2719488709" sldId="815"/>
        </pc:sldMkLst>
        <pc:spChg chg="mod">
          <ac:chgData name="Hickey, Cheryl" userId="4ce08717-f6e5-443e-ac15-5059737de8cb" providerId="ADAL" clId="{315EC335-5565-4A67-BD71-A3A0E2498DBC}" dt="2024-03-07T20:49:35.316" v="1522" actId="1076"/>
          <ac:spMkLst>
            <pc:docMk/>
            <pc:sldMk cId="2719488709" sldId="815"/>
            <ac:spMk id="2" creationId="{00000000-0000-0000-0000-000000000000}"/>
          </ac:spMkLst>
        </pc:spChg>
        <pc:spChg chg="add del mod">
          <ac:chgData name="Hickey, Cheryl" userId="4ce08717-f6e5-443e-ac15-5059737de8cb" providerId="ADAL" clId="{315EC335-5565-4A67-BD71-A3A0E2498DBC}" dt="2024-03-07T20:49:43.389" v="1524" actId="478"/>
          <ac:spMkLst>
            <pc:docMk/>
            <pc:sldMk cId="2719488709" sldId="815"/>
            <ac:spMk id="3" creationId="{E2A40B79-07AC-2BD5-317E-DEEE7E51E3F4}"/>
          </ac:spMkLst>
        </pc:spChg>
        <pc:spChg chg="add mod">
          <ac:chgData name="Hickey, Cheryl" userId="4ce08717-f6e5-443e-ac15-5059737de8cb" providerId="ADAL" clId="{315EC335-5565-4A67-BD71-A3A0E2498DBC}" dt="2024-03-08T00:26:20.047" v="3448" actId="20577"/>
          <ac:spMkLst>
            <pc:docMk/>
            <pc:sldMk cId="2719488709" sldId="815"/>
            <ac:spMk id="4" creationId="{182977F2-8365-A80F-91CA-D6F717BE1688}"/>
          </ac:spMkLst>
        </pc:spChg>
        <pc:spChg chg="mod">
          <ac:chgData name="Hickey, Cheryl" userId="4ce08717-f6e5-443e-ac15-5059737de8cb" providerId="ADAL" clId="{315EC335-5565-4A67-BD71-A3A0E2498DBC}" dt="2024-03-07T20:17:17.360" v="125" actId="14100"/>
          <ac:spMkLst>
            <pc:docMk/>
            <pc:sldMk cId="2719488709" sldId="815"/>
            <ac:spMk id="7" creationId="{00000000-0000-0000-0000-000000000000}"/>
          </ac:spMkLst>
        </pc:spChg>
        <pc:spChg chg="add mod">
          <ac:chgData name="Hickey, Cheryl" userId="4ce08717-f6e5-443e-ac15-5059737de8cb" providerId="ADAL" clId="{315EC335-5565-4A67-BD71-A3A0E2498DBC}" dt="2024-03-07T20:49:34.328" v="1521" actId="207"/>
          <ac:spMkLst>
            <pc:docMk/>
            <pc:sldMk cId="2719488709" sldId="815"/>
            <ac:spMk id="20" creationId="{EC6EFBC7-C1E6-1F6F-DAFF-8285C7FFAB84}"/>
          </ac:spMkLst>
        </pc:spChg>
        <pc:spChg chg="add">
          <ac:chgData name="Hickey, Cheryl" userId="4ce08717-f6e5-443e-ac15-5059737de8cb" providerId="ADAL" clId="{315EC335-5565-4A67-BD71-A3A0E2498DBC}" dt="2024-03-07T20:51:19.595" v="1567" actId="11529"/>
          <ac:spMkLst>
            <pc:docMk/>
            <pc:sldMk cId="2719488709" sldId="815"/>
            <ac:spMk id="21" creationId="{30789FCC-CA49-1889-0EA2-A3338EDEB669}"/>
          </ac:spMkLst>
        </pc:spChg>
        <pc:grpChg chg="del mod">
          <ac:chgData name="Hickey, Cheryl" userId="4ce08717-f6e5-443e-ac15-5059737de8cb" providerId="ADAL" clId="{315EC335-5565-4A67-BD71-A3A0E2498DBC}" dt="2024-03-07T20:45:31.013" v="1423"/>
          <ac:grpSpMkLst>
            <pc:docMk/>
            <pc:sldMk cId="2719488709" sldId="815"/>
            <ac:grpSpMk id="8" creationId="{3EC38446-1AE4-FE12-E08B-92FF2927534F}"/>
          </ac:grpSpMkLst>
        </pc:grpChg>
        <pc:grpChg chg="del mod">
          <ac:chgData name="Hickey, Cheryl" userId="4ce08717-f6e5-443e-ac15-5059737de8cb" providerId="ADAL" clId="{315EC335-5565-4A67-BD71-A3A0E2498DBC}" dt="2024-03-07T20:45:55.168" v="1425"/>
          <ac:grpSpMkLst>
            <pc:docMk/>
            <pc:sldMk cId="2719488709" sldId="815"/>
            <ac:grpSpMk id="10" creationId="{DDADADED-DB6D-C651-8FDE-AB24D5E77041}"/>
          </ac:grpSpMkLst>
        </pc:grpChg>
        <pc:grpChg chg="add del mod">
          <ac:chgData name="Hickey, Cheryl" userId="4ce08717-f6e5-443e-ac15-5059737de8cb" providerId="ADAL" clId="{315EC335-5565-4A67-BD71-A3A0E2498DBC}" dt="2024-03-07T20:46:53.431" v="1441"/>
          <ac:grpSpMkLst>
            <pc:docMk/>
            <pc:sldMk cId="2719488709" sldId="815"/>
            <ac:grpSpMk id="18" creationId="{5E2B4BAE-C00E-DCAF-A7F8-29B691EB579D}"/>
          </ac:grpSpMkLst>
        </pc:grpChg>
        <pc:inkChg chg="add del mod">
          <ac:chgData name="Hickey, Cheryl" userId="4ce08717-f6e5-443e-ac15-5059737de8cb" providerId="ADAL" clId="{315EC335-5565-4A67-BD71-A3A0E2498DBC}" dt="2024-03-07T20:45:56.777" v="1426"/>
          <ac:inkMkLst>
            <pc:docMk/>
            <pc:sldMk cId="2719488709" sldId="815"/>
            <ac:inkMk id="5" creationId="{13D7870E-3ABA-FB2F-6870-75B8F04CB501}"/>
          </ac:inkMkLst>
        </pc:inkChg>
        <pc:inkChg chg="add del mod">
          <ac:chgData name="Hickey, Cheryl" userId="4ce08717-f6e5-443e-ac15-5059737de8cb" providerId="ADAL" clId="{315EC335-5565-4A67-BD71-A3A0E2498DBC}" dt="2024-03-07T20:45:55.167" v="1424"/>
          <ac:inkMkLst>
            <pc:docMk/>
            <pc:sldMk cId="2719488709" sldId="815"/>
            <ac:inkMk id="6" creationId="{CBF6F406-870A-8BC0-CE52-F6F7E0EE731A}"/>
          </ac:inkMkLst>
        </pc:inkChg>
        <pc:inkChg chg="add del mod">
          <ac:chgData name="Hickey, Cheryl" userId="4ce08717-f6e5-443e-ac15-5059737de8cb" providerId="ADAL" clId="{315EC335-5565-4A67-BD71-A3A0E2498DBC}" dt="2024-03-07T20:45:55.168" v="1425"/>
          <ac:inkMkLst>
            <pc:docMk/>
            <pc:sldMk cId="2719488709" sldId="815"/>
            <ac:inkMk id="9" creationId="{A62253A6-BB5C-906A-65EC-52F8EDA71888}"/>
          </ac:inkMkLst>
        </pc:inkChg>
        <pc:inkChg chg="add del">
          <ac:chgData name="Hickey, Cheryl" userId="4ce08717-f6e5-443e-ac15-5059737de8cb" providerId="ADAL" clId="{315EC335-5565-4A67-BD71-A3A0E2498DBC}" dt="2024-03-07T20:46:08.995" v="1430"/>
          <ac:inkMkLst>
            <pc:docMk/>
            <pc:sldMk cId="2719488709" sldId="815"/>
            <ac:inkMk id="11" creationId="{83D2832C-4852-BACB-F90D-47AABD789471}"/>
          </ac:inkMkLst>
        </pc:inkChg>
        <pc:inkChg chg="add del">
          <ac:chgData name="Hickey, Cheryl" userId="4ce08717-f6e5-443e-ac15-5059737de8cb" providerId="ADAL" clId="{315EC335-5565-4A67-BD71-A3A0E2498DBC}" dt="2024-03-07T20:46:07.687" v="1429"/>
          <ac:inkMkLst>
            <pc:docMk/>
            <pc:sldMk cId="2719488709" sldId="815"/>
            <ac:inkMk id="12" creationId="{E4D45892-BFF0-8F61-9A9B-E78DF79AEA0A}"/>
          </ac:inkMkLst>
        </pc:inkChg>
        <pc:inkChg chg="add del">
          <ac:chgData name="Hickey, Cheryl" userId="4ce08717-f6e5-443e-ac15-5059737de8cb" providerId="ADAL" clId="{315EC335-5565-4A67-BD71-A3A0E2498DBC}" dt="2024-03-07T20:46:19.397" v="1432"/>
          <ac:inkMkLst>
            <pc:docMk/>
            <pc:sldMk cId="2719488709" sldId="815"/>
            <ac:inkMk id="13" creationId="{6728FB44-ECB4-9811-987E-3638319AD555}"/>
          </ac:inkMkLst>
        </pc:inkChg>
        <pc:inkChg chg="add del">
          <ac:chgData name="Hickey, Cheryl" userId="4ce08717-f6e5-443e-ac15-5059737de8cb" providerId="ADAL" clId="{315EC335-5565-4A67-BD71-A3A0E2498DBC}" dt="2024-03-07T20:46:29.175" v="1434"/>
          <ac:inkMkLst>
            <pc:docMk/>
            <pc:sldMk cId="2719488709" sldId="815"/>
            <ac:inkMk id="14" creationId="{7B89E483-DFC4-A622-3CF1-8E59D5BE3680}"/>
          </ac:inkMkLst>
        </pc:inkChg>
        <pc:inkChg chg="add del">
          <ac:chgData name="Hickey, Cheryl" userId="4ce08717-f6e5-443e-ac15-5059737de8cb" providerId="ADAL" clId="{315EC335-5565-4A67-BD71-A3A0E2498DBC}" dt="2024-03-07T20:47:06.595" v="1444"/>
          <ac:inkMkLst>
            <pc:docMk/>
            <pc:sldMk cId="2719488709" sldId="815"/>
            <ac:inkMk id="15" creationId="{026A9B56-93D6-54AD-1B00-DCD631803667}"/>
          </ac:inkMkLst>
        </pc:inkChg>
        <pc:inkChg chg="add del mod">
          <ac:chgData name="Hickey, Cheryl" userId="4ce08717-f6e5-443e-ac15-5059737de8cb" providerId="ADAL" clId="{315EC335-5565-4A67-BD71-A3A0E2498DBC}" dt="2024-03-07T20:47:05.713" v="1443"/>
          <ac:inkMkLst>
            <pc:docMk/>
            <pc:sldMk cId="2719488709" sldId="815"/>
            <ac:inkMk id="16" creationId="{E9B8CA58-F5CA-C5E8-A785-0A89855D5123}"/>
          </ac:inkMkLst>
        </pc:inkChg>
        <pc:inkChg chg="add del mod">
          <ac:chgData name="Hickey, Cheryl" userId="4ce08717-f6e5-443e-ac15-5059737de8cb" providerId="ADAL" clId="{315EC335-5565-4A67-BD71-A3A0E2498DBC}" dt="2024-03-07T20:46:53.431" v="1441"/>
          <ac:inkMkLst>
            <pc:docMk/>
            <pc:sldMk cId="2719488709" sldId="815"/>
            <ac:inkMk id="17" creationId="{FA87A777-65CA-952D-59D3-530920EEC8C7}"/>
          </ac:inkMkLst>
        </pc:inkChg>
        <pc:inkChg chg="add del">
          <ac:chgData name="Hickey, Cheryl" userId="4ce08717-f6e5-443e-ac15-5059737de8cb" providerId="ADAL" clId="{315EC335-5565-4A67-BD71-A3A0E2498DBC}" dt="2024-03-07T20:47:24.516" v="1445"/>
          <ac:inkMkLst>
            <pc:docMk/>
            <pc:sldMk cId="2719488709" sldId="815"/>
            <ac:inkMk id="19" creationId="{A2E1FDCC-A1DD-D038-015B-8984A6D6C37F}"/>
          </ac:inkMkLst>
        </pc:inkChg>
      </pc:sldChg>
      <pc:sldChg chg="modSp mod">
        <pc:chgData name="Hickey, Cheryl" userId="4ce08717-f6e5-443e-ac15-5059737de8cb" providerId="ADAL" clId="{315EC335-5565-4A67-BD71-A3A0E2498DBC}" dt="2024-03-08T00:45:10.403" v="3649" actId="20577"/>
        <pc:sldMkLst>
          <pc:docMk/>
          <pc:sldMk cId="603858021" sldId="824"/>
        </pc:sldMkLst>
        <pc:spChg chg="mod">
          <ac:chgData name="Hickey, Cheryl" userId="4ce08717-f6e5-443e-ac15-5059737de8cb" providerId="ADAL" clId="{315EC335-5565-4A67-BD71-A3A0E2498DBC}" dt="2024-03-08T00:45:10.403" v="3649" actId="20577"/>
          <ac:spMkLst>
            <pc:docMk/>
            <pc:sldMk cId="603858021" sldId="824"/>
            <ac:spMk id="3076" creationId="{ABB19278-A587-F783-0DD7-F028E0B30FC5}"/>
          </ac:spMkLst>
        </pc:spChg>
      </pc:sldChg>
      <pc:sldChg chg="modSp mod">
        <pc:chgData name="Hickey, Cheryl" userId="4ce08717-f6e5-443e-ac15-5059737de8cb" providerId="ADAL" clId="{315EC335-5565-4A67-BD71-A3A0E2498DBC}" dt="2024-03-07T20:16:55.972" v="124" actId="20577"/>
        <pc:sldMkLst>
          <pc:docMk/>
          <pc:sldMk cId="1716123501" sldId="825"/>
        </pc:sldMkLst>
        <pc:spChg chg="mod">
          <ac:chgData name="Hickey, Cheryl" userId="4ce08717-f6e5-443e-ac15-5059737de8cb" providerId="ADAL" clId="{315EC335-5565-4A67-BD71-A3A0E2498DBC}" dt="2024-03-07T20:16:55.972" v="124" actId="20577"/>
          <ac:spMkLst>
            <pc:docMk/>
            <pc:sldMk cId="1716123501" sldId="825"/>
            <ac:spMk id="3" creationId="{75844994-379F-8A63-8389-44C8F348FBB1}"/>
          </ac:spMkLst>
        </pc:spChg>
      </pc:sldChg>
      <pc:sldChg chg="modSp mod">
        <pc:chgData name="Hickey, Cheryl" userId="4ce08717-f6e5-443e-ac15-5059737de8cb" providerId="ADAL" clId="{315EC335-5565-4A67-BD71-A3A0E2498DBC}" dt="2024-03-08T00:27:36.986" v="3452" actId="20577"/>
        <pc:sldMkLst>
          <pc:docMk/>
          <pc:sldMk cId="656806837" sldId="829"/>
        </pc:sldMkLst>
        <pc:spChg chg="mod">
          <ac:chgData name="Hickey, Cheryl" userId="4ce08717-f6e5-443e-ac15-5059737de8cb" providerId="ADAL" clId="{315EC335-5565-4A67-BD71-A3A0E2498DBC}" dt="2024-03-08T00:27:36.986" v="3452" actId="20577"/>
          <ac:spMkLst>
            <pc:docMk/>
            <pc:sldMk cId="656806837" sldId="829"/>
            <ac:spMk id="4" creationId="{A1BA6831-CD19-805B-7F85-01C613929048}"/>
          </ac:spMkLst>
        </pc:spChg>
      </pc:sldChg>
      <pc:sldChg chg="addSp delSp modSp new mod setBg">
        <pc:chgData name="Hickey, Cheryl" userId="4ce08717-f6e5-443e-ac15-5059737de8cb" providerId="ADAL" clId="{315EC335-5565-4A67-BD71-A3A0E2498DBC}" dt="2024-03-08T00:33:13.479" v="3480" actId="14100"/>
        <pc:sldMkLst>
          <pc:docMk/>
          <pc:sldMk cId="2648387409" sldId="836"/>
        </pc:sldMkLst>
        <pc:spChg chg="mod">
          <ac:chgData name="Hickey, Cheryl" userId="4ce08717-f6e5-443e-ac15-5059737de8cb" providerId="ADAL" clId="{315EC335-5565-4A67-BD71-A3A0E2498DBC}" dt="2024-03-08T00:30:28.741" v="3475" actId="26606"/>
          <ac:spMkLst>
            <pc:docMk/>
            <pc:sldMk cId="2648387409" sldId="836"/>
            <ac:spMk id="2" creationId="{EE8C56AD-5DDD-F7F9-A217-322180A25063}"/>
          </ac:spMkLst>
        </pc:spChg>
        <pc:spChg chg="del">
          <ac:chgData name="Hickey, Cheryl" userId="4ce08717-f6e5-443e-ac15-5059737de8cb" providerId="ADAL" clId="{315EC335-5565-4A67-BD71-A3A0E2498DBC}" dt="2024-03-07T20:54:49.744" v="1667" actId="478"/>
          <ac:spMkLst>
            <pc:docMk/>
            <pc:sldMk cId="2648387409" sldId="836"/>
            <ac:spMk id="3" creationId="{852E828E-0C72-93B9-5A0A-CF1E648BB845}"/>
          </ac:spMkLst>
        </pc:spChg>
        <pc:spChg chg="add mod ord">
          <ac:chgData name="Hickey, Cheryl" userId="4ce08717-f6e5-443e-ac15-5059737de8cb" providerId="ADAL" clId="{315EC335-5565-4A67-BD71-A3A0E2498DBC}" dt="2024-03-08T00:33:13.479" v="3480" actId="14100"/>
          <ac:spMkLst>
            <pc:docMk/>
            <pc:sldMk cId="2648387409" sldId="836"/>
            <ac:spMk id="4" creationId="{D166278A-93D9-93DC-4599-A3A625196EBF}"/>
          </ac:spMkLst>
        </pc:spChg>
        <pc:picChg chg="add mod">
          <ac:chgData name="Hickey, Cheryl" userId="4ce08717-f6e5-443e-ac15-5059737de8cb" providerId="ADAL" clId="{315EC335-5565-4A67-BD71-A3A0E2498DBC}" dt="2024-03-08T00:30:45.311" v="3479" actId="14100"/>
          <ac:picMkLst>
            <pc:docMk/>
            <pc:sldMk cId="2648387409" sldId="836"/>
            <ac:picMk id="5" creationId="{D90290C0-E6B2-3223-3745-8BE3490046A3}"/>
          </ac:picMkLst>
        </pc:picChg>
      </pc:sldChg>
      <pc:sldChg chg="modSp mod">
        <pc:chgData name="Hickey, Cheryl" userId="4ce08717-f6e5-443e-ac15-5059737de8cb" providerId="ADAL" clId="{315EC335-5565-4A67-BD71-A3A0E2498DBC}" dt="2024-03-08T00:36:59.780" v="3482" actId="207"/>
        <pc:sldMkLst>
          <pc:docMk/>
          <pc:sldMk cId="3867426457" sldId="839"/>
        </pc:sldMkLst>
        <pc:spChg chg="mod">
          <ac:chgData name="Hickey, Cheryl" userId="4ce08717-f6e5-443e-ac15-5059737de8cb" providerId="ADAL" clId="{315EC335-5565-4A67-BD71-A3A0E2498DBC}" dt="2024-03-08T00:36:59.780" v="3482" actId="207"/>
          <ac:spMkLst>
            <pc:docMk/>
            <pc:sldMk cId="3867426457" sldId="839"/>
            <ac:spMk id="3" creationId="{2E37C64A-E84E-7124-8D69-3B3942370DA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02D66B-8488-404F-8584-EE0CF7BDAE5C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138E62F-18C8-48E1-AEC0-61D15455E54A}">
      <dgm:prSet/>
      <dgm:spPr/>
      <dgm:t>
        <a:bodyPr/>
        <a:lstStyle/>
        <a:p>
          <a:pPr rtl="0">
            <a:defRPr b="1"/>
          </a:pPr>
          <a:r>
            <a:rPr lang="en-US">
              <a:latin typeface="Trebuchet MS" panose="020B0603020202020204"/>
            </a:rPr>
            <a:t>Mar</a:t>
          </a:r>
          <a:r>
            <a:rPr lang="en-US"/>
            <a:t>. </a:t>
          </a:r>
          <a:r>
            <a:rPr lang="en-US">
              <a:latin typeface="Trebuchet MS" panose="020B0603020202020204"/>
            </a:rPr>
            <a:t>5 2024</a:t>
          </a:r>
          <a:endParaRPr lang="en-US" b="0"/>
        </a:p>
      </dgm:t>
    </dgm:pt>
    <dgm:pt modelId="{CAC7086C-9B10-42FA-9080-75867047AD44}" type="parTrans" cxnId="{7E846D7B-39D8-480B-A7D2-97D9B69D1FF8}">
      <dgm:prSet/>
      <dgm:spPr/>
      <dgm:t>
        <a:bodyPr/>
        <a:lstStyle/>
        <a:p>
          <a:endParaRPr lang="en-US"/>
        </a:p>
      </dgm:t>
    </dgm:pt>
    <dgm:pt modelId="{AEB56618-F1D2-4E5E-92B2-B05B294B7A25}" type="sibTrans" cxnId="{7E846D7B-39D8-480B-A7D2-97D9B69D1FF8}">
      <dgm:prSet/>
      <dgm:spPr/>
      <dgm:t>
        <a:bodyPr/>
        <a:lstStyle/>
        <a:p>
          <a:endParaRPr lang="en-US"/>
        </a:p>
      </dgm:t>
    </dgm:pt>
    <dgm:pt modelId="{0D7610CE-D911-4829-B50A-861D979CFC49}">
      <dgm:prSet/>
      <dgm:spPr/>
      <dgm:t>
        <a:bodyPr/>
        <a:lstStyle/>
        <a:p>
          <a:r>
            <a:rPr lang="en-US"/>
            <a:t>Pilot Website/Systems Launch</a:t>
          </a:r>
        </a:p>
      </dgm:t>
    </dgm:pt>
    <dgm:pt modelId="{35224BBD-24C4-414E-88E5-56522C25B3E9}" type="parTrans" cxnId="{2786066B-BCD0-4B24-8F3A-8F9DE7120EDD}">
      <dgm:prSet/>
      <dgm:spPr/>
      <dgm:t>
        <a:bodyPr/>
        <a:lstStyle/>
        <a:p>
          <a:endParaRPr lang="en-US"/>
        </a:p>
      </dgm:t>
    </dgm:pt>
    <dgm:pt modelId="{3A13210E-9BB0-4C62-B56C-BFA381CC83F1}" type="sibTrans" cxnId="{2786066B-BCD0-4B24-8F3A-8F9DE7120EDD}">
      <dgm:prSet/>
      <dgm:spPr/>
      <dgm:t>
        <a:bodyPr/>
        <a:lstStyle/>
        <a:p>
          <a:endParaRPr lang="en-US"/>
        </a:p>
      </dgm:t>
    </dgm:pt>
    <dgm:pt modelId="{3847AAA5-54FC-43B8-AB1E-75769C2E7CD3}">
      <dgm:prSet/>
      <dgm:spPr/>
      <dgm:t>
        <a:bodyPr/>
        <a:lstStyle/>
        <a:p>
          <a:pPr rtl="0">
            <a:defRPr b="1"/>
          </a:pPr>
          <a:r>
            <a:rPr lang="en-US"/>
            <a:t>Apr. </a:t>
          </a:r>
          <a:r>
            <a:rPr lang="en-US">
              <a:latin typeface="Trebuchet MS" panose="020B0603020202020204"/>
            </a:rPr>
            <a:t>8 2024</a:t>
          </a:r>
          <a:endParaRPr lang="en-US"/>
        </a:p>
      </dgm:t>
    </dgm:pt>
    <dgm:pt modelId="{5D5DF192-C6F3-40F9-B7F4-C06639858873}" type="parTrans" cxnId="{938081D9-AEA1-41C0-9938-7655E8EE1361}">
      <dgm:prSet/>
      <dgm:spPr/>
      <dgm:t>
        <a:bodyPr/>
        <a:lstStyle/>
        <a:p>
          <a:endParaRPr lang="en-US"/>
        </a:p>
      </dgm:t>
    </dgm:pt>
    <dgm:pt modelId="{5018548A-AFAC-405A-A239-DFE5CE1956B6}" type="sibTrans" cxnId="{938081D9-AEA1-41C0-9938-7655E8EE1361}">
      <dgm:prSet/>
      <dgm:spPr/>
      <dgm:t>
        <a:bodyPr/>
        <a:lstStyle/>
        <a:p>
          <a:endParaRPr lang="en-US"/>
        </a:p>
      </dgm:t>
    </dgm:pt>
    <dgm:pt modelId="{17446269-8522-4711-B344-A4FA9D0D7EAE}">
      <dgm:prSet/>
      <dgm:spPr/>
      <dgm:t>
        <a:bodyPr/>
        <a:lstStyle/>
        <a:p>
          <a:r>
            <a:rPr lang="en-US"/>
            <a:t>Final LPA Submission Deadline</a:t>
          </a:r>
        </a:p>
      </dgm:t>
    </dgm:pt>
    <dgm:pt modelId="{2EC4CE17-03C2-49C5-B3D7-FEAFEA2B2DFF}" type="parTrans" cxnId="{D0277318-D4B9-40F3-A8B6-A1EF741C81E1}">
      <dgm:prSet/>
      <dgm:spPr/>
      <dgm:t>
        <a:bodyPr/>
        <a:lstStyle/>
        <a:p>
          <a:endParaRPr lang="en-US"/>
        </a:p>
      </dgm:t>
    </dgm:pt>
    <dgm:pt modelId="{872D7011-E989-4D9A-8EBD-EDEC29AE223F}" type="sibTrans" cxnId="{D0277318-D4B9-40F3-A8B6-A1EF741C81E1}">
      <dgm:prSet/>
      <dgm:spPr/>
      <dgm:t>
        <a:bodyPr/>
        <a:lstStyle/>
        <a:p>
          <a:endParaRPr lang="en-US"/>
        </a:p>
      </dgm:t>
    </dgm:pt>
    <dgm:pt modelId="{0EC9976F-C433-4B32-B1FC-8229185963BD}">
      <dgm:prSet/>
      <dgm:spPr/>
      <dgm:t>
        <a:bodyPr/>
        <a:lstStyle/>
        <a:p>
          <a:pPr>
            <a:defRPr b="1"/>
          </a:pPr>
          <a:r>
            <a:rPr lang="en-US"/>
            <a:t>May 2024</a:t>
          </a:r>
        </a:p>
      </dgm:t>
    </dgm:pt>
    <dgm:pt modelId="{D18C6305-F1BE-43C7-9E9D-79702FD431D6}" type="parTrans" cxnId="{10E3AA28-5D86-446A-AEDC-8B225D6FB229}">
      <dgm:prSet/>
      <dgm:spPr/>
      <dgm:t>
        <a:bodyPr/>
        <a:lstStyle/>
        <a:p>
          <a:endParaRPr lang="en-US"/>
        </a:p>
      </dgm:t>
    </dgm:pt>
    <dgm:pt modelId="{94724EBF-52DF-4636-B0E8-CF8A14413309}" type="sibTrans" cxnId="{10E3AA28-5D86-446A-AEDC-8B225D6FB229}">
      <dgm:prSet/>
      <dgm:spPr/>
      <dgm:t>
        <a:bodyPr/>
        <a:lstStyle/>
        <a:p>
          <a:endParaRPr lang="en-US"/>
        </a:p>
      </dgm:t>
    </dgm:pt>
    <dgm:pt modelId="{41C08112-37B5-40E6-A3C2-C12C4E3FB6DD}">
      <dgm:prSet/>
      <dgm:spPr/>
      <dgm:t>
        <a:bodyPr/>
        <a:lstStyle/>
        <a:p>
          <a:r>
            <a:rPr lang="en-US"/>
            <a:t>LPA Pilot scoring</a:t>
          </a:r>
        </a:p>
      </dgm:t>
    </dgm:pt>
    <dgm:pt modelId="{CBD3DAF1-1FC8-436C-AB8A-7591794D3380}" type="parTrans" cxnId="{ADB6AB00-B986-4D4F-9501-1BE8FF57FBAC}">
      <dgm:prSet/>
      <dgm:spPr/>
      <dgm:t>
        <a:bodyPr/>
        <a:lstStyle/>
        <a:p>
          <a:endParaRPr lang="en-US"/>
        </a:p>
      </dgm:t>
    </dgm:pt>
    <dgm:pt modelId="{2A13568F-00E9-4BBF-AC73-610E55DA999C}" type="sibTrans" cxnId="{ADB6AB00-B986-4D4F-9501-1BE8FF57FBAC}">
      <dgm:prSet/>
      <dgm:spPr/>
      <dgm:t>
        <a:bodyPr/>
        <a:lstStyle/>
        <a:p>
          <a:endParaRPr lang="en-US"/>
        </a:p>
      </dgm:t>
    </dgm:pt>
    <dgm:pt modelId="{96B3C5FA-6C89-4CBA-90CC-BF692B04D51A}">
      <dgm:prSet/>
      <dgm:spPr/>
      <dgm:t>
        <a:bodyPr/>
        <a:lstStyle/>
        <a:p>
          <a:pPr rtl="0">
            <a:defRPr b="1"/>
          </a:pPr>
          <a:r>
            <a:rPr lang="en-US">
              <a:latin typeface="Trebuchet MS" panose="020B0603020202020204"/>
            </a:rPr>
            <a:t>Jun.</a:t>
          </a:r>
          <a:r>
            <a:rPr lang="en-US"/>
            <a:t> </a:t>
          </a:r>
          <a:r>
            <a:rPr lang="en-US">
              <a:latin typeface="Trebuchet MS" panose="020B0603020202020204"/>
            </a:rPr>
            <a:t>14 2024</a:t>
          </a:r>
          <a:endParaRPr lang="en-US"/>
        </a:p>
      </dgm:t>
    </dgm:pt>
    <dgm:pt modelId="{37BC7B5B-074A-4CD0-9988-42E429064A98}" type="parTrans" cxnId="{840BAB22-6042-471E-A14E-3F54C83ABBFF}">
      <dgm:prSet/>
      <dgm:spPr/>
      <dgm:t>
        <a:bodyPr/>
        <a:lstStyle/>
        <a:p>
          <a:endParaRPr lang="en-US"/>
        </a:p>
      </dgm:t>
    </dgm:pt>
    <dgm:pt modelId="{7670824E-1160-4937-BFF5-E8DB1B189049}" type="sibTrans" cxnId="{840BAB22-6042-471E-A14E-3F54C83ABBFF}">
      <dgm:prSet/>
      <dgm:spPr/>
      <dgm:t>
        <a:bodyPr/>
        <a:lstStyle/>
        <a:p>
          <a:endParaRPr lang="en-US"/>
        </a:p>
      </dgm:t>
    </dgm:pt>
    <dgm:pt modelId="{D93383D4-DC44-4A9F-9784-64D803EAB1AE}">
      <dgm:prSet/>
      <dgm:spPr/>
      <dgm:t>
        <a:bodyPr/>
        <a:lstStyle/>
        <a:p>
          <a:r>
            <a:rPr lang="en-US" b="0"/>
            <a:t>LPA results reported to </a:t>
          </a:r>
          <a:r>
            <a:rPr lang="en-US" b="0">
              <a:latin typeface="Trebuchet MS" panose="020B0603020202020204"/>
            </a:rPr>
            <a:t>programs, candidates, and Design Team</a:t>
          </a:r>
          <a:endParaRPr lang="en-US" b="0"/>
        </a:p>
      </dgm:t>
    </dgm:pt>
    <dgm:pt modelId="{047BC715-E651-4853-8488-6EF2FC6F1F1F}" type="parTrans" cxnId="{E87641D2-E562-4174-B885-F6D1BA1DE450}">
      <dgm:prSet/>
      <dgm:spPr/>
      <dgm:t>
        <a:bodyPr/>
        <a:lstStyle/>
        <a:p>
          <a:endParaRPr lang="en-US"/>
        </a:p>
      </dgm:t>
    </dgm:pt>
    <dgm:pt modelId="{ED951DBC-D9C9-4127-9B73-423A93731453}" type="sibTrans" cxnId="{E87641D2-E562-4174-B885-F6D1BA1DE450}">
      <dgm:prSet/>
      <dgm:spPr/>
      <dgm:t>
        <a:bodyPr/>
        <a:lstStyle/>
        <a:p>
          <a:endParaRPr lang="en-US"/>
        </a:p>
      </dgm:t>
    </dgm:pt>
    <dgm:pt modelId="{8289E660-4EBB-42B4-BD58-259988042C84}">
      <dgm:prSet phldr="0"/>
      <dgm:spPr/>
      <dgm:t>
        <a:bodyPr/>
        <a:lstStyle/>
        <a:p>
          <a:pPr>
            <a:defRPr b="1"/>
          </a:pPr>
          <a:r>
            <a:rPr lang="en-US">
              <a:latin typeface="Trebuchet MS" panose="020B0603020202020204"/>
            </a:rPr>
            <a:t>Apr. 2024</a:t>
          </a:r>
        </a:p>
      </dgm:t>
    </dgm:pt>
    <dgm:pt modelId="{B7DC16DE-D945-4403-9968-D9C0BEE50F63}" type="parTrans" cxnId="{E1C93936-F054-463D-B74D-94DA32E10F6A}">
      <dgm:prSet/>
      <dgm:spPr/>
      <dgm:t>
        <a:bodyPr/>
        <a:lstStyle/>
        <a:p>
          <a:endParaRPr lang="en-US"/>
        </a:p>
      </dgm:t>
    </dgm:pt>
    <dgm:pt modelId="{300008EA-3DFD-4938-8C75-5E15628A02C7}" type="sibTrans" cxnId="{E1C93936-F054-463D-B74D-94DA32E10F6A}">
      <dgm:prSet/>
      <dgm:spPr/>
      <dgm:t>
        <a:bodyPr/>
        <a:lstStyle/>
        <a:p>
          <a:endParaRPr lang="en-US"/>
        </a:p>
      </dgm:t>
    </dgm:pt>
    <dgm:pt modelId="{078661E5-D717-4705-BBE9-1F7AE7800C81}">
      <dgm:prSet phldr="0"/>
      <dgm:spPr/>
      <dgm:t>
        <a:bodyPr/>
        <a:lstStyle/>
        <a:p>
          <a:r>
            <a:rPr lang="en-US" b="0">
              <a:latin typeface="Trebuchet MS" panose="020B0603020202020204"/>
            </a:rPr>
            <a:t>Focus Groups &amp; Surveys</a:t>
          </a:r>
        </a:p>
      </dgm:t>
    </dgm:pt>
    <dgm:pt modelId="{100C3361-0184-4B1F-92B3-BBFD41B117FE}" type="parTrans" cxnId="{28B0FC31-1948-4204-9D35-3D049E1E7A0F}">
      <dgm:prSet/>
      <dgm:spPr/>
      <dgm:t>
        <a:bodyPr/>
        <a:lstStyle/>
        <a:p>
          <a:endParaRPr lang="en-US"/>
        </a:p>
      </dgm:t>
    </dgm:pt>
    <dgm:pt modelId="{E58E5A70-F04C-46E0-B086-81241DAFCD9C}" type="sibTrans" cxnId="{28B0FC31-1948-4204-9D35-3D049E1E7A0F}">
      <dgm:prSet/>
      <dgm:spPr/>
      <dgm:t>
        <a:bodyPr/>
        <a:lstStyle/>
        <a:p>
          <a:endParaRPr lang="en-US"/>
        </a:p>
      </dgm:t>
    </dgm:pt>
    <dgm:pt modelId="{E1676A93-6663-420C-AE2A-3453433233A6}">
      <dgm:prSet phldr="0"/>
      <dgm:spPr/>
      <dgm:t>
        <a:bodyPr/>
        <a:lstStyle/>
        <a:p>
          <a:pPr>
            <a:defRPr b="1"/>
          </a:pPr>
          <a:r>
            <a:rPr lang="en-US" b="1">
              <a:latin typeface="Trebuchet MS" panose="020B0603020202020204"/>
            </a:rPr>
            <a:t>Aug. 2024</a:t>
          </a:r>
        </a:p>
      </dgm:t>
    </dgm:pt>
    <dgm:pt modelId="{D0DCA9AD-EA17-4A75-A6B2-67E652D138F5}" type="parTrans" cxnId="{2A6213E7-F691-4B7A-9587-34E2A2B05002}">
      <dgm:prSet/>
      <dgm:spPr/>
      <dgm:t>
        <a:bodyPr/>
        <a:lstStyle/>
        <a:p>
          <a:endParaRPr lang="en-US"/>
        </a:p>
      </dgm:t>
    </dgm:pt>
    <dgm:pt modelId="{3BB6C53E-C409-40C5-811D-573418696DC8}" type="sibTrans" cxnId="{2A6213E7-F691-4B7A-9587-34E2A2B05002}">
      <dgm:prSet/>
      <dgm:spPr/>
      <dgm:t>
        <a:bodyPr/>
        <a:lstStyle/>
        <a:p>
          <a:endParaRPr lang="en-US"/>
        </a:p>
      </dgm:t>
    </dgm:pt>
    <dgm:pt modelId="{7DD869EF-547D-4C10-B541-C68B8879BA21}">
      <dgm:prSet phldr="0"/>
      <dgm:spPr/>
      <dgm:t>
        <a:bodyPr/>
        <a:lstStyle/>
        <a:p>
          <a:r>
            <a:rPr lang="en-US" b="0">
              <a:latin typeface="Trebuchet MS" panose="020B0603020202020204"/>
            </a:rPr>
            <a:t>LPA update presented to the Commission</a:t>
          </a:r>
        </a:p>
      </dgm:t>
    </dgm:pt>
    <dgm:pt modelId="{B0C44A51-A250-4D9F-BA77-ED80696D55B1}" type="parTrans" cxnId="{ACB61342-B2D7-4695-A0BF-18EFC9306FAD}">
      <dgm:prSet/>
      <dgm:spPr/>
      <dgm:t>
        <a:bodyPr/>
        <a:lstStyle/>
        <a:p>
          <a:endParaRPr lang="en-US"/>
        </a:p>
      </dgm:t>
    </dgm:pt>
    <dgm:pt modelId="{07FFF2F3-4EF2-4377-B483-435E9508138E}" type="sibTrans" cxnId="{ACB61342-B2D7-4695-A0BF-18EFC9306FAD}">
      <dgm:prSet/>
      <dgm:spPr/>
      <dgm:t>
        <a:bodyPr/>
        <a:lstStyle/>
        <a:p>
          <a:endParaRPr lang="en-US"/>
        </a:p>
      </dgm:t>
    </dgm:pt>
    <dgm:pt modelId="{6425179C-6E9B-4E32-8344-5B90ECD0A260}">
      <dgm:prSet phldr="0"/>
      <dgm:spPr/>
      <dgm:t>
        <a:bodyPr/>
        <a:lstStyle/>
        <a:p>
          <a:r>
            <a:rPr lang="en-US" b="0">
              <a:solidFill>
                <a:schemeClr val="tx1"/>
              </a:solidFill>
              <a:latin typeface="Trebuchet MS"/>
              <a:cs typeface="Calibri"/>
            </a:rPr>
            <a:t>Pilot Webinar #4 </a:t>
          </a:r>
          <a:endParaRPr lang="en-US" b="0">
            <a:solidFill>
              <a:schemeClr val="tx1"/>
            </a:solidFill>
            <a:latin typeface="Trebuchet MS"/>
          </a:endParaRPr>
        </a:p>
      </dgm:t>
    </dgm:pt>
    <dgm:pt modelId="{6C90DBD9-DA8A-4460-85C4-93FA0BE10DFA}" type="parTrans" cxnId="{C63422E4-94FF-426C-A5D7-C8875DD1880E}">
      <dgm:prSet/>
      <dgm:spPr/>
      <dgm:t>
        <a:bodyPr/>
        <a:lstStyle/>
        <a:p>
          <a:endParaRPr lang="en-US"/>
        </a:p>
      </dgm:t>
    </dgm:pt>
    <dgm:pt modelId="{7CF49616-C528-4F47-8B1C-E5380D982194}" type="sibTrans" cxnId="{C63422E4-94FF-426C-A5D7-C8875DD1880E}">
      <dgm:prSet/>
      <dgm:spPr/>
      <dgm:t>
        <a:bodyPr/>
        <a:lstStyle/>
        <a:p>
          <a:endParaRPr lang="en-US"/>
        </a:p>
      </dgm:t>
    </dgm:pt>
    <dgm:pt modelId="{C712B9C4-5D3F-48AD-BD78-5B39AD7540DA}">
      <dgm:prSet phldr="0"/>
      <dgm:spPr/>
      <dgm:t>
        <a:bodyPr/>
        <a:lstStyle/>
        <a:p>
          <a:pPr rtl="0">
            <a:defRPr b="1"/>
          </a:pPr>
          <a:r>
            <a:rPr lang="en-US" b="1">
              <a:solidFill>
                <a:schemeClr val="tx1"/>
              </a:solidFill>
              <a:latin typeface="Trebuchet MS"/>
              <a:cs typeface="Calibri"/>
            </a:rPr>
            <a:t>Mar.7  2024</a:t>
          </a:r>
        </a:p>
      </dgm:t>
    </dgm:pt>
    <dgm:pt modelId="{43790714-6EA2-4257-94C3-2F4F103C6C7A}" type="parTrans" cxnId="{9EE59FFE-F16F-4BC1-AC1C-76D8A36FE207}">
      <dgm:prSet/>
      <dgm:spPr/>
      <dgm:t>
        <a:bodyPr/>
        <a:lstStyle/>
        <a:p>
          <a:endParaRPr lang="en-US"/>
        </a:p>
      </dgm:t>
    </dgm:pt>
    <dgm:pt modelId="{DB5E3CA2-D3A9-426A-88AC-4F42AD9A7294}" type="sibTrans" cxnId="{9EE59FFE-F16F-4BC1-AC1C-76D8A36FE207}">
      <dgm:prSet/>
      <dgm:spPr/>
      <dgm:t>
        <a:bodyPr/>
        <a:lstStyle/>
        <a:p>
          <a:endParaRPr lang="en-US"/>
        </a:p>
      </dgm:t>
    </dgm:pt>
    <dgm:pt modelId="{4DFAB9E4-10E7-468B-9FEF-CABDF9C9A1C4}" type="pres">
      <dgm:prSet presAssocID="{9902D66B-8488-404F-8584-EE0CF7BDAE5C}" presName="root" presStyleCnt="0">
        <dgm:presLayoutVars>
          <dgm:chMax/>
          <dgm:chPref/>
          <dgm:animLvl val="lvl"/>
        </dgm:presLayoutVars>
      </dgm:prSet>
      <dgm:spPr/>
    </dgm:pt>
    <dgm:pt modelId="{C379F471-5630-41C1-8442-536E1164A1D2}" type="pres">
      <dgm:prSet presAssocID="{9902D66B-8488-404F-8584-EE0CF7BDAE5C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6ACCE420-E146-4AC8-8523-EAF9DBA6E2BF}" type="pres">
      <dgm:prSet presAssocID="{9902D66B-8488-404F-8584-EE0CF7BDAE5C}" presName="nodes" presStyleCnt="0">
        <dgm:presLayoutVars>
          <dgm:chMax/>
          <dgm:chPref/>
          <dgm:animLvl val="lvl"/>
        </dgm:presLayoutVars>
      </dgm:prSet>
      <dgm:spPr/>
    </dgm:pt>
    <dgm:pt modelId="{8A204E56-A9B8-4292-A656-E5700C9B8AB5}" type="pres">
      <dgm:prSet presAssocID="{F138E62F-18C8-48E1-AEC0-61D15455E54A}" presName="composite" presStyleCnt="0"/>
      <dgm:spPr/>
    </dgm:pt>
    <dgm:pt modelId="{9483ACA0-473D-43BC-B370-C52AC82D6B25}" type="pres">
      <dgm:prSet presAssocID="{F138E62F-18C8-48E1-AEC0-61D15455E54A}" presName="ConnectorPoint" presStyleLbl="lnNode1" presStyleIdx="0" presStyleCnt="7"/>
      <dgm:spPr>
        <a:solidFill>
          <a:schemeClr val="accent2">
            <a:hueOff val="-1356225"/>
            <a:satOff val="-828"/>
            <a:lumOff val="3235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496B025-4662-425A-8E2C-09B13A43E401}" type="pres">
      <dgm:prSet presAssocID="{F138E62F-18C8-48E1-AEC0-61D15455E54A}" presName="DropPinPlaceHolder" presStyleCnt="0"/>
      <dgm:spPr/>
    </dgm:pt>
    <dgm:pt modelId="{E723F889-01A1-41F0-99A0-F68ED7155250}" type="pres">
      <dgm:prSet presAssocID="{F138E62F-18C8-48E1-AEC0-61D15455E54A}" presName="DropPin" presStyleLbl="alignNode1" presStyleIdx="0" presStyleCnt="7"/>
      <dgm:spPr/>
    </dgm:pt>
    <dgm:pt modelId="{A6B6EA35-9D74-4915-B652-DDB7A533A7E8}" type="pres">
      <dgm:prSet presAssocID="{F138E62F-18C8-48E1-AEC0-61D15455E54A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DBCC9E66-6941-4ECC-8172-171ABFA0F313}" type="pres">
      <dgm:prSet presAssocID="{F138E62F-18C8-48E1-AEC0-61D15455E54A}" presName="L2TextContainer" presStyleLbl="revTx" presStyleIdx="0" presStyleCnt="14">
        <dgm:presLayoutVars>
          <dgm:bulletEnabled val="1"/>
        </dgm:presLayoutVars>
      </dgm:prSet>
      <dgm:spPr/>
    </dgm:pt>
    <dgm:pt modelId="{84F40D18-B1B3-48C4-931A-46A6DD31C38F}" type="pres">
      <dgm:prSet presAssocID="{F138E62F-18C8-48E1-AEC0-61D15455E54A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3D7397CD-B062-4D75-8C16-388AF4053A05}" type="pres">
      <dgm:prSet presAssocID="{F138E62F-18C8-48E1-AEC0-61D15455E54A}" presName="ConnectLine" presStyleLbl="sibTrans1D1" presStyleIdx="0" presStyleCnt="7"/>
      <dgm:spPr>
        <a:noFill/>
        <a:ln w="1270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dash"/>
        </a:ln>
        <a:effectLst/>
      </dgm:spPr>
    </dgm:pt>
    <dgm:pt modelId="{306EB19E-15FB-4E3E-B764-DB2183BAC8D5}" type="pres">
      <dgm:prSet presAssocID="{F138E62F-18C8-48E1-AEC0-61D15455E54A}" presName="EmptyPlaceHolder" presStyleCnt="0"/>
      <dgm:spPr/>
    </dgm:pt>
    <dgm:pt modelId="{85E23D97-4232-4AFA-A66C-3B5CD7F81A25}" type="pres">
      <dgm:prSet presAssocID="{AEB56618-F1D2-4E5E-92B2-B05B294B7A25}" presName="spaceBetweenRectangles" presStyleCnt="0"/>
      <dgm:spPr/>
    </dgm:pt>
    <dgm:pt modelId="{3FABA99D-3449-4117-B9AC-05BD00980CB2}" type="pres">
      <dgm:prSet presAssocID="{C712B9C4-5D3F-48AD-BD78-5B39AD7540DA}" presName="composite" presStyleCnt="0"/>
      <dgm:spPr/>
    </dgm:pt>
    <dgm:pt modelId="{4ABE7A4C-1077-46BE-9E46-948E2C94C1BE}" type="pres">
      <dgm:prSet presAssocID="{C712B9C4-5D3F-48AD-BD78-5B39AD7540DA}" presName="ConnectorPoint" presStyleLbl="lnNode1" presStyleIdx="1" presStyleCnt="7"/>
      <dgm:spPr>
        <a:solidFill>
          <a:schemeClr val="accent2">
            <a:hueOff val="-1017169"/>
            <a:satOff val="-621"/>
            <a:lumOff val="242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645E2D6F-8B4E-44FD-80A3-73171B28D668}" type="pres">
      <dgm:prSet presAssocID="{C712B9C4-5D3F-48AD-BD78-5B39AD7540DA}" presName="DropPinPlaceHolder" presStyleCnt="0"/>
      <dgm:spPr/>
    </dgm:pt>
    <dgm:pt modelId="{86D81D07-F687-4C0E-8F18-5C6EB79CD675}" type="pres">
      <dgm:prSet presAssocID="{C712B9C4-5D3F-48AD-BD78-5B39AD7540DA}" presName="DropPin" presStyleLbl="alignNode1" presStyleIdx="1" presStyleCnt="7"/>
      <dgm:spPr/>
    </dgm:pt>
    <dgm:pt modelId="{0B4BE995-7E2B-458F-BCEF-1DF0D41436A7}" type="pres">
      <dgm:prSet presAssocID="{C712B9C4-5D3F-48AD-BD78-5B39AD7540DA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14B8ED7F-812A-4632-AB84-A841F71B130F}" type="pres">
      <dgm:prSet presAssocID="{C712B9C4-5D3F-48AD-BD78-5B39AD7540DA}" presName="L2TextContainer" presStyleLbl="revTx" presStyleIdx="2" presStyleCnt="14">
        <dgm:presLayoutVars>
          <dgm:bulletEnabled val="1"/>
        </dgm:presLayoutVars>
      </dgm:prSet>
      <dgm:spPr/>
    </dgm:pt>
    <dgm:pt modelId="{BC74A21D-DD68-4939-B143-430D6F181240}" type="pres">
      <dgm:prSet presAssocID="{C712B9C4-5D3F-48AD-BD78-5B39AD7540DA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059ABCE2-5A54-49EB-89FE-7A7104D79904}" type="pres">
      <dgm:prSet presAssocID="{C712B9C4-5D3F-48AD-BD78-5B39AD7540DA}" presName="ConnectLine" presStyleLbl="sibTrans1D1" presStyleIdx="1" presStyleCnt="7"/>
      <dgm:spPr>
        <a:noFill/>
        <a:ln w="12700" cap="rnd" cmpd="sng" algn="ctr">
          <a:solidFill>
            <a:schemeClr val="accent2">
              <a:hueOff val="-1017169"/>
              <a:satOff val="-621"/>
              <a:lumOff val="2427"/>
              <a:alphaOff val="0"/>
            </a:schemeClr>
          </a:solidFill>
          <a:prstDash val="dash"/>
        </a:ln>
        <a:effectLst/>
      </dgm:spPr>
    </dgm:pt>
    <dgm:pt modelId="{2B2F316B-281C-4F41-8568-1A95C1BF93BB}" type="pres">
      <dgm:prSet presAssocID="{C712B9C4-5D3F-48AD-BD78-5B39AD7540DA}" presName="EmptyPlaceHolder" presStyleCnt="0"/>
      <dgm:spPr/>
    </dgm:pt>
    <dgm:pt modelId="{D88749FF-6801-4B6A-8ED0-05EC903DB67C}" type="pres">
      <dgm:prSet presAssocID="{DB5E3CA2-D3A9-426A-88AC-4F42AD9A7294}" presName="spaceBetweenRectangles" presStyleCnt="0"/>
      <dgm:spPr/>
    </dgm:pt>
    <dgm:pt modelId="{96D58D71-5FE5-4BC1-9E6E-9EE352053BAF}" type="pres">
      <dgm:prSet presAssocID="{3847AAA5-54FC-43B8-AB1E-75769C2E7CD3}" presName="composite" presStyleCnt="0"/>
      <dgm:spPr/>
    </dgm:pt>
    <dgm:pt modelId="{307C95C0-DE40-4519-8E85-A1C7DA246895}" type="pres">
      <dgm:prSet presAssocID="{3847AAA5-54FC-43B8-AB1E-75769C2E7CD3}" presName="ConnectorPoint" presStyleLbl="lnNode1" presStyleIdx="2" presStyleCnt="7"/>
      <dgm:spPr>
        <a:solidFill>
          <a:schemeClr val="accent2">
            <a:hueOff val="-1808300"/>
            <a:satOff val="-1104"/>
            <a:lumOff val="431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DBC75656-C685-43DF-B5FD-DBE2DDBFEA75}" type="pres">
      <dgm:prSet presAssocID="{3847AAA5-54FC-43B8-AB1E-75769C2E7CD3}" presName="DropPinPlaceHolder" presStyleCnt="0"/>
      <dgm:spPr/>
    </dgm:pt>
    <dgm:pt modelId="{A367B6A3-A757-4B4A-A5AA-9465E74E3418}" type="pres">
      <dgm:prSet presAssocID="{3847AAA5-54FC-43B8-AB1E-75769C2E7CD3}" presName="DropPin" presStyleLbl="alignNode1" presStyleIdx="2" presStyleCnt="7"/>
      <dgm:spPr/>
    </dgm:pt>
    <dgm:pt modelId="{B15D2D3A-AA86-45CB-889E-87FA80465438}" type="pres">
      <dgm:prSet presAssocID="{3847AAA5-54FC-43B8-AB1E-75769C2E7CD3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8C1306DD-6070-4771-A271-35A97338A1E7}" type="pres">
      <dgm:prSet presAssocID="{3847AAA5-54FC-43B8-AB1E-75769C2E7CD3}" presName="L2TextContainer" presStyleLbl="revTx" presStyleIdx="4" presStyleCnt="14">
        <dgm:presLayoutVars>
          <dgm:bulletEnabled val="1"/>
        </dgm:presLayoutVars>
      </dgm:prSet>
      <dgm:spPr/>
    </dgm:pt>
    <dgm:pt modelId="{FBF09F8A-0D9E-405A-8953-D9690D049B96}" type="pres">
      <dgm:prSet presAssocID="{3847AAA5-54FC-43B8-AB1E-75769C2E7CD3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0BE7E48A-FACF-4DA0-807C-F0AF85EB7D89}" type="pres">
      <dgm:prSet presAssocID="{3847AAA5-54FC-43B8-AB1E-75769C2E7CD3}" presName="ConnectLine" presStyleLbl="sibTrans1D1" presStyleIdx="2" presStyleCnt="7"/>
      <dgm:spPr>
        <a:noFill/>
        <a:ln w="12700" cap="rnd" cmpd="sng" algn="ctr">
          <a:solidFill>
            <a:schemeClr val="accent2">
              <a:hueOff val="-1808300"/>
              <a:satOff val="-1104"/>
              <a:lumOff val="4314"/>
              <a:alphaOff val="0"/>
            </a:schemeClr>
          </a:solidFill>
          <a:prstDash val="dash"/>
        </a:ln>
        <a:effectLst/>
      </dgm:spPr>
    </dgm:pt>
    <dgm:pt modelId="{82E65E81-21F6-49D6-AF89-4A3D1DF2334C}" type="pres">
      <dgm:prSet presAssocID="{3847AAA5-54FC-43B8-AB1E-75769C2E7CD3}" presName="EmptyPlaceHolder" presStyleCnt="0"/>
      <dgm:spPr/>
    </dgm:pt>
    <dgm:pt modelId="{1A41F524-7155-473D-A60E-34DA04CF39B3}" type="pres">
      <dgm:prSet presAssocID="{5018548A-AFAC-405A-A239-DFE5CE1956B6}" presName="spaceBetweenRectangles" presStyleCnt="0"/>
      <dgm:spPr/>
    </dgm:pt>
    <dgm:pt modelId="{119C9186-E6D5-49E5-B63D-A190C4D972E3}" type="pres">
      <dgm:prSet presAssocID="{8289E660-4EBB-42B4-BD58-259988042C84}" presName="composite" presStyleCnt="0"/>
      <dgm:spPr/>
    </dgm:pt>
    <dgm:pt modelId="{F000A9A1-823E-4C6F-9AED-C6F237CA8615}" type="pres">
      <dgm:prSet presAssocID="{8289E660-4EBB-42B4-BD58-259988042C84}" presName="ConnectorPoint" presStyleLbl="lnNode1" presStyleIdx="3" presStyleCnt="7"/>
      <dgm:spPr>
        <a:solidFill>
          <a:schemeClr val="accent2">
            <a:hueOff val="-1695281"/>
            <a:satOff val="-1035"/>
            <a:lumOff val="404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31811CB-E9D7-44CF-AE1D-BEE8D47894FD}" type="pres">
      <dgm:prSet presAssocID="{8289E660-4EBB-42B4-BD58-259988042C84}" presName="DropPinPlaceHolder" presStyleCnt="0"/>
      <dgm:spPr/>
    </dgm:pt>
    <dgm:pt modelId="{3547C897-A9B2-447C-861E-E2C3FABFC3C0}" type="pres">
      <dgm:prSet presAssocID="{8289E660-4EBB-42B4-BD58-259988042C84}" presName="DropPin" presStyleLbl="alignNode1" presStyleIdx="3" presStyleCnt="7"/>
      <dgm:spPr/>
    </dgm:pt>
    <dgm:pt modelId="{3CE6049B-DF4E-42D5-93D7-DC89CA7D9E80}" type="pres">
      <dgm:prSet presAssocID="{8289E660-4EBB-42B4-BD58-259988042C84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D0700C6C-D1D5-4582-8C56-9CA185A715E3}" type="pres">
      <dgm:prSet presAssocID="{8289E660-4EBB-42B4-BD58-259988042C84}" presName="L2TextContainer" presStyleLbl="revTx" presStyleIdx="6" presStyleCnt="14">
        <dgm:presLayoutVars>
          <dgm:bulletEnabled val="1"/>
        </dgm:presLayoutVars>
      </dgm:prSet>
      <dgm:spPr/>
    </dgm:pt>
    <dgm:pt modelId="{408557F9-92D3-43A4-9EC8-FA6D357A1178}" type="pres">
      <dgm:prSet presAssocID="{8289E660-4EBB-42B4-BD58-259988042C84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02CFE445-7B89-40CB-ABB1-C2E72DB9DEC0}" type="pres">
      <dgm:prSet presAssocID="{8289E660-4EBB-42B4-BD58-259988042C84}" presName="ConnectLine" presStyleLbl="sibTrans1D1" presStyleIdx="3" presStyleCnt="7"/>
      <dgm:spPr>
        <a:noFill/>
        <a:ln w="12700" cap="rnd" cmpd="sng" algn="ctr">
          <a:solidFill>
            <a:schemeClr val="accent2">
              <a:hueOff val="-1695281"/>
              <a:satOff val="-1035"/>
              <a:lumOff val="4044"/>
              <a:alphaOff val="0"/>
            </a:schemeClr>
          </a:solidFill>
          <a:prstDash val="dash"/>
        </a:ln>
        <a:effectLst/>
      </dgm:spPr>
    </dgm:pt>
    <dgm:pt modelId="{F7E2FA62-21BC-4DA3-8BA1-9969F2563B36}" type="pres">
      <dgm:prSet presAssocID="{8289E660-4EBB-42B4-BD58-259988042C84}" presName="EmptyPlaceHolder" presStyleCnt="0"/>
      <dgm:spPr/>
    </dgm:pt>
    <dgm:pt modelId="{F9263824-1C3F-4953-88B6-C971B96E0360}" type="pres">
      <dgm:prSet presAssocID="{300008EA-3DFD-4938-8C75-5E15628A02C7}" presName="spaceBetweenRectangles" presStyleCnt="0"/>
      <dgm:spPr/>
    </dgm:pt>
    <dgm:pt modelId="{888B4AE1-AF89-42EE-9059-75DBFBD8DB92}" type="pres">
      <dgm:prSet presAssocID="{0EC9976F-C433-4B32-B1FC-8229185963BD}" presName="composite" presStyleCnt="0"/>
      <dgm:spPr/>
    </dgm:pt>
    <dgm:pt modelId="{5FD9A383-12B3-4A8D-BDB6-203C3C19A839}" type="pres">
      <dgm:prSet presAssocID="{0EC9976F-C433-4B32-B1FC-8229185963BD}" presName="ConnectorPoint" presStyleLbl="lnNode1" presStyleIdx="4" presStyleCnt="7"/>
      <dgm:spPr>
        <a:solidFill>
          <a:schemeClr val="accent2">
            <a:hueOff val="-2260375"/>
            <a:satOff val="-1380"/>
            <a:lumOff val="5392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96D19F55-8323-4F81-BBD7-23721C6C27FA}" type="pres">
      <dgm:prSet presAssocID="{0EC9976F-C433-4B32-B1FC-8229185963BD}" presName="DropPinPlaceHolder" presStyleCnt="0"/>
      <dgm:spPr/>
    </dgm:pt>
    <dgm:pt modelId="{80D35417-2031-4BA0-8585-C53E7EA136E6}" type="pres">
      <dgm:prSet presAssocID="{0EC9976F-C433-4B32-B1FC-8229185963BD}" presName="DropPin" presStyleLbl="alignNode1" presStyleIdx="4" presStyleCnt="7"/>
      <dgm:spPr/>
    </dgm:pt>
    <dgm:pt modelId="{C816BABA-7D81-422F-93C1-CBED8D620602}" type="pres">
      <dgm:prSet presAssocID="{0EC9976F-C433-4B32-B1FC-8229185963BD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B4A80A41-B3E3-4C4E-AA31-53B1EE87DF97}" type="pres">
      <dgm:prSet presAssocID="{0EC9976F-C433-4B32-B1FC-8229185963BD}" presName="L2TextContainer" presStyleLbl="revTx" presStyleIdx="8" presStyleCnt="14">
        <dgm:presLayoutVars>
          <dgm:bulletEnabled val="1"/>
        </dgm:presLayoutVars>
      </dgm:prSet>
      <dgm:spPr/>
    </dgm:pt>
    <dgm:pt modelId="{2CD2B1FD-E6A9-41BE-8FA9-970594D09B02}" type="pres">
      <dgm:prSet presAssocID="{0EC9976F-C433-4B32-B1FC-8229185963BD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11E02DCB-2539-4225-AC02-596FCF64D71F}" type="pres">
      <dgm:prSet presAssocID="{0EC9976F-C433-4B32-B1FC-8229185963BD}" presName="ConnectLine" presStyleLbl="sibTrans1D1" presStyleIdx="4" presStyleCnt="7"/>
      <dgm:spPr>
        <a:noFill/>
        <a:ln w="12700" cap="rnd" cmpd="sng" algn="ctr">
          <a:solidFill>
            <a:schemeClr val="accent2">
              <a:hueOff val="-2260375"/>
              <a:satOff val="-1380"/>
              <a:lumOff val="5392"/>
              <a:alphaOff val="0"/>
            </a:schemeClr>
          </a:solidFill>
          <a:prstDash val="dash"/>
        </a:ln>
        <a:effectLst/>
      </dgm:spPr>
    </dgm:pt>
    <dgm:pt modelId="{12D86E9C-DD4A-48EF-89FC-F29C12237AB8}" type="pres">
      <dgm:prSet presAssocID="{0EC9976F-C433-4B32-B1FC-8229185963BD}" presName="EmptyPlaceHolder" presStyleCnt="0"/>
      <dgm:spPr/>
    </dgm:pt>
    <dgm:pt modelId="{190F8935-724A-42BE-A11D-030EA42EBBAA}" type="pres">
      <dgm:prSet presAssocID="{94724EBF-52DF-4636-B0E8-CF8A14413309}" presName="spaceBetweenRectangles" presStyleCnt="0"/>
      <dgm:spPr/>
    </dgm:pt>
    <dgm:pt modelId="{07ADA9D8-EF70-44B2-8A49-C2241A42A36B}" type="pres">
      <dgm:prSet presAssocID="{96B3C5FA-6C89-4CBA-90CC-BF692B04D51A}" presName="composite" presStyleCnt="0"/>
      <dgm:spPr/>
    </dgm:pt>
    <dgm:pt modelId="{1AD6A05B-BA22-40DD-82D9-34AC0141D445}" type="pres">
      <dgm:prSet presAssocID="{96B3C5FA-6C89-4CBA-90CC-BF692B04D51A}" presName="ConnectorPoint" presStyleLbl="lnNode1" presStyleIdx="5" presStyleCnt="7"/>
      <dgm:spPr>
        <a:solidFill>
          <a:schemeClr val="accent2">
            <a:hueOff val="-2712450"/>
            <a:satOff val="-1656"/>
            <a:lumOff val="647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B41C3D31-8B2D-4792-AE2E-C36E4636EA56}" type="pres">
      <dgm:prSet presAssocID="{96B3C5FA-6C89-4CBA-90CC-BF692B04D51A}" presName="DropPinPlaceHolder" presStyleCnt="0"/>
      <dgm:spPr/>
    </dgm:pt>
    <dgm:pt modelId="{DDA78A27-0CA0-4F27-B17A-90FF83B3BC23}" type="pres">
      <dgm:prSet presAssocID="{96B3C5FA-6C89-4CBA-90CC-BF692B04D51A}" presName="DropPin" presStyleLbl="alignNode1" presStyleIdx="5" presStyleCnt="7"/>
      <dgm:spPr/>
    </dgm:pt>
    <dgm:pt modelId="{6988991C-321F-46E8-BE7D-39FDB263BA18}" type="pres">
      <dgm:prSet presAssocID="{96B3C5FA-6C89-4CBA-90CC-BF692B04D51A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CA14CA24-D299-49D3-B483-D95C44CBD07D}" type="pres">
      <dgm:prSet presAssocID="{96B3C5FA-6C89-4CBA-90CC-BF692B04D51A}" presName="L2TextContainer" presStyleLbl="revTx" presStyleIdx="10" presStyleCnt="14">
        <dgm:presLayoutVars>
          <dgm:bulletEnabled val="1"/>
        </dgm:presLayoutVars>
      </dgm:prSet>
      <dgm:spPr/>
    </dgm:pt>
    <dgm:pt modelId="{4F9CBFAA-B6FE-4746-9574-12A05C894592}" type="pres">
      <dgm:prSet presAssocID="{96B3C5FA-6C89-4CBA-90CC-BF692B04D51A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F4B11F4A-F21F-43F1-A7CB-45FE9411DB92}" type="pres">
      <dgm:prSet presAssocID="{96B3C5FA-6C89-4CBA-90CC-BF692B04D51A}" presName="ConnectLine" presStyleLbl="sibTrans1D1" presStyleIdx="5" presStyleCnt="7"/>
      <dgm:spPr>
        <a:noFill/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dash"/>
        </a:ln>
        <a:effectLst/>
      </dgm:spPr>
    </dgm:pt>
    <dgm:pt modelId="{3684423A-C2A7-4EB9-A30C-0A31E4ECA38D}" type="pres">
      <dgm:prSet presAssocID="{96B3C5FA-6C89-4CBA-90CC-BF692B04D51A}" presName="EmptyPlaceHolder" presStyleCnt="0"/>
      <dgm:spPr/>
    </dgm:pt>
    <dgm:pt modelId="{8B78880E-8617-4321-8543-63BAD704043E}" type="pres">
      <dgm:prSet presAssocID="{7670824E-1160-4937-BFF5-E8DB1B189049}" presName="spaceBetweenRectangles" presStyleCnt="0"/>
      <dgm:spPr/>
    </dgm:pt>
    <dgm:pt modelId="{66FC5213-D81A-441D-8CC8-2D0BC637E1B3}" type="pres">
      <dgm:prSet presAssocID="{E1676A93-6663-420C-AE2A-3453433233A6}" presName="composite" presStyleCnt="0"/>
      <dgm:spPr/>
    </dgm:pt>
    <dgm:pt modelId="{63BD1C5F-72DD-4C7E-9E27-13DE8D506E7D}" type="pres">
      <dgm:prSet presAssocID="{E1676A93-6663-420C-AE2A-3453433233A6}" presName="ConnectorPoint" presStyleLbl="lnNode1" presStyleIdx="6" presStyleCnt="7"/>
      <dgm:spPr>
        <a:solidFill>
          <a:schemeClr val="accent2">
            <a:hueOff val="-2324957"/>
            <a:satOff val="-1419"/>
            <a:lumOff val="554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3EDE1E0-15A7-4741-9F12-6AB4A7CE0A21}" type="pres">
      <dgm:prSet presAssocID="{E1676A93-6663-420C-AE2A-3453433233A6}" presName="DropPinPlaceHolder" presStyleCnt="0"/>
      <dgm:spPr/>
    </dgm:pt>
    <dgm:pt modelId="{A693ED26-AFCC-46FE-8EA3-5633CB42BD82}" type="pres">
      <dgm:prSet presAssocID="{E1676A93-6663-420C-AE2A-3453433233A6}" presName="DropPin" presStyleLbl="alignNode1" presStyleIdx="6" presStyleCnt="7"/>
      <dgm:spPr/>
    </dgm:pt>
    <dgm:pt modelId="{B5E90E52-164A-4419-A5EE-24B25A6BB2C5}" type="pres">
      <dgm:prSet presAssocID="{E1676A93-6663-420C-AE2A-3453433233A6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87BF4693-FC1C-4DA8-BB66-F9587AB0C3C7}" type="pres">
      <dgm:prSet presAssocID="{E1676A93-6663-420C-AE2A-3453433233A6}" presName="L2TextContainer" presStyleLbl="revTx" presStyleIdx="12" presStyleCnt="14">
        <dgm:presLayoutVars>
          <dgm:bulletEnabled val="1"/>
        </dgm:presLayoutVars>
      </dgm:prSet>
      <dgm:spPr/>
    </dgm:pt>
    <dgm:pt modelId="{267BBC4D-3C04-4B19-892B-A94CFDBBC375}" type="pres">
      <dgm:prSet presAssocID="{E1676A93-6663-420C-AE2A-3453433233A6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C3A9BE77-190F-42C3-A3B7-AD4967506F99}" type="pres">
      <dgm:prSet presAssocID="{E1676A93-6663-420C-AE2A-3453433233A6}" presName="ConnectLine" presStyleLbl="sibTrans1D1" presStyleIdx="6" presStyleCnt="7"/>
      <dgm:spPr>
        <a:noFill/>
        <a:ln w="12700" cap="rnd" cmpd="sng" algn="ctr">
          <a:solidFill>
            <a:schemeClr val="accent2">
              <a:hueOff val="-2324957"/>
              <a:satOff val="-1419"/>
              <a:lumOff val="5547"/>
              <a:alphaOff val="0"/>
            </a:schemeClr>
          </a:solidFill>
          <a:prstDash val="dash"/>
        </a:ln>
        <a:effectLst/>
      </dgm:spPr>
    </dgm:pt>
    <dgm:pt modelId="{93797791-F100-4B0A-976C-E184BE5771B3}" type="pres">
      <dgm:prSet presAssocID="{E1676A93-6663-420C-AE2A-3453433233A6}" presName="EmptyPlaceHolder" presStyleCnt="0"/>
      <dgm:spPr/>
    </dgm:pt>
  </dgm:ptLst>
  <dgm:cxnLst>
    <dgm:cxn modelId="{ADB6AB00-B986-4D4F-9501-1BE8FF57FBAC}" srcId="{0EC9976F-C433-4B32-B1FC-8229185963BD}" destId="{41C08112-37B5-40E6-A3C2-C12C4E3FB6DD}" srcOrd="0" destOrd="0" parTransId="{CBD3DAF1-1FC8-436C-AB8A-7591794D3380}" sibTransId="{2A13568F-00E9-4BBF-AC73-610E55DA999C}"/>
    <dgm:cxn modelId="{D0277318-D4B9-40F3-A8B6-A1EF741C81E1}" srcId="{3847AAA5-54FC-43B8-AB1E-75769C2E7CD3}" destId="{17446269-8522-4711-B344-A4FA9D0D7EAE}" srcOrd="0" destOrd="0" parTransId="{2EC4CE17-03C2-49C5-B3D7-FEAFEA2B2DFF}" sibTransId="{872D7011-E989-4D9A-8EBD-EDEC29AE223F}"/>
    <dgm:cxn modelId="{840BAB22-6042-471E-A14E-3F54C83ABBFF}" srcId="{9902D66B-8488-404F-8584-EE0CF7BDAE5C}" destId="{96B3C5FA-6C89-4CBA-90CC-BF692B04D51A}" srcOrd="5" destOrd="0" parTransId="{37BC7B5B-074A-4CD0-9988-42E429064A98}" sibTransId="{7670824E-1160-4937-BFF5-E8DB1B189049}"/>
    <dgm:cxn modelId="{10E3AA28-5D86-446A-AEDC-8B225D6FB229}" srcId="{9902D66B-8488-404F-8584-EE0CF7BDAE5C}" destId="{0EC9976F-C433-4B32-B1FC-8229185963BD}" srcOrd="4" destOrd="0" parTransId="{D18C6305-F1BE-43C7-9E9D-79702FD431D6}" sibTransId="{94724EBF-52DF-4636-B0E8-CF8A14413309}"/>
    <dgm:cxn modelId="{28B0FC31-1948-4204-9D35-3D049E1E7A0F}" srcId="{8289E660-4EBB-42B4-BD58-259988042C84}" destId="{078661E5-D717-4705-BBE9-1F7AE7800C81}" srcOrd="0" destOrd="0" parTransId="{100C3361-0184-4B1F-92B3-BBFD41B117FE}" sibTransId="{E58E5A70-F04C-46E0-B086-81241DAFCD9C}"/>
    <dgm:cxn modelId="{C02E2534-6368-4615-9B41-2DCC44E4C3C4}" type="presOf" srcId="{0D7610CE-D911-4829-B50A-861D979CFC49}" destId="{DBCC9E66-6941-4ECC-8172-171ABFA0F313}" srcOrd="0" destOrd="0" presId="urn:microsoft.com/office/officeart/2017/3/layout/DropPinTimeline"/>
    <dgm:cxn modelId="{45E96535-78DC-420F-A722-5366EF4A17EA}" type="presOf" srcId="{3847AAA5-54FC-43B8-AB1E-75769C2E7CD3}" destId="{FBF09F8A-0D9E-405A-8953-D9690D049B96}" srcOrd="0" destOrd="0" presId="urn:microsoft.com/office/officeart/2017/3/layout/DropPinTimeline"/>
    <dgm:cxn modelId="{E1C93936-F054-463D-B74D-94DA32E10F6A}" srcId="{9902D66B-8488-404F-8584-EE0CF7BDAE5C}" destId="{8289E660-4EBB-42B4-BD58-259988042C84}" srcOrd="3" destOrd="0" parTransId="{B7DC16DE-D945-4403-9968-D9C0BEE50F63}" sibTransId="{300008EA-3DFD-4938-8C75-5E15628A02C7}"/>
    <dgm:cxn modelId="{66F86F3F-FCA5-4B1B-ADE1-4B28EFB65AA3}" type="presOf" srcId="{41C08112-37B5-40E6-A3C2-C12C4E3FB6DD}" destId="{B4A80A41-B3E3-4C4E-AA31-53B1EE87DF97}" srcOrd="0" destOrd="0" presId="urn:microsoft.com/office/officeart/2017/3/layout/DropPinTimeline"/>
    <dgm:cxn modelId="{C325D75F-1420-444D-8FB1-AB444D43094A}" type="presOf" srcId="{C712B9C4-5D3F-48AD-BD78-5B39AD7540DA}" destId="{BC74A21D-DD68-4939-B143-430D6F181240}" srcOrd="0" destOrd="0" presId="urn:microsoft.com/office/officeart/2017/3/layout/DropPinTimeline"/>
    <dgm:cxn modelId="{ACB61342-B2D7-4695-A0BF-18EFC9306FAD}" srcId="{E1676A93-6663-420C-AE2A-3453433233A6}" destId="{7DD869EF-547D-4C10-B541-C68B8879BA21}" srcOrd="0" destOrd="0" parTransId="{B0C44A51-A250-4D9F-BA77-ED80696D55B1}" sibTransId="{07FFF2F3-4EF2-4377-B483-435E9508138E}"/>
    <dgm:cxn modelId="{1DBDB942-437D-4F73-9657-C8CD3D03E9A9}" type="presOf" srcId="{96B3C5FA-6C89-4CBA-90CC-BF692B04D51A}" destId="{4F9CBFAA-B6FE-4746-9574-12A05C894592}" srcOrd="0" destOrd="0" presId="urn:microsoft.com/office/officeart/2017/3/layout/DropPinTimeline"/>
    <dgm:cxn modelId="{2786066B-BCD0-4B24-8F3A-8F9DE7120EDD}" srcId="{F138E62F-18C8-48E1-AEC0-61D15455E54A}" destId="{0D7610CE-D911-4829-B50A-861D979CFC49}" srcOrd="0" destOrd="0" parTransId="{35224BBD-24C4-414E-88E5-56522C25B3E9}" sibTransId="{3A13210E-9BB0-4C62-B56C-BFA381CC83F1}"/>
    <dgm:cxn modelId="{33849D4C-6D8D-4E4A-BB2D-98831505C207}" type="presOf" srcId="{7DD869EF-547D-4C10-B541-C68B8879BA21}" destId="{87BF4693-FC1C-4DA8-BB66-F9587AB0C3C7}" srcOrd="0" destOrd="0" presId="urn:microsoft.com/office/officeart/2017/3/layout/DropPinTimeline"/>
    <dgm:cxn modelId="{78952276-572A-4C67-AB73-47F8DD01649B}" type="presOf" srcId="{8289E660-4EBB-42B4-BD58-259988042C84}" destId="{408557F9-92D3-43A4-9EC8-FA6D357A1178}" srcOrd="0" destOrd="0" presId="urn:microsoft.com/office/officeart/2017/3/layout/DropPinTimeline"/>
    <dgm:cxn modelId="{7E846D7B-39D8-480B-A7D2-97D9B69D1FF8}" srcId="{9902D66B-8488-404F-8584-EE0CF7BDAE5C}" destId="{F138E62F-18C8-48E1-AEC0-61D15455E54A}" srcOrd="0" destOrd="0" parTransId="{CAC7086C-9B10-42FA-9080-75867047AD44}" sibTransId="{AEB56618-F1D2-4E5E-92B2-B05B294B7A25}"/>
    <dgm:cxn modelId="{5DFBBC81-B21E-4C7E-B290-0ABC0D7A6191}" type="presOf" srcId="{D93383D4-DC44-4A9F-9784-64D803EAB1AE}" destId="{CA14CA24-D299-49D3-B483-D95C44CBD07D}" srcOrd="0" destOrd="0" presId="urn:microsoft.com/office/officeart/2017/3/layout/DropPinTimeline"/>
    <dgm:cxn modelId="{FBD53E83-CDEF-4532-B040-CD6DD618776A}" type="presOf" srcId="{17446269-8522-4711-B344-A4FA9D0D7EAE}" destId="{8C1306DD-6070-4771-A271-35A97338A1E7}" srcOrd="0" destOrd="0" presId="urn:microsoft.com/office/officeart/2017/3/layout/DropPinTimeline"/>
    <dgm:cxn modelId="{18969F87-5DD1-45D8-80D0-A43B7FA66527}" type="presOf" srcId="{9902D66B-8488-404F-8584-EE0CF7BDAE5C}" destId="{4DFAB9E4-10E7-468B-9FEF-CABDF9C9A1C4}" srcOrd="0" destOrd="0" presId="urn:microsoft.com/office/officeart/2017/3/layout/DropPinTimeline"/>
    <dgm:cxn modelId="{B146AE90-EAEC-40CD-9559-85BE1C8980FE}" type="presOf" srcId="{078661E5-D717-4705-BBE9-1F7AE7800C81}" destId="{D0700C6C-D1D5-4582-8C56-9CA185A715E3}" srcOrd="0" destOrd="0" presId="urn:microsoft.com/office/officeart/2017/3/layout/DropPinTimeline"/>
    <dgm:cxn modelId="{04C446BC-DEEF-43F3-8E5C-AE2E348B8560}" type="presOf" srcId="{E1676A93-6663-420C-AE2A-3453433233A6}" destId="{267BBC4D-3C04-4B19-892B-A94CFDBBC375}" srcOrd="0" destOrd="0" presId="urn:microsoft.com/office/officeart/2017/3/layout/DropPinTimeline"/>
    <dgm:cxn modelId="{E1B312BF-EF37-4E1A-A6FA-D5304F289562}" type="presOf" srcId="{6425179C-6E9B-4E32-8344-5B90ECD0A260}" destId="{14B8ED7F-812A-4632-AB84-A841F71B130F}" srcOrd="0" destOrd="0" presId="urn:microsoft.com/office/officeart/2017/3/layout/DropPinTimeline"/>
    <dgm:cxn modelId="{E87641D2-E562-4174-B885-F6D1BA1DE450}" srcId="{96B3C5FA-6C89-4CBA-90CC-BF692B04D51A}" destId="{D93383D4-DC44-4A9F-9784-64D803EAB1AE}" srcOrd="0" destOrd="0" parTransId="{047BC715-E651-4853-8488-6EF2FC6F1F1F}" sibTransId="{ED951DBC-D9C9-4127-9B73-423A93731453}"/>
    <dgm:cxn modelId="{938081D9-AEA1-41C0-9938-7655E8EE1361}" srcId="{9902D66B-8488-404F-8584-EE0CF7BDAE5C}" destId="{3847AAA5-54FC-43B8-AB1E-75769C2E7CD3}" srcOrd="2" destOrd="0" parTransId="{5D5DF192-C6F3-40F9-B7F4-C06639858873}" sibTransId="{5018548A-AFAC-405A-A239-DFE5CE1956B6}"/>
    <dgm:cxn modelId="{C63422E4-94FF-426C-A5D7-C8875DD1880E}" srcId="{C712B9C4-5D3F-48AD-BD78-5B39AD7540DA}" destId="{6425179C-6E9B-4E32-8344-5B90ECD0A260}" srcOrd="0" destOrd="0" parTransId="{6C90DBD9-DA8A-4460-85C4-93FA0BE10DFA}" sibTransId="{7CF49616-C528-4F47-8B1C-E5380D982194}"/>
    <dgm:cxn modelId="{2A6213E7-F691-4B7A-9587-34E2A2B05002}" srcId="{9902D66B-8488-404F-8584-EE0CF7BDAE5C}" destId="{E1676A93-6663-420C-AE2A-3453433233A6}" srcOrd="6" destOrd="0" parTransId="{D0DCA9AD-EA17-4A75-A6B2-67E652D138F5}" sibTransId="{3BB6C53E-C409-40C5-811D-573418696DC8}"/>
    <dgm:cxn modelId="{830C91F6-28FF-40B3-9E07-E2262BC8309F}" type="presOf" srcId="{F138E62F-18C8-48E1-AEC0-61D15455E54A}" destId="{84F40D18-B1B3-48C4-931A-46A6DD31C38F}" srcOrd="0" destOrd="0" presId="urn:microsoft.com/office/officeart/2017/3/layout/DropPinTimeline"/>
    <dgm:cxn modelId="{31F8C3FB-2FC9-4E3C-A67F-782B3FBD0822}" type="presOf" srcId="{0EC9976F-C433-4B32-B1FC-8229185963BD}" destId="{2CD2B1FD-E6A9-41BE-8FA9-970594D09B02}" srcOrd="0" destOrd="0" presId="urn:microsoft.com/office/officeart/2017/3/layout/DropPinTimeline"/>
    <dgm:cxn modelId="{9EE59FFE-F16F-4BC1-AC1C-76D8A36FE207}" srcId="{9902D66B-8488-404F-8584-EE0CF7BDAE5C}" destId="{C712B9C4-5D3F-48AD-BD78-5B39AD7540DA}" srcOrd="1" destOrd="0" parTransId="{43790714-6EA2-4257-94C3-2F4F103C6C7A}" sibTransId="{DB5E3CA2-D3A9-426A-88AC-4F42AD9A7294}"/>
    <dgm:cxn modelId="{06C181E2-35FD-4B2C-89A7-2C0D36F756B9}" type="presParOf" srcId="{4DFAB9E4-10E7-468B-9FEF-CABDF9C9A1C4}" destId="{C379F471-5630-41C1-8442-536E1164A1D2}" srcOrd="0" destOrd="0" presId="urn:microsoft.com/office/officeart/2017/3/layout/DropPinTimeline"/>
    <dgm:cxn modelId="{DA92EF39-8B34-41B6-84D6-85CA4D34C478}" type="presParOf" srcId="{4DFAB9E4-10E7-468B-9FEF-CABDF9C9A1C4}" destId="{6ACCE420-E146-4AC8-8523-EAF9DBA6E2BF}" srcOrd="1" destOrd="0" presId="urn:microsoft.com/office/officeart/2017/3/layout/DropPinTimeline"/>
    <dgm:cxn modelId="{BDEBBAD0-D25E-4DCA-A3B6-39515F93153E}" type="presParOf" srcId="{6ACCE420-E146-4AC8-8523-EAF9DBA6E2BF}" destId="{8A204E56-A9B8-4292-A656-E5700C9B8AB5}" srcOrd="0" destOrd="0" presId="urn:microsoft.com/office/officeart/2017/3/layout/DropPinTimeline"/>
    <dgm:cxn modelId="{0E4673DD-B3D4-476B-A8E4-C1621CB2F09A}" type="presParOf" srcId="{8A204E56-A9B8-4292-A656-E5700C9B8AB5}" destId="{9483ACA0-473D-43BC-B370-C52AC82D6B25}" srcOrd="0" destOrd="0" presId="urn:microsoft.com/office/officeart/2017/3/layout/DropPinTimeline"/>
    <dgm:cxn modelId="{A0F4074B-ADFD-439B-A361-542334096C4F}" type="presParOf" srcId="{8A204E56-A9B8-4292-A656-E5700C9B8AB5}" destId="{0496B025-4662-425A-8E2C-09B13A43E401}" srcOrd="1" destOrd="0" presId="urn:microsoft.com/office/officeart/2017/3/layout/DropPinTimeline"/>
    <dgm:cxn modelId="{962EF009-66C0-492C-8BB1-ED677F151620}" type="presParOf" srcId="{0496B025-4662-425A-8E2C-09B13A43E401}" destId="{E723F889-01A1-41F0-99A0-F68ED7155250}" srcOrd="0" destOrd="0" presId="urn:microsoft.com/office/officeart/2017/3/layout/DropPinTimeline"/>
    <dgm:cxn modelId="{2AB7A920-E8E6-4A52-9B3F-ECB85F037EB5}" type="presParOf" srcId="{0496B025-4662-425A-8E2C-09B13A43E401}" destId="{A6B6EA35-9D74-4915-B652-DDB7A533A7E8}" srcOrd="1" destOrd="0" presId="urn:microsoft.com/office/officeart/2017/3/layout/DropPinTimeline"/>
    <dgm:cxn modelId="{0D1A360C-6411-4E33-932C-949E3913B956}" type="presParOf" srcId="{8A204E56-A9B8-4292-A656-E5700C9B8AB5}" destId="{DBCC9E66-6941-4ECC-8172-171ABFA0F313}" srcOrd="2" destOrd="0" presId="urn:microsoft.com/office/officeart/2017/3/layout/DropPinTimeline"/>
    <dgm:cxn modelId="{38085CE5-F272-43D0-9118-B8F9C034F4E3}" type="presParOf" srcId="{8A204E56-A9B8-4292-A656-E5700C9B8AB5}" destId="{84F40D18-B1B3-48C4-931A-46A6DD31C38F}" srcOrd="3" destOrd="0" presId="urn:microsoft.com/office/officeart/2017/3/layout/DropPinTimeline"/>
    <dgm:cxn modelId="{D9F2D8CF-03C6-4C30-A745-7D623C17F3F8}" type="presParOf" srcId="{8A204E56-A9B8-4292-A656-E5700C9B8AB5}" destId="{3D7397CD-B062-4D75-8C16-388AF4053A05}" srcOrd="4" destOrd="0" presId="urn:microsoft.com/office/officeart/2017/3/layout/DropPinTimeline"/>
    <dgm:cxn modelId="{FF224D7C-CDBF-4817-882D-B2651126E219}" type="presParOf" srcId="{8A204E56-A9B8-4292-A656-E5700C9B8AB5}" destId="{306EB19E-15FB-4E3E-B764-DB2183BAC8D5}" srcOrd="5" destOrd="0" presId="urn:microsoft.com/office/officeart/2017/3/layout/DropPinTimeline"/>
    <dgm:cxn modelId="{D10CC6CF-D168-42D9-9489-DFD534B2D65A}" type="presParOf" srcId="{6ACCE420-E146-4AC8-8523-EAF9DBA6E2BF}" destId="{85E23D97-4232-4AFA-A66C-3B5CD7F81A25}" srcOrd="1" destOrd="0" presId="urn:microsoft.com/office/officeart/2017/3/layout/DropPinTimeline"/>
    <dgm:cxn modelId="{DE17C1FC-C4D8-4978-8A2C-1259AE15C589}" type="presParOf" srcId="{6ACCE420-E146-4AC8-8523-EAF9DBA6E2BF}" destId="{3FABA99D-3449-4117-B9AC-05BD00980CB2}" srcOrd="2" destOrd="0" presId="urn:microsoft.com/office/officeart/2017/3/layout/DropPinTimeline"/>
    <dgm:cxn modelId="{DE56310A-17C8-49A3-8266-2E0C1E593930}" type="presParOf" srcId="{3FABA99D-3449-4117-B9AC-05BD00980CB2}" destId="{4ABE7A4C-1077-46BE-9E46-948E2C94C1BE}" srcOrd="0" destOrd="0" presId="urn:microsoft.com/office/officeart/2017/3/layout/DropPinTimeline"/>
    <dgm:cxn modelId="{5610A1C7-B690-4EDF-97D8-EFCFC5F0FFB9}" type="presParOf" srcId="{3FABA99D-3449-4117-B9AC-05BD00980CB2}" destId="{645E2D6F-8B4E-44FD-80A3-73171B28D668}" srcOrd="1" destOrd="0" presId="urn:microsoft.com/office/officeart/2017/3/layout/DropPinTimeline"/>
    <dgm:cxn modelId="{3B9D2713-DA0A-424A-8E7E-34E9CD86C780}" type="presParOf" srcId="{645E2D6F-8B4E-44FD-80A3-73171B28D668}" destId="{86D81D07-F687-4C0E-8F18-5C6EB79CD675}" srcOrd="0" destOrd="0" presId="urn:microsoft.com/office/officeart/2017/3/layout/DropPinTimeline"/>
    <dgm:cxn modelId="{D69357ED-C034-4B4F-A33E-E2BB10A9DCF9}" type="presParOf" srcId="{645E2D6F-8B4E-44FD-80A3-73171B28D668}" destId="{0B4BE995-7E2B-458F-BCEF-1DF0D41436A7}" srcOrd="1" destOrd="0" presId="urn:microsoft.com/office/officeart/2017/3/layout/DropPinTimeline"/>
    <dgm:cxn modelId="{374048C9-EE61-4727-9662-86B4A751A2FE}" type="presParOf" srcId="{3FABA99D-3449-4117-B9AC-05BD00980CB2}" destId="{14B8ED7F-812A-4632-AB84-A841F71B130F}" srcOrd="2" destOrd="0" presId="urn:microsoft.com/office/officeart/2017/3/layout/DropPinTimeline"/>
    <dgm:cxn modelId="{4D782B3C-3131-46A3-869F-29FC4040FC60}" type="presParOf" srcId="{3FABA99D-3449-4117-B9AC-05BD00980CB2}" destId="{BC74A21D-DD68-4939-B143-430D6F181240}" srcOrd="3" destOrd="0" presId="urn:microsoft.com/office/officeart/2017/3/layout/DropPinTimeline"/>
    <dgm:cxn modelId="{6D896939-507D-4E50-B1F3-B7B729FFB1EB}" type="presParOf" srcId="{3FABA99D-3449-4117-B9AC-05BD00980CB2}" destId="{059ABCE2-5A54-49EB-89FE-7A7104D79904}" srcOrd="4" destOrd="0" presId="urn:microsoft.com/office/officeart/2017/3/layout/DropPinTimeline"/>
    <dgm:cxn modelId="{ABE1061E-D7A1-4399-9682-A8ABC5DED3AA}" type="presParOf" srcId="{3FABA99D-3449-4117-B9AC-05BD00980CB2}" destId="{2B2F316B-281C-4F41-8568-1A95C1BF93BB}" srcOrd="5" destOrd="0" presId="urn:microsoft.com/office/officeart/2017/3/layout/DropPinTimeline"/>
    <dgm:cxn modelId="{7618BA8B-EFB5-4611-9E68-1A843444BA30}" type="presParOf" srcId="{6ACCE420-E146-4AC8-8523-EAF9DBA6E2BF}" destId="{D88749FF-6801-4B6A-8ED0-05EC903DB67C}" srcOrd="3" destOrd="0" presId="urn:microsoft.com/office/officeart/2017/3/layout/DropPinTimeline"/>
    <dgm:cxn modelId="{28C99015-0805-4BAB-AA4F-CA6D5FA3371C}" type="presParOf" srcId="{6ACCE420-E146-4AC8-8523-EAF9DBA6E2BF}" destId="{96D58D71-5FE5-4BC1-9E6E-9EE352053BAF}" srcOrd="4" destOrd="0" presId="urn:microsoft.com/office/officeart/2017/3/layout/DropPinTimeline"/>
    <dgm:cxn modelId="{E446FB60-4CEB-45C5-8683-E7729B35C07E}" type="presParOf" srcId="{96D58D71-5FE5-4BC1-9E6E-9EE352053BAF}" destId="{307C95C0-DE40-4519-8E85-A1C7DA246895}" srcOrd="0" destOrd="0" presId="urn:microsoft.com/office/officeart/2017/3/layout/DropPinTimeline"/>
    <dgm:cxn modelId="{B2B7589B-5A72-45CD-B178-7831246CEA77}" type="presParOf" srcId="{96D58D71-5FE5-4BC1-9E6E-9EE352053BAF}" destId="{DBC75656-C685-43DF-B5FD-DBE2DDBFEA75}" srcOrd="1" destOrd="0" presId="urn:microsoft.com/office/officeart/2017/3/layout/DropPinTimeline"/>
    <dgm:cxn modelId="{85A01B80-0670-4116-B37B-C07FB59A1EC9}" type="presParOf" srcId="{DBC75656-C685-43DF-B5FD-DBE2DDBFEA75}" destId="{A367B6A3-A757-4B4A-A5AA-9465E74E3418}" srcOrd="0" destOrd="0" presId="urn:microsoft.com/office/officeart/2017/3/layout/DropPinTimeline"/>
    <dgm:cxn modelId="{B9FE2DF9-77BC-4310-AF68-12ADB10C3CF5}" type="presParOf" srcId="{DBC75656-C685-43DF-B5FD-DBE2DDBFEA75}" destId="{B15D2D3A-AA86-45CB-889E-87FA80465438}" srcOrd="1" destOrd="0" presId="urn:microsoft.com/office/officeart/2017/3/layout/DropPinTimeline"/>
    <dgm:cxn modelId="{63A4EC35-755F-47B5-A348-E76572363252}" type="presParOf" srcId="{96D58D71-5FE5-4BC1-9E6E-9EE352053BAF}" destId="{8C1306DD-6070-4771-A271-35A97338A1E7}" srcOrd="2" destOrd="0" presId="urn:microsoft.com/office/officeart/2017/3/layout/DropPinTimeline"/>
    <dgm:cxn modelId="{328700A4-374D-41F1-B82F-C9BCAF014062}" type="presParOf" srcId="{96D58D71-5FE5-4BC1-9E6E-9EE352053BAF}" destId="{FBF09F8A-0D9E-405A-8953-D9690D049B96}" srcOrd="3" destOrd="0" presId="urn:microsoft.com/office/officeart/2017/3/layout/DropPinTimeline"/>
    <dgm:cxn modelId="{AC621907-30E2-4522-913B-0536ACD3F31C}" type="presParOf" srcId="{96D58D71-5FE5-4BC1-9E6E-9EE352053BAF}" destId="{0BE7E48A-FACF-4DA0-807C-F0AF85EB7D89}" srcOrd="4" destOrd="0" presId="urn:microsoft.com/office/officeart/2017/3/layout/DropPinTimeline"/>
    <dgm:cxn modelId="{277A9B00-5F99-4A95-9C02-DABF7B401A44}" type="presParOf" srcId="{96D58D71-5FE5-4BC1-9E6E-9EE352053BAF}" destId="{82E65E81-21F6-49D6-AF89-4A3D1DF2334C}" srcOrd="5" destOrd="0" presId="urn:microsoft.com/office/officeart/2017/3/layout/DropPinTimeline"/>
    <dgm:cxn modelId="{8BEC57A4-AF5A-4DC0-8B81-57A426846FDD}" type="presParOf" srcId="{6ACCE420-E146-4AC8-8523-EAF9DBA6E2BF}" destId="{1A41F524-7155-473D-A60E-34DA04CF39B3}" srcOrd="5" destOrd="0" presId="urn:microsoft.com/office/officeart/2017/3/layout/DropPinTimeline"/>
    <dgm:cxn modelId="{7A7CBC00-EE4E-4013-BABE-E40257138BCD}" type="presParOf" srcId="{6ACCE420-E146-4AC8-8523-EAF9DBA6E2BF}" destId="{119C9186-E6D5-49E5-B63D-A190C4D972E3}" srcOrd="6" destOrd="0" presId="urn:microsoft.com/office/officeart/2017/3/layout/DropPinTimeline"/>
    <dgm:cxn modelId="{EACF42B7-7F54-4E9D-BB7D-7F10DAC6ECD8}" type="presParOf" srcId="{119C9186-E6D5-49E5-B63D-A190C4D972E3}" destId="{F000A9A1-823E-4C6F-9AED-C6F237CA8615}" srcOrd="0" destOrd="0" presId="urn:microsoft.com/office/officeart/2017/3/layout/DropPinTimeline"/>
    <dgm:cxn modelId="{E9612AF6-87FB-4A4E-8B84-E8746F1B9ECF}" type="presParOf" srcId="{119C9186-E6D5-49E5-B63D-A190C4D972E3}" destId="{031811CB-E9D7-44CF-AE1D-BEE8D47894FD}" srcOrd="1" destOrd="0" presId="urn:microsoft.com/office/officeart/2017/3/layout/DropPinTimeline"/>
    <dgm:cxn modelId="{FF94B6CA-27BB-473F-944B-651130CAA511}" type="presParOf" srcId="{031811CB-E9D7-44CF-AE1D-BEE8D47894FD}" destId="{3547C897-A9B2-447C-861E-E2C3FABFC3C0}" srcOrd="0" destOrd="0" presId="urn:microsoft.com/office/officeart/2017/3/layout/DropPinTimeline"/>
    <dgm:cxn modelId="{522B4F61-A7AE-4F17-BEF0-05B819017357}" type="presParOf" srcId="{031811CB-E9D7-44CF-AE1D-BEE8D47894FD}" destId="{3CE6049B-DF4E-42D5-93D7-DC89CA7D9E80}" srcOrd="1" destOrd="0" presId="urn:microsoft.com/office/officeart/2017/3/layout/DropPinTimeline"/>
    <dgm:cxn modelId="{C1B8AA66-A29D-4DDA-824C-DE7492545E03}" type="presParOf" srcId="{119C9186-E6D5-49E5-B63D-A190C4D972E3}" destId="{D0700C6C-D1D5-4582-8C56-9CA185A715E3}" srcOrd="2" destOrd="0" presId="urn:microsoft.com/office/officeart/2017/3/layout/DropPinTimeline"/>
    <dgm:cxn modelId="{DFAAFEA5-3F6E-44F8-98DB-F9027B896364}" type="presParOf" srcId="{119C9186-E6D5-49E5-B63D-A190C4D972E3}" destId="{408557F9-92D3-43A4-9EC8-FA6D357A1178}" srcOrd="3" destOrd="0" presId="urn:microsoft.com/office/officeart/2017/3/layout/DropPinTimeline"/>
    <dgm:cxn modelId="{7393A44E-5769-45AD-BF46-C4108228B5B1}" type="presParOf" srcId="{119C9186-E6D5-49E5-B63D-A190C4D972E3}" destId="{02CFE445-7B89-40CB-ABB1-C2E72DB9DEC0}" srcOrd="4" destOrd="0" presId="urn:microsoft.com/office/officeart/2017/3/layout/DropPinTimeline"/>
    <dgm:cxn modelId="{5652A6FC-6D15-4D03-A81D-ECB9B333E48F}" type="presParOf" srcId="{119C9186-E6D5-49E5-B63D-A190C4D972E3}" destId="{F7E2FA62-21BC-4DA3-8BA1-9969F2563B36}" srcOrd="5" destOrd="0" presId="urn:microsoft.com/office/officeart/2017/3/layout/DropPinTimeline"/>
    <dgm:cxn modelId="{4CA34D74-AE53-4EDF-98B8-205769242DDE}" type="presParOf" srcId="{6ACCE420-E146-4AC8-8523-EAF9DBA6E2BF}" destId="{F9263824-1C3F-4953-88B6-C971B96E0360}" srcOrd="7" destOrd="0" presId="urn:microsoft.com/office/officeart/2017/3/layout/DropPinTimeline"/>
    <dgm:cxn modelId="{51473ED0-9188-4F60-B886-067978CAC8CE}" type="presParOf" srcId="{6ACCE420-E146-4AC8-8523-EAF9DBA6E2BF}" destId="{888B4AE1-AF89-42EE-9059-75DBFBD8DB92}" srcOrd="8" destOrd="0" presId="urn:microsoft.com/office/officeart/2017/3/layout/DropPinTimeline"/>
    <dgm:cxn modelId="{93B1E71D-342A-4336-A1AA-6BFCB193C454}" type="presParOf" srcId="{888B4AE1-AF89-42EE-9059-75DBFBD8DB92}" destId="{5FD9A383-12B3-4A8D-BDB6-203C3C19A839}" srcOrd="0" destOrd="0" presId="urn:microsoft.com/office/officeart/2017/3/layout/DropPinTimeline"/>
    <dgm:cxn modelId="{3DDDF83E-688F-4806-85AF-7EF8618AF81D}" type="presParOf" srcId="{888B4AE1-AF89-42EE-9059-75DBFBD8DB92}" destId="{96D19F55-8323-4F81-BBD7-23721C6C27FA}" srcOrd="1" destOrd="0" presId="urn:microsoft.com/office/officeart/2017/3/layout/DropPinTimeline"/>
    <dgm:cxn modelId="{EA8D8621-A81F-4985-B924-15BF83923995}" type="presParOf" srcId="{96D19F55-8323-4F81-BBD7-23721C6C27FA}" destId="{80D35417-2031-4BA0-8585-C53E7EA136E6}" srcOrd="0" destOrd="0" presId="urn:microsoft.com/office/officeart/2017/3/layout/DropPinTimeline"/>
    <dgm:cxn modelId="{7DD6552B-D931-4B09-94E1-A700A50E1307}" type="presParOf" srcId="{96D19F55-8323-4F81-BBD7-23721C6C27FA}" destId="{C816BABA-7D81-422F-93C1-CBED8D620602}" srcOrd="1" destOrd="0" presId="urn:microsoft.com/office/officeart/2017/3/layout/DropPinTimeline"/>
    <dgm:cxn modelId="{D9C8F484-81C8-4DD8-8224-71154FE71119}" type="presParOf" srcId="{888B4AE1-AF89-42EE-9059-75DBFBD8DB92}" destId="{B4A80A41-B3E3-4C4E-AA31-53B1EE87DF97}" srcOrd="2" destOrd="0" presId="urn:microsoft.com/office/officeart/2017/3/layout/DropPinTimeline"/>
    <dgm:cxn modelId="{A957E04C-2D40-4B4B-83C9-4DA27CD90995}" type="presParOf" srcId="{888B4AE1-AF89-42EE-9059-75DBFBD8DB92}" destId="{2CD2B1FD-E6A9-41BE-8FA9-970594D09B02}" srcOrd="3" destOrd="0" presId="urn:microsoft.com/office/officeart/2017/3/layout/DropPinTimeline"/>
    <dgm:cxn modelId="{EE239E80-7185-499B-93B5-7EA309BFCF2F}" type="presParOf" srcId="{888B4AE1-AF89-42EE-9059-75DBFBD8DB92}" destId="{11E02DCB-2539-4225-AC02-596FCF64D71F}" srcOrd="4" destOrd="0" presId="urn:microsoft.com/office/officeart/2017/3/layout/DropPinTimeline"/>
    <dgm:cxn modelId="{3DAE3A4D-C97D-4A36-99CA-E6D50BF86B97}" type="presParOf" srcId="{888B4AE1-AF89-42EE-9059-75DBFBD8DB92}" destId="{12D86E9C-DD4A-48EF-89FC-F29C12237AB8}" srcOrd="5" destOrd="0" presId="urn:microsoft.com/office/officeart/2017/3/layout/DropPinTimeline"/>
    <dgm:cxn modelId="{F6A87AE1-F46B-40AA-B010-6407192C566D}" type="presParOf" srcId="{6ACCE420-E146-4AC8-8523-EAF9DBA6E2BF}" destId="{190F8935-724A-42BE-A11D-030EA42EBBAA}" srcOrd="9" destOrd="0" presId="urn:microsoft.com/office/officeart/2017/3/layout/DropPinTimeline"/>
    <dgm:cxn modelId="{B549C453-C602-4052-BCE5-0345DFEFEDD6}" type="presParOf" srcId="{6ACCE420-E146-4AC8-8523-EAF9DBA6E2BF}" destId="{07ADA9D8-EF70-44B2-8A49-C2241A42A36B}" srcOrd="10" destOrd="0" presId="urn:microsoft.com/office/officeart/2017/3/layout/DropPinTimeline"/>
    <dgm:cxn modelId="{A83633C4-2442-4386-910C-BAB551583EFB}" type="presParOf" srcId="{07ADA9D8-EF70-44B2-8A49-C2241A42A36B}" destId="{1AD6A05B-BA22-40DD-82D9-34AC0141D445}" srcOrd="0" destOrd="0" presId="urn:microsoft.com/office/officeart/2017/3/layout/DropPinTimeline"/>
    <dgm:cxn modelId="{33A8A7E8-0F5B-412C-952D-37D44B8FB580}" type="presParOf" srcId="{07ADA9D8-EF70-44B2-8A49-C2241A42A36B}" destId="{B41C3D31-8B2D-4792-AE2E-C36E4636EA56}" srcOrd="1" destOrd="0" presId="urn:microsoft.com/office/officeart/2017/3/layout/DropPinTimeline"/>
    <dgm:cxn modelId="{EE19A8AD-EE96-4BE7-9F29-34E740E0BA6D}" type="presParOf" srcId="{B41C3D31-8B2D-4792-AE2E-C36E4636EA56}" destId="{DDA78A27-0CA0-4F27-B17A-90FF83B3BC23}" srcOrd="0" destOrd="0" presId="urn:microsoft.com/office/officeart/2017/3/layout/DropPinTimeline"/>
    <dgm:cxn modelId="{4D8534D8-7B99-491B-A87D-7914B782D7CD}" type="presParOf" srcId="{B41C3D31-8B2D-4792-AE2E-C36E4636EA56}" destId="{6988991C-321F-46E8-BE7D-39FDB263BA18}" srcOrd="1" destOrd="0" presId="urn:microsoft.com/office/officeart/2017/3/layout/DropPinTimeline"/>
    <dgm:cxn modelId="{E1FC7848-2B6F-40AC-B103-DE95272F534D}" type="presParOf" srcId="{07ADA9D8-EF70-44B2-8A49-C2241A42A36B}" destId="{CA14CA24-D299-49D3-B483-D95C44CBD07D}" srcOrd="2" destOrd="0" presId="urn:microsoft.com/office/officeart/2017/3/layout/DropPinTimeline"/>
    <dgm:cxn modelId="{84463CD8-CC62-46F6-A5D9-5C8209DAC9A8}" type="presParOf" srcId="{07ADA9D8-EF70-44B2-8A49-C2241A42A36B}" destId="{4F9CBFAA-B6FE-4746-9574-12A05C894592}" srcOrd="3" destOrd="0" presId="urn:microsoft.com/office/officeart/2017/3/layout/DropPinTimeline"/>
    <dgm:cxn modelId="{A93788B4-E7F9-4386-8813-CFDEF692DDFA}" type="presParOf" srcId="{07ADA9D8-EF70-44B2-8A49-C2241A42A36B}" destId="{F4B11F4A-F21F-43F1-A7CB-45FE9411DB92}" srcOrd="4" destOrd="0" presId="urn:microsoft.com/office/officeart/2017/3/layout/DropPinTimeline"/>
    <dgm:cxn modelId="{2EF83C9C-B736-4367-AF01-23694E944802}" type="presParOf" srcId="{07ADA9D8-EF70-44B2-8A49-C2241A42A36B}" destId="{3684423A-C2A7-4EB9-A30C-0A31E4ECA38D}" srcOrd="5" destOrd="0" presId="urn:microsoft.com/office/officeart/2017/3/layout/DropPinTimeline"/>
    <dgm:cxn modelId="{D34041F3-9829-4BF0-9144-0C9F2E7D68C4}" type="presParOf" srcId="{6ACCE420-E146-4AC8-8523-EAF9DBA6E2BF}" destId="{8B78880E-8617-4321-8543-63BAD704043E}" srcOrd="11" destOrd="0" presId="urn:microsoft.com/office/officeart/2017/3/layout/DropPinTimeline"/>
    <dgm:cxn modelId="{0CE3B6B6-2EA1-46AE-B053-3705DBF07E93}" type="presParOf" srcId="{6ACCE420-E146-4AC8-8523-EAF9DBA6E2BF}" destId="{66FC5213-D81A-441D-8CC8-2D0BC637E1B3}" srcOrd="12" destOrd="0" presId="urn:microsoft.com/office/officeart/2017/3/layout/DropPinTimeline"/>
    <dgm:cxn modelId="{240C10FE-1B99-4731-9520-1F3956FFBFFA}" type="presParOf" srcId="{66FC5213-D81A-441D-8CC8-2D0BC637E1B3}" destId="{63BD1C5F-72DD-4C7E-9E27-13DE8D506E7D}" srcOrd="0" destOrd="0" presId="urn:microsoft.com/office/officeart/2017/3/layout/DropPinTimeline"/>
    <dgm:cxn modelId="{80A180FF-36B7-4D65-8E7D-2BEAF78AFFCA}" type="presParOf" srcId="{66FC5213-D81A-441D-8CC8-2D0BC637E1B3}" destId="{03EDE1E0-15A7-4741-9F12-6AB4A7CE0A21}" srcOrd="1" destOrd="0" presId="urn:microsoft.com/office/officeart/2017/3/layout/DropPinTimeline"/>
    <dgm:cxn modelId="{8831A184-6CCD-462E-8F0B-30ABF90B1625}" type="presParOf" srcId="{03EDE1E0-15A7-4741-9F12-6AB4A7CE0A21}" destId="{A693ED26-AFCC-46FE-8EA3-5633CB42BD82}" srcOrd="0" destOrd="0" presId="urn:microsoft.com/office/officeart/2017/3/layout/DropPinTimeline"/>
    <dgm:cxn modelId="{812458D9-4E5C-4D27-8390-F4CB4060A90D}" type="presParOf" srcId="{03EDE1E0-15A7-4741-9F12-6AB4A7CE0A21}" destId="{B5E90E52-164A-4419-A5EE-24B25A6BB2C5}" srcOrd="1" destOrd="0" presId="urn:microsoft.com/office/officeart/2017/3/layout/DropPinTimeline"/>
    <dgm:cxn modelId="{07B45F3E-4074-4C50-AC88-13E72F3A7012}" type="presParOf" srcId="{66FC5213-D81A-441D-8CC8-2D0BC637E1B3}" destId="{87BF4693-FC1C-4DA8-BB66-F9587AB0C3C7}" srcOrd="2" destOrd="0" presId="urn:microsoft.com/office/officeart/2017/3/layout/DropPinTimeline"/>
    <dgm:cxn modelId="{4FDA2CCF-8EA3-4957-ABD0-988DE5EFF2DA}" type="presParOf" srcId="{66FC5213-D81A-441D-8CC8-2D0BC637E1B3}" destId="{267BBC4D-3C04-4B19-892B-A94CFDBBC375}" srcOrd="3" destOrd="0" presId="urn:microsoft.com/office/officeart/2017/3/layout/DropPinTimeline"/>
    <dgm:cxn modelId="{DD9592A4-8772-428D-ADAC-E07831E7E7D5}" type="presParOf" srcId="{66FC5213-D81A-441D-8CC8-2D0BC637E1B3}" destId="{C3A9BE77-190F-42C3-A3B7-AD4967506F99}" srcOrd="4" destOrd="0" presId="urn:microsoft.com/office/officeart/2017/3/layout/DropPinTimeline"/>
    <dgm:cxn modelId="{60881B55-3DA7-4CFE-B858-582838B5962A}" type="presParOf" srcId="{66FC5213-D81A-441D-8CC8-2D0BC637E1B3}" destId="{93797791-F100-4B0A-976C-E184BE5771B3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9F471-5630-41C1-8442-536E1164A1D2}">
      <dsp:nvSpPr>
        <dsp:cNvPr id="0" name=""/>
        <dsp:cNvSpPr/>
      </dsp:nvSpPr>
      <dsp:spPr>
        <a:xfrm>
          <a:off x="0" y="3245005"/>
          <a:ext cx="763115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3F889-01A1-41F0-99A0-F68ED7155250}">
      <dsp:nvSpPr>
        <dsp:cNvPr id="0" name=""/>
        <dsp:cNvSpPr/>
      </dsp:nvSpPr>
      <dsp:spPr>
        <a:xfrm rot="8100000">
          <a:off x="84928" y="784556"/>
          <a:ext cx="403849" cy="403849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6EA35-9D74-4915-B652-DDB7A533A7E8}">
      <dsp:nvSpPr>
        <dsp:cNvPr id="0" name=""/>
        <dsp:cNvSpPr/>
      </dsp:nvSpPr>
      <dsp:spPr>
        <a:xfrm>
          <a:off x="129792" y="829420"/>
          <a:ext cx="314121" cy="31412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C9E66-6941-4ECC-8172-171ABFA0F313}">
      <dsp:nvSpPr>
        <dsp:cNvPr id="0" name=""/>
        <dsp:cNvSpPr/>
      </dsp:nvSpPr>
      <dsp:spPr>
        <a:xfrm>
          <a:off x="572418" y="1323962"/>
          <a:ext cx="1347467" cy="1921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Pilot Website/Systems Launch</a:t>
          </a:r>
        </a:p>
      </dsp:txBody>
      <dsp:txXfrm>
        <a:off x="572418" y="1323962"/>
        <a:ext cx="1347467" cy="1921042"/>
      </dsp:txXfrm>
    </dsp:sp>
    <dsp:sp modelId="{84F40D18-B1B3-48C4-931A-46A6DD31C38F}">
      <dsp:nvSpPr>
        <dsp:cNvPr id="0" name=""/>
        <dsp:cNvSpPr/>
      </dsp:nvSpPr>
      <dsp:spPr>
        <a:xfrm>
          <a:off x="572418" y="649001"/>
          <a:ext cx="1347467" cy="674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>
              <a:latin typeface="Trebuchet MS" panose="020B0603020202020204"/>
            </a:rPr>
            <a:t>Mar</a:t>
          </a:r>
          <a:r>
            <a:rPr lang="en-US" sz="1700" kern="1200"/>
            <a:t>. </a:t>
          </a:r>
          <a:r>
            <a:rPr lang="en-US" sz="1700" kern="1200">
              <a:latin typeface="Trebuchet MS" panose="020B0603020202020204"/>
            </a:rPr>
            <a:t>5 2024</a:t>
          </a:r>
          <a:endParaRPr lang="en-US" sz="1700" b="0" kern="1200"/>
        </a:p>
      </dsp:txBody>
      <dsp:txXfrm>
        <a:off x="572418" y="649001"/>
        <a:ext cx="1347467" cy="674961"/>
      </dsp:txXfrm>
    </dsp:sp>
    <dsp:sp modelId="{3D7397CD-B062-4D75-8C16-388AF4053A05}">
      <dsp:nvSpPr>
        <dsp:cNvPr id="0" name=""/>
        <dsp:cNvSpPr/>
      </dsp:nvSpPr>
      <dsp:spPr>
        <a:xfrm>
          <a:off x="286853" y="1323962"/>
          <a:ext cx="0" cy="1921042"/>
        </a:xfrm>
        <a:prstGeom prst="line">
          <a:avLst/>
        </a:prstGeom>
        <a:noFill/>
        <a:ln w="1270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3ACA0-473D-43BC-B370-C52AC82D6B25}">
      <dsp:nvSpPr>
        <dsp:cNvPr id="0" name=""/>
        <dsp:cNvSpPr/>
      </dsp:nvSpPr>
      <dsp:spPr>
        <a:xfrm>
          <a:off x="287367" y="3184258"/>
          <a:ext cx="102803" cy="121492"/>
        </a:xfrm>
        <a:prstGeom prst="ellipse">
          <a:avLst/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81D07-F687-4C0E-8F18-5C6EB79CD675}">
      <dsp:nvSpPr>
        <dsp:cNvPr id="0" name=""/>
        <dsp:cNvSpPr/>
      </dsp:nvSpPr>
      <dsp:spPr>
        <a:xfrm rot="18900000">
          <a:off x="1036590" y="5301603"/>
          <a:ext cx="403849" cy="403849"/>
        </a:xfrm>
        <a:prstGeom prst="teardrop">
          <a:avLst>
            <a:gd name="adj" fmla="val 115000"/>
          </a:avLst>
        </a:prstGeom>
        <a:solidFill>
          <a:schemeClr val="accent2">
            <a:hueOff val="18907"/>
            <a:satOff val="2173"/>
            <a:lumOff val="-1732"/>
            <a:alphaOff val="0"/>
          </a:schemeClr>
        </a:solidFill>
        <a:ln w="15875" cap="flat" cmpd="sng" algn="ctr">
          <a:solidFill>
            <a:schemeClr val="accent2">
              <a:hueOff val="18907"/>
              <a:satOff val="2173"/>
              <a:lumOff val="-17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BE995-7E2B-458F-BCEF-1DF0D41436A7}">
      <dsp:nvSpPr>
        <dsp:cNvPr id="0" name=""/>
        <dsp:cNvSpPr/>
      </dsp:nvSpPr>
      <dsp:spPr>
        <a:xfrm>
          <a:off x="1081455" y="5346467"/>
          <a:ext cx="314121" cy="31412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8ED7F-812A-4632-AB84-A841F71B130F}">
      <dsp:nvSpPr>
        <dsp:cNvPr id="0" name=""/>
        <dsp:cNvSpPr/>
      </dsp:nvSpPr>
      <dsp:spPr>
        <a:xfrm>
          <a:off x="1524080" y="3245005"/>
          <a:ext cx="1347467" cy="1921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solidFill>
                <a:schemeClr val="tx1"/>
              </a:solidFill>
              <a:latin typeface="Trebuchet MS"/>
              <a:cs typeface="Calibri"/>
            </a:rPr>
            <a:t>Pilot Webinar #4 </a:t>
          </a:r>
          <a:endParaRPr lang="en-US" sz="1300" b="0" kern="1200">
            <a:solidFill>
              <a:schemeClr val="tx1"/>
            </a:solidFill>
            <a:latin typeface="Trebuchet MS"/>
          </a:endParaRPr>
        </a:p>
      </dsp:txBody>
      <dsp:txXfrm>
        <a:off x="1524080" y="3245005"/>
        <a:ext cx="1347467" cy="1921042"/>
      </dsp:txXfrm>
    </dsp:sp>
    <dsp:sp modelId="{BC74A21D-DD68-4939-B143-430D6F181240}">
      <dsp:nvSpPr>
        <dsp:cNvPr id="0" name=""/>
        <dsp:cNvSpPr/>
      </dsp:nvSpPr>
      <dsp:spPr>
        <a:xfrm>
          <a:off x="1524080" y="5166047"/>
          <a:ext cx="1347467" cy="674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1" kern="1200">
              <a:solidFill>
                <a:schemeClr val="tx1"/>
              </a:solidFill>
              <a:latin typeface="Trebuchet MS"/>
              <a:cs typeface="Calibri"/>
            </a:rPr>
            <a:t>Mar.7  2024</a:t>
          </a:r>
        </a:p>
      </dsp:txBody>
      <dsp:txXfrm>
        <a:off x="1524080" y="5166047"/>
        <a:ext cx="1347467" cy="674961"/>
      </dsp:txXfrm>
    </dsp:sp>
    <dsp:sp modelId="{059ABCE2-5A54-49EB-89FE-7A7104D79904}">
      <dsp:nvSpPr>
        <dsp:cNvPr id="0" name=""/>
        <dsp:cNvSpPr/>
      </dsp:nvSpPr>
      <dsp:spPr>
        <a:xfrm>
          <a:off x="1238515" y="3245005"/>
          <a:ext cx="0" cy="1921042"/>
        </a:xfrm>
        <a:prstGeom prst="line">
          <a:avLst/>
        </a:prstGeom>
        <a:noFill/>
        <a:ln w="12700" cap="rnd" cmpd="sng" algn="ctr">
          <a:solidFill>
            <a:schemeClr val="accent2">
              <a:hueOff val="-1017169"/>
              <a:satOff val="-621"/>
              <a:lumOff val="2427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E7A4C-1077-46BE-9E46-948E2C94C1BE}">
      <dsp:nvSpPr>
        <dsp:cNvPr id="0" name=""/>
        <dsp:cNvSpPr/>
      </dsp:nvSpPr>
      <dsp:spPr>
        <a:xfrm>
          <a:off x="1239029" y="3184258"/>
          <a:ext cx="102803" cy="121492"/>
        </a:xfrm>
        <a:prstGeom prst="ellipse">
          <a:avLst/>
        </a:prstGeom>
        <a:solidFill>
          <a:schemeClr val="accent2">
            <a:hueOff val="-1017169"/>
            <a:satOff val="-621"/>
            <a:lumOff val="242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7B6A3-A757-4B4A-A5AA-9465E74E3418}">
      <dsp:nvSpPr>
        <dsp:cNvPr id="0" name=""/>
        <dsp:cNvSpPr/>
      </dsp:nvSpPr>
      <dsp:spPr>
        <a:xfrm rot="8100000">
          <a:off x="1988253" y="784556"/>
          <a:ext cx="403849" cy="403849"/>
        </a:xfrm>
        <a:prstGeom prst="teardrop">
          <a:avLst>
            <a:gd name="adj" fmla="val 115000"/>
          </a:avLst>
        </a:prstGeom>
        <a:solidFill>
          <a:schemeClr val="accent2">
            <a:hueOff val="37813"/>
            <a:satOff val="4346"/>
            <a:lumOff val="-3464"/>
            <a:alphaOff val="0"/>
          </a:schemeClr>
        </a:solidFill>
        <a:ln w="15875" cap="flat" cmpd="sng" algn="ctr">
          <a:solidFill>
            <a:schemeClr val="accent2">
              <a:hueOff val="37813"/>
              <a:satOff val="4346"/>
              <a:lumOff val="-34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D2D3A-AA86-45CB-889E-87FA80465438}">
      <dsp:nvSpPr>
        <dsp:cNvPr id="0" name=""/>
        <dsp:cNvSpPr/>
      </dsp:nvSpPr>
      <dsp:spPr>
        <a:xfrm>
          <a:off x="2033117" y="829420"/>
          <a:ext cx="314121" cy="31412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306DD-6070-4771-A271-35A97338A1E7}">
      <dsp:nvSpPr>
        <dsp:cNvPr id="0" name=""/>
        <dsp:cNvSpPr/>
      </dsp:nvSpPr>
      <dsp:spPr>
        <a:xfrm>
          <a:off x="2475743" y="1323962"/>
          <a:ext cx="1347467" cy="1921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Final LPA Submission Deadline</a:t>
          </a:r>
        </a:p>
      </dsp:txBody>
      <dsp:txXfrm>
        <a:off x="2475743" y="1323962"/>
        <a:ext cx="1347467" cy="1921042"/>
      </dsp:txXfrm>
    </dsp:sp>
    <dsp:sp modelId="{FBF09F8A-0D9E-405A-8953-D9690D049B96}">
      <dsp:nvSpPr>
        <dsp:cNvPr id="0" name=""/>
        <dsp:cNvSpPr/>
      </dsp:nvSpPr>
      <dsp:spPr>
        <a:xfrm>
          <a:off x="2475743" y="649001"/>
          <a:ext cx="1347467" cy="674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Apr. </a:t>
          </a:r>
          <a:r>
            <a:rPr lang="en-US" sz="1700" kern="1200">
              <a:latin typeface="Trebuchet MS" panose="020B0603020202020204"/>
            </a:rPr>
            <a:t>8 2024</a:t>
          </a:r>
          <a:endParaRPr lang="en-US" sz="1700" kern="1200"/>
        </a:p>
      </dsp:txBody>
      <dsp:txXfrm>
        <a:off x="2475743" y="649001"/>
        <a:ext cx="1347467" cy="674961"/>
      </dsp:txXfrm>
    </dsp:sp>
    <dsp:sp modelId="{0BE7E48A-FACF-4DA0-807C-F0AF85EB7D89}">
      <dsp:nvSpPr>
        <dsp:cNvPr id="0" name=""/>
        <dsp:cNvSpPr/>
      </dsp:nvSpPr>
      <dsp:spPr>
        <a:xfrm>
          <a:off x="2190178" y="1323962"/>
          <a:ext cx="0" cy="1921042"/>
        </a:xfrm>
        <a:prstGeom prst="line">
          <a:avLst/>
        </a:prstGeom>
        <a:noFill/>
        <a:ln w="12700" cap="rnd" cmpd="sng" algn="ctr">
          <a:solidFill>
            <a:schemeClr val="accent2">
              <a:hueOff val="-1808300"/>
              <a:satOff val="-1104"/>
              <a:lumOff val="4314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C95C0-DE40-4519-8E85-A1C7DA246895}">
      <dsp:nvSpPr>
        <dsp:cNvPr id="0" name=""/>
        <dsp:cNvSpPr/>
      </dsp:nvSpPr>
      <dsp:spPr>
        <a:xfrm>
          <a:off x="2190692" y="3184258"/>
          <a:ext cx="102803" cy="121492"/>
        </a:xfrm>
        <a:prstGeom prst="ellipse">
          <a:avLst/>
        </a:prstGeom>
        <a:solidFill>
          <a:schemeClr val="accent2">
            <a:hueOff val="-1808300"/>
            <a:satOff val="-1104"/>
            <a:lumOff val="431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7C897-A9B2-447C-861E-E2C3FABFC3C0}">
      <dsp:nvSpPr>
        <dsp:cNvPr id="0" name=""/>
        <dsp:cNvSpPr/>
      </dsp:nvSpPr>
      <dsp:spPr>
        <a:xfrm rot="18900000">
          <a:off x="2939916" y="5301603"/>
          <a:ext cx="403849" cy="403849"/>
        </a:xfrm>
        <a:prstGeom prst="teardrop">
          <a:avLst>
            <a:gd name="adj" fmla="val 115000"/>
          </a:avLst>
        </a:prstGeom>
        <a:solidFill>
          <a:schemeClr val="accent2">
            <a:hueOff val="56720"/>
            <a:satOff val="6519"/>
            <a:lumOff val="-5196"/>
            <a:alphaOff val="0"/>
          </a:schemeClr>
        </a:solidFill>
        <a:ln w="15875" cap="flat" cmpd="sng" algn="ctr">
          <a:solidFill>
            <a:schemeClr val="accent2">
              <a:hueOff val="56720"/>
              <a:satOff val="6519"/>
              <a:lumOff val="-5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6049B-DF4E-42D5-93D7-DC89CA7D9E80}">
      <dsp:nvSpPr>
        <dsp:cNvPr id="0" name=""/>
        <dsp:cNvSpPr/>
      </dsp:nvSpPr>
      <dsp:spPr>
        <a:xfrm>
          <a:off x="2984780" y="5346467"/>
          <a:ext cx="314121" cy="31412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00C6C-D1D5-4582-8C56-9CA185A715E3}">
      <dsp:nvSpPr>
        <dsp:cNvPr id="0" name=""/>
        <dsp:cNvSpPr/>
      </dsp:nvSpPr>
      <dsp:spPr>
        <a:xfrm>
          <a:off x="3427406" y="3245005"/>
          <a:ext cx="1347467" cy="1921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latin typeface="Trebuchet MS" panose="020B0603020202020204"/>
            </a:rPr>
            <a:t>Focus Groups &amp; Surveys</a:t>
          </a:r>
        </a:p>
      </dsp:txBody>
      <dsp:txXfrm>
        <a:off x="3427406" y="3245005"/>
        <a:ext cx="1347467" cy="1921042"/>
      </dsp:txXfrm>
    </dsp:sp>
    <dsp:sp modelId="{408557F9-92D3-43A4-9EC8-FA6D357A1178}">
      <dsp:nvSpPr>
        <dsp:cNvPr id="0" name=""/>
        <dsp:cNvSpPr/>
      </dsp:nvSpPr>
      <dsp:spPr>
        <a:xfrm>
          <a:off x="3427406" y="5166047"/>
          <a:ext cx="1347467" cy="674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>
              <a:latin typeface="Trebuchet MS" panose="020B0603020202020204"/>
            </a:rPr>
            <a:t>Apr. 2024</a:t>
          </a:r>
        </a:p>
      </dsp:txBody>
      <dsp:txXfrm>
        <a:off x="3427406" y="5166047"/>
        <a:ext cx="1347467" cy="674961"/>
      </dsp:txXfrm>
    </dsp:sp>
    <dsp:sp modelId="{02CFE445-7B89-40CB-ABB1-C2E72DB9DEC0}">
      <dsp:nvSpPr>
        <dsp:cNvPr id="0" name=""/>
        <dsp:cNvSpPr/>
      </dsp:nvSpPr>
      <dsp:spPr>
        <a:xfrm>
          <a:off x="3141841" y="3245005"/>
          <a:ext cx="0" cy="1921042"/>
        </a:xfrm>
        <a:prstGeom prst="line">
          <a:avLst/>
        </a:prstGeom>
        <a:noFill/>
        <a:ln w="12700" cap="rnd" cmpd="sng" algn="ctr">
          <a:solidFill>
            <a:schemeClr val="accent2">
              <a:hueOff val="-1695281"/>
              <a:satOff val="-1035"/>
              <a:lumOff val="4044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0A9A1-823E-4C6F-9AED-C6F237CA8615}">
      <dsp:nvSpPr>
        <dsp:cNvPr id="0" name=""/>
        <dsp:cNvSpPr/>
      </dsp:nvSpPr>
      <dsp:spPr>
        <a:xfrm>
          <a:off x="3142354" y="3184258"/>
          <a:ext cx="102803" cy="121492"/>
        </a:xfrm>
        <a:prstGeom prst="ellipse">
          <a:avLst/>
        </a:prstGeom>
        <a:solidFill>
          <a:schemeClr val="accent2">
            <a:hueOff val="-1695281"/>
            <a:satOff val="-1035"/>
            <a:lumOff val="404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35417-2031-4BA0-8585-C53E7EA136E6}">
      <dsp:nvSpPr>
        <dsp:cNvPr id="0" name=""/>
        <dsp:cNvSpPr/>
      </dsp:nvSpPr>
      <dsp:spPr>
        <a:xfrm rot="8100000">
          <a:off x="3891578" y="784556"/>
          <a:ext cx="403849" cy="403849"/>
        </a:xfrm>
        <a:prstGeom prst="teardrop">
          <a:avLst>
            <a:gd name="adj" fmla="val 115000"/>
          </a:avLst>
        </a:prstGeom>
        <a:solidFill>
          <a:schemeClr val="accent2">
            <a:hueOff val="75626"/>
            <a:satOff val="8693"/>
            <a:lumOff val="-6929"/>
            <a:alphaOff val="0"/>
          </a:schemeClr>
        </a:solidFill>
        <a:ln w="15875" cap="flat" cmpd="sng" algn="ctr">
          <a:solidFill>
            <a:schemeClr val="accent2">
              <a:hueOff val="75626"/>
              <a:satOff val="8693"/>
              <a:lumOff val="-69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6BABA-7D81-422F-93C1-CBED8D620602}">
      <dsp:nvSpPr>
        <dsp:cNvPr id="0" name=""/>
        <dsp:cNvSpPr/>
      </dsp:nvSpPr>
      <dsp:spPr>
        <a:xfrm>
          <a:off x="3936442" y="829420"/>
          <a:ext cx="314121" cy="31412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80A41-B3E3-4C4E-AA31-53B1EE87DF97}">
      <dsp:nvSpPr>
        <dsp:cNvPr id="0" name=""/>
        <dsp:cNvSpPr/>
      </dsp:nvSpPr>
      <dsp:spPr>
        <a:xfrm>
          <a:off x="4379068" y="1323962"/>
          <a:ext cx="1347467" cy="1921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LPA Pilot scoring</a:t>
          </a:r>
        </a:p>
      </dsp:txBody>
      <dsp:txXfrm>
        <a:off x="4379068" y="1323962"/>
        <a:ext cx="1347467" cy="1921042"/>
      </dsp:txXfrm>
    </dsp:sp>
    <dsp:sp modelId="{2CD2B1FD-E6A9-41BE-8FA9-970594D09B02}">
      <dsp:nvSpPr>
        <dsp:cNvPr id="0" name=""/>
        <dsp:cNvSpPr/>
      </dsp:nvSpPr>
      <dsp:spPr>
        <a:xfrm>
          <a:off x="4379068" y="649001"/>
          <a:ext cx="1347467" cy="674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May 2024</a:t>
          </a:r>
        </a:p>
      </dsp:txBody>
      <dsp:txXfrm>
        <a:off x="4379068" y="649001"/>
        <a:ext cx="1347467" cy="674961"/>
      </dsp:txXfrm>
    </dsp:sp>
    <dsp:sp modelId="{11E02DCB-2539-4225-AC02-596FCF64D71F}">
      <dsp:nvSpPr>
        <dsp:cNvPr id="0" name=""/>
        <dsp:cNvSpPr/>
      </dsp:nvSpPr>
      <dsp:spPr>
        <a:xfrm>
          <a:off x="4093503" y="1323962"/>
          <a:ext cx="0" cy="1921042"/>
        </a:xfrm>
        <a:prstGeom prst="line">
          <a:avLst/>
        </a:prstGeom>
        <a:noFill/>
        <a:ln w="12700" cap="rnd" cmpd="sng" algn="ctr">
          <a:solidFill>
            <a:schemeClr val="accent2">
              <a:hueOff val="-2260375"/>
              <a:satOff val="-1380"/>
              <a:lumOff val="5392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9A383-12B3-4A8D-BDB6-203C3C19A839}">
      <dsp:nvSpPr>
        <dsp:cNvPr id="0" name=""/>
        <dsp:cNvSpPr/>
      </dsp:nvSpPr>
      <dsp:spPr>
        <a:xfrm>
          <a:off x="4094017" y="3184258"/>
          <a:ext cx="102803" cy="121492"/>
        </a:xfrm>
        <a:prstGeom prst="ellipse">
          <a:avLst/>
        </a:prstGeom>
        <a:solidFill>
          <a:schemeClr val="accent2">
            <a:hueOff val="-2260375"/>
            <a:satOff val="-1380"/>
            <a:lumOff val="5392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78A27-0CA0-4F27-B17A-90FF83B3BC23}">
      <dsp:nvSpPr>
        <dsp:cNvPr id="0" name=""/>
        <dsp:cNvSpPr/>
      </dsp:nvSpPr>
      <dsp:spPr>
        <a:xfrm rot="18900000">
          <a:off x="4843241" y="5301603"/>
          <a:ext cx="403849" cy="403849"/>
        </a:xfrm>
        <a:prstGeom prst="teardrop">
          <a:avLst>
            <a:gd name="adj" fmla="val 115000"/>
          </a:avLst>
        </a:prstGeom>
        <a:solidFill>
          <a:schemeClr val="accent2">
            <a:hueOff val="94533"/>
            <a:satOff val="10866"/>
            <a:lumOff val="-8661"/>
            <a:alphaOff val="0"/>
          </a:schemeClr>
        </a:solidFill>
        <a:ln w="15875" cap="flat" cmpd="sng" algn="ctr">
          <a:solidFill>
            <a:schemeClr val="accent2">
              <a:hueOff val="94533"/>
              <a:satOff val="10866"/>
              <a:lumOff val="-86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8991C-321F-46E8-BE7D-39FDB263BA18}">
      <dsp:nvSpPr>
        <dsp:cNvPr id="0" name=""/>
        <dsp:cNvSpPr/>
      </dsp:nvSpPr>
      <dsp:spPr>
        <a:xfrm>
          <a:off x="4888105" y="5346467"/>
          <a:ext cx="314121" cy="31412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4CA24-D299-49D3-B483-D95C44CBD07D}">
      <dsp:nvSpPr>
        <dsp:cNvPr id="0" name=""/>
        <dsp:cNvSpPr/>
      </dsp:nvSpPr>
      <dsp:spPr>
        <a:xfrm>
          <a:off x="5330731" y="3245005"/>
          <a:ext cx="1347467" cy="1921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LPA results reported to </a:t>
          </a:r>
          <a:r>
            <a:rPr lang="en-US" sz="1300" b="0" kern="1200">
              <a:latin typeface="Trebuchet MS" panose="020B0603020202020204"/>
            </a:rPr>
            <a:t>programs, candidates, and Design Team</a:t>
          </a:r>
          <a:endParaRPr lang="en-US" sz="1300" b="0" kern="1200"/>
        </a:p>
      </dsp:txBody>
      <dsp:txXfrm>
        <a:off x="5330731" y="3245005"/>
        <a:ext cx="1347467" cy="1921042"/>
      </dsp:txXfrm>
    </dsp:sp>
    <dsp:sp modelId="{4F9CBFAA-B6FE-4746-9574-12A05C894592}">
      <dsp:nvSpPr>
        <dsp:cNvPr id="0" name=""/>
        <dsp:cNvSpPr/>
      </dsp:nvSpPr>
      <dsp:spPr>
        <a:xfrm>
          <a:off x="5330731" y="5166047"/>
          <a:ext cx="1347467" cy="674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>
              <a:latin typeface="Trebuchet MS" panose="020B0603020202020204"/>
            </a:rPr>
            <a:t>Jun.</a:t>
          </a:r>
          <a:r>
            <a:rPr lang="en-US" sz="1700" kern="1200"/>
            <a:t> </a:t>
          </a:r>
          <a:r>
            <a:rPr lang="en-US" sz="1700" kern="1200">
              <a:latin typeface="Trebuchet MS" panose="020B0603020202020204"/>
            </a:rPr>
            <a:t>14 2024</a:t>
          </a:r>
          <a:endParaRPr lang="en-US" sz="1700" kern="1200"/>
        </a:p>
      </dsp:txBody>
      <dsp:txXfrm>
        <a:off x="5330731" y="5166047"/>
        <a:ext cx="1347467" cy="674961"/>
      </dsp:txXfrm>
    </dsp:sp>
    <dsp:sp modelId="{F4B11F4A-F21F-43F1-A7CB-45FE9411DB92}">
      <dsp:nvSpPr>
        <dsp:cNvPr id="0" name=""/>
        <dsp:cNvSpPr/>
      </dsp:nvSpPr>
      <dsp:spPr>
        <a:xfrm>
          <a:off x="5045166" y="3245005"/>
          <a:ext cx="0" cy="1921042"/>
        </a:xfrm>
        <a:prstGeom prst="line">
          <a:avLst/>
        </a:prstGeom>
        <a:noFill/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6A05B-BA22-40DD-82D9-34AC0141D445}">
      <dsp:nvSpPr>
        <dsp:cNvPr id="0" name=""/>
        <dsp:cNvSpPr/>
      </dsp:nvSpPr>
      <dsp:spPr>
        <a:xfrm>
          <a:off x="5045680" y="3184258"/>
          <a:ext cx="102803" cy="121492"/>
        </a:xfrm>
        <a:prstGeom prst="ellipse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3ED26-AFCC-46FE-8EA3-5633CB42BD82}">
      <dsp:nvSpPr>
        <dsp:cNvPr id="0" name=""/>
        <dsp:cNvSpPr/>
      </dsp:nvSpPr>
      <dsp:spPr>
        <a:xfrm rot="8100000">
          <a:off x="5794903" y="784556"/>
          <a:ext cx="403849" cy="403849"/>
        </a:xfrm>
        <a:prstGeom prst="teardrop">
          <a:avLst>
            <a:gd name="adj" fmla="val 115000"/>
          </a:avLst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5875" cap="flat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90E52-164A-4419-A5EE-24B25A6BB2C5}">
      <dsp:nvSpPr>
        <dsp:cNvPr id="0" name=""/>
        <dsp:cNvSpPr/>
      </dsp:nvSpPr>
      <dsp:spPr>
        <a:xfrm>
          <a:off x="5839768" y="829420"/>
          <a:ext cx="314121" cy="31412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F4693-FC1C-4DA8-BB66-F9587AB0C3C7}">
      <dsp:nvSpPr>
        <dsp:cNvPr id="0" name=""/>
        <dsp:cNvSpPr/>
      </dsp:nvSpPr>
      <dsp:spPr>
        <a:xfrm>
          <a:off x="6282393" y="1323962"/>
          <a:ext cx="1347467" cy="1921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latin typeface="Trebuchet MS" panose="020B0603020202020204"/>
            </a:rPr>
            <a:t>LPA update presented to the Commission</a:t>
          </a:r>
        </a:p>
      </dsp:txBody>
      <dsp:txXfrm>
        <a:off x="6282393" y="1323962"/>
        <a:ext cx="1347467" cy="1921042"/>
      </dsp:txXfrm>
    </dsp:sp>
    <dsp:sp modelId="{267BBC4D-3C04-4B19-892B-A94CFDBBC375}">
      <dsp:nvSpPr>
        <dsp:cNvPr id="0" name=""/>
        <dsp:cNvSpPr/>
      </dsp:nvSpPr>
      <dsp:spPr>
        <a:xfrm>
          <a:off x="6282393" y="649001"/>
          <a:ext cx="1347467" cy="674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1" kern="1200">
              <a:latin typeface="Trebuchet MS" panose="020B0603020202020204"/>
            </a:rPr>
            <a:t>Aug. 2024</a:t>
          </a:r>
        </a:p>
      </dsp:txBody>
      <dsp:txXfrm>
        <a:off x="6282393" y="649001"/>
        <a:ext cx="1347467" cy="674961"/>
      </dsp:txXfrm>
    </dsp:sp>
    <dsp:sp modelId="{C3A9BE77-190F-42C3-A3B7-AD4967506F99}">
      <dsp:nvSpPr>
        <dsp:cNvPr id="0" name=""/>
        <dsp:cNvSpPr/>
      </dsp:nvSpPr>
      <dsp:spPr>
        <a:xfrm>
          <a:off x="5996828" y="1323962"/>
          <a:ext cx="0" cy="1921042"/>
        </a:xfrm>
        <a:prstGeom prst="line">
          <a:avLst/>
        </a:prstGeom>
        <a:noFill/>
        <a:ln w="12700" cap="rnd" cmpd="sng" algn="ctr">
          <a:solidFill>
            <a:schemeClr val="accent2">
              <a:hueOff val="-2324957"/>
              <a:satOff val="-1419"/>
              <a:lumOff val="5547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D1C5F-72DD-4C7E-9E27-13DE8D506E7D}">
      <dsp:nvSpPr>
        <dsp:cNvPr id="0" name=""/>
        <dsp:cNvSpPr/>
      </dsp:nvSpPr>
      <dsp:spPr>
        <a:xfrm>
          <a:off x="5997342" y="3184258"/>
          <a:ext cx="102803" cy="121492"/>
        </a:xfrm>
        <a:prstGeom prst="ellipse">
          <a:avLst/>
        </a:prstGeom>
        <a:solidFill>
          <a:schemeClr val="accent2">
            <a:hueOff val="-2324957"/>
            <a:satOff val="-1419"/>
            <a:lumOff val="554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EFC15-E4CA-4946-9DB3-FA1D26EAE271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5128D-62D6-47DE-A237-AAF281E5F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0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David – Open and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67FFC-CC3E-416B-A592-4830263C17F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16601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19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Debbi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38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0E9B6-796E-4B0B-A490-E6A8E6791107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81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0E9B6-796E-4B0B-A490-E6A8E6791107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9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0E9B6-796E-4B0B-A490-E6A8E6791107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18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0E9B6-796E-4B0B-A490-E6A8E6791107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92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0E9B6-796E-4B0B-A490-E6A8E6791107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8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0E9B6-796E-4B0B-A490-E6A8E6791107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08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0E9B6-796E-4B0B-A490-E6A8E6791107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64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0E9B6-796E-4B0B-A490-E6A8E6791107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7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0E9B6-796E-4B0B-A490-E6A8E67911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964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0E9B6-796E-4B0B-A490-E6A8E6791107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35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0E9B6-796E-4B0B-A490-E6A8E67911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381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0E9B6-796E-4B0B-A490-E6A8E67911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0479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0E9B6-796E-4B0B-A490-E6A8E67911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523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0E9B6-796E-4B0B-A490-E6A8E67911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90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0E9B6-796E-4B0B-A490-E6A8E6791107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65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0E9B6-796E-4B0B-A490-E6A8E6791107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71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0E9B6-796E-4B0B-A490-E6A8E6791107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06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0E9B6-796E-4B0B-A490-E6A8E6791107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98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0E9B6-796E-4B0B-A490-E6A8E6791107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23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0E9B6-796E-4B0B-A490-E6A8E6791107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6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0E9B6-796E-4B0B-A490-E6A8E6791107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1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AA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7058429" cy="2919411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000" b="0" i="0" spc="-50" baseline="0">
                <a:solidFill>
                  <a:srgbClr val="1A376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sz="5000" b="1">
                <a:solidFill>
                  <a:srgbClr val="1A3763"/>
                </a:solidFill>
              </a:rPr>
              <a:t>Presentation Title</a:t>
            </a:r>
            <a:br>
              <a:rPr lang="en-US" sz="5000" b="1">
                <a:solidFill>
                  <a:srgbClr val="1A3763"/>
                </a:solidFill>
              </a:rPr>
            </a:br>
            <a:r>
              <a:rPr lang="en-US" sz="5000" b="1">
                <a:solidFill>
                  <a:srgbClr val="1A3763"/>
                </a:solidFill>
              </a:rPr>
              <a:t>(adjust size as needed)</a:t>
            </a:r>
            <a:br>
              <a:rPr lang="en-US" sz="5000" b="1">
                <a:solidFill>
                  <a:srgbClr val="1A3763"/>
                </a:solidFill>
              </a:rPr>
            </a:br>
            <a:r>
              <a:rPr lang="en-US" sz="5000" b="1">
                <a:solidFill>
                  <a:srgbClr val="1A3763"/>
                </a:solidFill>
              </a:rPr>
              <a:t>Title Slide – Heading Level 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4361689"/>
            <a:ext cx="10058400" cy="1889679"/>
          </a:xfrm>
        </p:spPr>
        <p:txBody>
          <a:bodyPr lIns="91440" rIns="91440">
            <a:normAutofit/>
          </a:bodyPr>
          <a:lstStyle>
            <a:lvl1pPr marL="0" indent="0" algn="l">
              <a:lnSpc>
                <a:spcPct val="100000"/>
              </a:lnSpc>
              <a:spcAft>
                <a:spcPts val="1200"/>
              </a:spcAft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>
                <a:solidFill>
                  <a:schemeClr val="tx1"/>
                </a:solidFill>
                <a:latin typeface="+mn-lt"/>
              </a:rPr>
              <a:t>Subtitle/ Presenter Names/ Date                                      (Font: Calibri, All Caps, minimum 24pt)                                  </a:t>
            </a:r>
            <a:r>
              <a:rPr lang="en-US"/>
              <a:t>Do not duplicate - the first slide serves as Heading Level 1.</a:t>
            </a:r>
          </a:p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09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6506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1A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FAA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4800" b="0">
                <a:solidFill>
                  <a:srgbClr val="FAAC35"/>
                </a:solidFill>
              </a:defRPr>
            </a:lvl1pPr>
          </a:lstStyle>
          <a:p>
            <a:r>
              <a:rPr lang="en-US"/>
              <a:t>Content with Caption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98482" y="6459785"/>
            <a:ext cx="1312025" cy="365125"/>
          </a:xfrm>
        </p:spPr>
        <p:txBody>
          <a:bodyPr/>
          <a:lstStyle>
            <a:lvl1pPr>
              <a:defRPr sz="2400">
                <a:solidFill>
                  <a:srgbClr val="1A3763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>
              <a:solidFill>
                <a:srgbClr val="1A3763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B76E3E5-7638-44A1-9797-60761A720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buClrTx/>
              <a:defRPr sz="2000"/>
            </a:lvl2pPr>
            <a:lvl3pPr>
              <a:lnSpc>
                <a:spcPct val="100000"/>
              </a:lnSpc>
              <a:buClrTx/>
              <a:defRPr sz="1800"/>
            </a:lvl3pPr>
            <a:lvl4pPr>
              <a:lnSpc>
                <a:spcPct val="100000"/>
              </a:lnSpc>
              <a:buClrTx/>
              <a:defRPr sz="1600"/>
            </a:lvl4pPr>
            <a:lvl5pPr>
              <a:lnSpc>
                <a:spcPct val="100000"/>
              </a:lnSpc>
              <a:buClrTx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142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199505"/>
            <a:ext cx="10058400" cy="1429786"/>
          </a:xfrm>
        </p:spPr>
        <p:txBody>
          <a:bodyPr/>
          <a:lstStyle>
            <a:lvl1pPr>
              <a:defRPr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1A3763"/>
                </a:solidFill>
              </a:rPr>
              <a:t>Slide Title Here (adjust size as needed)</a:t>
            </a:r>
            <a:br>
              <a:rPr lang="en-US">
                <a:solidFill>
                  <a:srgbClr val="1A3763"/>
                </a:solidFill>
              </a:rPr>
            </a:br>
            <a:r>
              <a:rPr lang="en-US"/>
              <a:t>Title &amp; Content Slide – Heading Level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74" y="6459785"/>
            <a:ext cx="1312025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 sz="24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BD892F-C1C8-4888-AFA4-24722CC19B2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97278" y="1845734"/>
            <a:ext cx="10058400" cy="4023360"/>
          </a:xfrm>
        </p:spPr>
        <p:txBody>
          <a:bodyPr/>
          <a:lstStyle>
            <a:lvl1pPr marL="18288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400"/>
            </a:lvl1pPr>
            <a:lvl2pPr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2000"/>
            </a:lvl2pPr>
            <a:lvl3pPr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/>
            </a:lvl3pPr>
            <a:lvl4pPr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600"/>
            </a:lvl4pPr>
            <a:lvl5pPr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lvl5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Bullet Text Here (minimum 24pt font size)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941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199505"/>
            <a:ext cx="10058400" cy="1429786"/>
          </a:xfrm>
        </p:spPr>
        <p:txBody>
          <a:bodyPr/>
          <a:lstStyle>
            <a:lvl1pPr>
              <a:defRPr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1A3763"/>
                </a:solidFill>
              </a:rPr>
              <a:t>Slide Title Here (adjust size as needed)</a:t>
            </a:r>
            <a:br>
              <a:rPr lang="en-US">
                <a:solidFill>
                  <a:srgbClr val="1A3763"/>
                </a:solidFill>
              </a:rPr>
            </a:br>
            <a:r>
              <a:rPr lang="en-US"/>
              <a:t>Title &amp; Content Slide – Heading Level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74" y="6459785"/>
            <a:ext cx="1312025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 sz="24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BD892F-C1C8-4888-AFA4-24722CC19B2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97278" y="1845734"/>
            <a:ext cx="10058400" cy="4023360"/>
          </a:xfrm>
        </p:spPr>
        <p:txBody>
          <a:bodyPr/>
          <a:lstStyle>
            <a:lvl1pPr marL="18288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400"/>
            </a:lvl1pPr>
            <a:lvl2pPr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2000"/>
            </a:lvl2pPr>
            <a:lvl3pPr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/>
            </a:lvl3pPr>
            <a:lvl4pPr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600"/>
            </a:lvl4pPr>
            <a:lvl5pPr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lvl5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Bullet Text Here (minimum 24pt font size)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8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Section Header - H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California Commission on Teacher Credentialing seal">
            <a:extLst>
              <a:ext uri="{FF2B5EF4-FFF2-40B4-BE49-F238E27FC236}">
                <a16:creationId xmlns:a16="http://schemas.microsoft.com/office/drawing/2014/main" id="{6DFFA342-F737-466A-8C27-0F316FD69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0" y="5281466"/>
            <a:ext cx="950976" cy="9509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1A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AA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207820"/>
            <a:ext cx="10058400" cy="1429784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800" b="0">
                <a:solidFill>
                  <a:srgbClr val="1A376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>
                <a:solidFill>
                  <a:srgbClr val="1A3763"/>
                </a:solidFill>
              </a:rPr>
            </a:br>
            <a:r>
              <a:rPr lang="en-US">
                <a:solidFill>
                  <a:srgbClr val="1A3763"/>
                </a:solidFill>
              </a:rPr>
              <a:t>Slide Title Here (adjust size as needed)</a:t>
            </a:r>
            <a:br>
              <a:rPr lang="en-US">
                <a:solidFill>
                  <a:srgbClr val="1A3763"/>
                </a:solidFill>
              </a:rPr>
            </a:br>
            <a:r>
              <a:rPr lang="en-US"/>
              <a:t>Section Header Slide – Heading Level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0" y="6459785"/>
            <a:ext cx="1312025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 sz="2400"/>
          </a:p>
        </p:txBody>
      </p:sp>
      <p:cxnSp>
        <p:nvCxnSpPr>
          <p:cNvPr id="9" name="Straight Connector 8"/>
          <p:cNvCxnSpPr/>
          <p:nvPr/>
        </p:nvCxnSpPr>
        <p:spPr>
          <a:xfrm>
            <a:off x="1199345" y="1733226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99B559-53A7-46EB-90A5-FA9ABFE6A42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97278" y="1845734"/>
            <a:ext cx="10058400" cy="4023360"/>
          </a:xfrm>
        </p:spPr>
        <p:txBody>
          <a:bodyPr/>
          <a:lstStyle>
            <a:lvl1pPr marL="18288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400"/>
            </a:lvl1pPr>
            <a:lvl2pPr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2000"/>
            </a:lvl2pPr>
            <a:lvl3pPr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/>
            </a:lvl3pPr>
            <a:lvl4pPr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600"/>
            </a:lvl4pPr>
            <a:lvl5pPr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lvl5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Bullet Text Here (minimum 24pt font size)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799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1A3763"/>
                </a:solidFill>
              </a:defRPr>
            </a:lvl1pPr>
          </a:lstStyle>
          <a:p>
            <a:r>
              <a:rPr lang="en-US"/>
              <a:t>Two Content Slide – Heading Level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97278" y="1845734"/>
            <a:ext cx="4937760" cy="402336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buClrTx/>
              <a:defRPr sz="2000"/>
            </a:lvl2pPr>
            <a:lvl3pPr>
              <a:lnSpc>
                <a:spcPct val="100000"/>
              </a:lnSpc>
              <a:buClrTx/>
              <a:defRPr sz="1800"/>
            </a:lvl3pPr>
            <a:lvl4pPr>
              <a:lnSpc>
                <a:spcPct val="100000"/>
              </a:lnSpc>
              <a:buClrTx/>
              <a:defRPr sz="1600"/>
            </a:lvl4pPr>
            <a:lvl5pPr>
              <a:lnSpc>
                <a:spcPct val="100000"/>
              </a:lnSpc>
              <a:buClrTx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en-US"/>
              <a:t>Content #1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buClrTx/>
              <a:defRPr sz="2000"/>
            </a:lvl2pPr>
            <a:lvl3pPr>
              <a:lnSpc>
                <a:spcPct val="100000"/>
              </a:lnSpc>
              <a:buClrTx/>
              <a:defRPr sz="1800"/>
            </a:lvl3pPr>
            <a:lvl4pPr>
              <a:lnSpc>
                <a:spcPct val="100000"/>
              </a:lnSpc>
              <a:buClrTx/>
              <a:defRPr sz="1600"/>
            </a:lvl4pPr>
            <a:lvl5pPr>
              <a:lnSpc>
                <a:spcPct val="100000"/>
              </a:lnSpc>
              <a:buClrTx/>
              <a:defRPr/>
            </a:lvl5pPr>
            <a:lvl6pPr>
              <a:buNone/>
              <a:defRPr/>
            </a:lvl6pPr>
          </a:lstStyle>
          <a:p>
            <a:pPr lvl="0"/>
            <a:r>
              <a:rPr lang="en-US"/>
              <a:t>Content #2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98480" y="6459785"/>
            <a:ext cx="1312025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5860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1A3763"/>
                </a:solidFill>
              </a:defRPr>
            </a:lvl1pPr>
          </a:lstStyle>
          <a:p>
            <a:r>
              <a:rPr lang="en-US"/>
              <a:t>Two Content Slide (Comparison) Heading Level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CONTENT #1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2pPr>
              <a:lnSpc>
                <a:spcPct val="100000"/>
              </a:lnSpc>
              <a:buClrTx/>
              <a:defRPr/>
            </a:lvl2pPr>
            <a:lvl3pPr>
              <a:lnSpc>
                <a:spcPct val="100000"/>
              </a:lnSpc>
              <a:buClrTx/>
              <a:defRPr sz="1600"/>
            </a:lvl3pPr>
            <a:lvl4pPr>
              <a:lnSpc>
                <a:spcPct val="100000"/>
              </a:lnSpc>
              <a:buClrTx/>
              <a:defRPr/>
            </a:lvl4pPr>
            <a:lvl5pPr>
              <a:buClrTx/>
              <a:defRPr/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Content #2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2pPr>
              <a:lnSpc>
                <a:spcPct val="100000"/>
              </a:lnSpc>
              <a:buClrTx/>
              <a:defRPr/>
            </a:lvl2pPr>
            <a:lvl3pPr>
              <a:lnSpc>
                <a:spcPct val="100000"/>
              </a:lnSpc>
              <a:buClrTx/>
              <a:defRPr sz="1600"/>
            </a:lvl3pPr>
            <a:lvl4pPr>
              <a:lnSpc>
                <a:spcPct val="100000"/>
              </a:lnSpc>
              <a:buClrTx/>
              <a:defRPr/>
            </a:lvl4pPr>
            <a:lvl5pPr>
              <a:buClrTx/>
              <a:defRPr/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98480" y="6459785"/>
            <a:ext cx="1312025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258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A3763"/>
                </a:solidFill>
              </a:defRPr>
            </a:lvl1pPr>
          </a:lstStyle>
          <a:p>
            <a:r>
              <a:rPr lang="en-US"/>
              <a:t>Title Only Slide (adjust size as needed)</a:t>
            </a:r>
            <a:br>
              <a:rPr lang="en-US"/>
            </a:br>
            <a:r>
              <a:rPr lang="en-US"/>
              <a:t>Heading Level 2 – no content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98482" y="6459785"/>
            <a:ext cx="1312025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135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No Heading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1A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1A376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AA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98482" y="6459785"/>
            <a:ext cx="1312025" cy="365125"/>
          </a:xfr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algn="r"/>
            <a:fld id="{8CF074CD-934D-404A-ACFA-C89B8DACAFC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6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1A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FAA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4800" b="0">
                <a:solidFill>
                  <a:srgbClr val="FAAC35"/>
                </a:solidFill>
              </a:defRPr>
            </a:lvl1pPr>
          </a:lstStyle>
          <a:p>
            <a:r>
              <a:rPr lang="en-US"/>
              <a:t>Content with Caption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98482" y="6459785"/>
            <a:ext cx="1312025" cy="365125"/>
          </a:xfrm>
        </p:spPr>
        <p:txBody>
          <a:bodyPr/>
          <a:lstStyle>
            <a:lvl1pPr>
              <a:defRPr sz="2400">
                <a:solidFill>
                  <a:srgbClr val="1A3763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>
              <a:solidFill>
                <a:srgbClr val="1A3763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B76E3E5-7638-44A1-9797-60761A720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buClrTx/>
              <a:defRPr sz="2000"/>
            </a:lvl2pPr>
            <a:lvl3pPr>
              <a:lnSpc>
                <a:spcPct val="100000"/>
              </a:lnSpc>
              <a:buClrTx/>
              <a:defRPr sz="1800"/>
            </a:lvl3pPr>
            <a:lvl4pPr>
              <a:lnSpc>
                <a:spcPct val="100000"/>
              </a:lnSpc>
              <a:buClrTx/>
              <a:defRPr sz="1600"/>
            </a:lvl4pPr>
            <a:lvl5pPr>
              <a:lnSpc>
                <a:spcPct val="100000"/>
              </a:lnSpc>
              <a:buClrTx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561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 - 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1A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FAA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4800" b="0">
                <a:solidFill>
                  <a:srgbClr val="FAAC35"/>
                </a:solidFill>
              </a:defRPr>
            </a:lvl1pPr>
          </a:lstStyle>
          <a:p>
            <a:r>
              <a:rPr lang="en-US"/>
              <a:t>Picture with Caption – Heading Level 2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B6D8F2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90167" y="6459785"/>
            <a:ext cx="1312025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4954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FAA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0" i="0" u="non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B977DAF-E1B2-4B82-A24A-C3842BD94D48}"/>
              </a:ext>
            </a:extLst>
          </p:cNvPr>
          <p:cNvPicPr/>
          <p:nvPr userDrawn="1"/>
        </p:nvPicPr>
        <p:blipFill>
          <a:blip r:embed="rId14">
            <a:alphaModFix amt="76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9" y="5276590"/>
            <a:ext cx="951182" cy="951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88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739" r:id="rId10"/>
    <p:sldLayoutId id="2147483737" r:id="rId11"/>
    <p:sldLayoutId id="2147483738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0" i="0" u="none" kern="1200" spc="-50" baseline="0">
          <a:solidFill>
            <a:srgbClr val="1A3763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tx1"/>
        </a:buClr>
        <a:buFont typeface="Calibri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tx1"/>
        </a:buClr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tx1"/>
        </a:buClr>
        <a:buFont typeface="Calibri" pitchFamily="34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tx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docs/default-source/commission/agendas/2023-08/2023-08-4b.pdf?sfvrsn=4da423b1_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tc.ca.gov/docs/default-source/commission/agendas/2024-02/2024-02-2c.pdf?sfvrsn=614122b1_9" TargetMode="External"/><Relationship Id="rId5" Type="http://schemas.openxmlformats.org/officeDocument/2006/relationships/hyperlink" Target="https://www.ctc.ca.gov/docs/default-source/commission/agendas/2023-12/2023-12-1c.pdf?sfvrsn=97bf22b1_3" TargetMode="External"/><Relationship Id="rId4" Type="http://schemas.openxmlformats.org/officeDocument/2006/relationships/hyperlink" Target="https://www.ctc.ca.gov/docs/default-source/commission/agendas/2023-10/2023-10-1c.pdf?sfvrsn=8f4023b1_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docs/default-source/educator-prep/ps-alerts/2022/psa-22-15.pdf?sfvrsn=db9e26b1_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tc.ca.gov/docs/default-source/educator-prep/ps-alerts/2024/psa-24-01.pdf?sfvrsn=702022b1_17" TargetMode="External"/><Relationship Id="rId5" Type="http://schemas.openxmlformats.org/officeDocument/2006/relationships/hyperlink" Target="https://www.ctc.ca.gov/docs/default-source/educator-prep/ps-alerts/2023/psa-23-07.pdf?sfvrsn=a45923b1_6" TargetMode="External"/><Relationship Id="rId4" Type="http://schemas.openxmlformats.org/officeDocument/2006/relationships/hyperlink" Target="https://www.ctc.ca.gov/docs/default-source/educator-prep/ps-alerts/2023/psa-23-02.pdf?sfvrsn=32c620b1_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us02web.zoom.us/j/83000799079" TargetMode="External"/><Relationship Id="rId3" Type="http://schemas.openxmlformats.org/officeDocument/2006/relationships/hyperlink" Target="https://www.ctc.ca.gov/educator-prep/pk-3-ece-specialist-instruction-credential" TargetMode="External"/><Relationship Id="rId7" Type="http://schemas.openxmlformats.org/officeDocument/2006/relationships/hyperlink" Target="https://www.ctc.ca.gov/commission/newsletters/ece-news-email-lis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tc.ca.gov/docs/default-source/educator-prep/standards/pk-3-ece-specialist-instruction-credential-faq.pdf?sfvrsn=622322b1_3" TargetMode="External"/><Relationship Id="rId5" Type="http://schemas.openxmlformats.org/officeDocument/2006/relationships/hyperlink" Target="https://www.ctc.ca.gov/docs/default-source/educator-prep/standards/pk-3clinical-practice-guidance.pdf?sfvrsn=ab2920b1_6" TargetMode="External"/><Relationship Id="rId4" Type="http://schemas.openxmlformats.org/officeDocument/2006/relationships/hyperlink" Target="https://www.ctc.ca.gov/docs/default-source/educator-prep/standards/pk-3-handbook.pdf?sfvrsn=74bd26b1_9" TargetMode="External"/><Relationship Id="rId9" Type="http://schemas.openxmlformats.org/officeDocument/2006/relationships/hyperlink" Target="https://us02web.zoom.us/j/8401287408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educator-prep/grant-funded-programs/teacher-residency-grant-progra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ctc.ca.gov/educator-prep/grant-funded-programs/statewide-technical-assistance-center-grant-program" TargetMode="External"/><Relationship Id="rId4" Type="http://schemas.openxmlformats.org/officeDocument/2006/relationships/hyperlink" Target="https://www.ctc.ca.gov/educator-prep/grant-funded-programs/school-counselor-residency-grant-program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tc.ca.gov/educator-prep/grant-funded-programs/dyslexia-grants-to-preparation-programs" TargetMode="External"/><Relationship Id="rId3" Type="http://schemas.openxmlformats.org/officeDocument/2006/relationships/hyperlink" Target="https://www.ctc.ca.gov/educator-prep/grant-funded-programs/Classified-Sch-Empl-Teacher-Cred-Prog" TargetMode="External"/><Relationship Id="rId7" Type="http://schemas.openxmlformats.org/officeDocument/2006/relationships/hyperlink" Target="https://www.ctc.ca.gov/educator-prep/grant-funded-programs/Integrated-Undergraduate-Teacher-Prep-Grant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tc.ca.gov/educator-prep/grant-funded-programs/reading-and-lit-supp-auth-incentive" TargetMode="External"/><Relationship Id="rId5" Type="http://schemas.openxmlformats.org/officeDocument/2006/relationships/hyperlink" Target="https://www.ctc.ca.gov/educator-prep/grant-funded-programs/cs-incentive-grant" TargetMode="External"/><Relationship Id="rId4" Type="http://schemas.openxmlformats.org/officeDocument/2006/relationships/hyperlink" Target="https://www.ctc.ca.gov/educator-prep/grant-funded-programs/diverse-education-leaders-pipeline-initiative" TargetMode="External"/><Relationship Id="rId9" Type="http://schemas.openxmlformats.org/officeDocument/2006/relationships/hyperlink" Target="https://www.ctc.ca.gov/educator-prep/grant-funded-programs/local-solutions-advisory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docs/default-source/educator-prep/ps-alerts/2024/psa-24-04.pdf?sfvrsn=ead83db1_3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docs/default-source/educator-prep/ps-alerts/psa-23-08.pdf?sfvrsn=b18722b1_6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commission/newsletters/psd-new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hyperlink" Target="mailto:ECE@ctc.ca.gov" TargetMode="External"/><Relationship Id="rId4" Type="http://schemas.openxmlformats.org/officeDocument/2006/relationships/hyperlink" Target="https://www.ctc.ca.gov/commission/newsletters/ece-news-email-lis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recuperarmadrid.blogspot.com/2014/02/schleicher-cuestiona-la-ensenanza-de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juku.it/quick-note-what-does-cloud-domination-really-mean/question-mark-shaped-cloud/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recuperarmadrid.blogspot.com/2014/02/schleicher-cuestiona-la-ensenanza-de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docs/default-source/educator-prep/ps-alerts/2023/psa-23-03.pdf?sfvrsn=294b20b1_12" TargetMode="External"/><Relationship Id="rId2" Type="http://schemas.openxmlformats.org/officeDocument/2006/relationships/hyperlink" Target="https://www.ctc.ca.gov/docs/default-source/educator-prep/ps-alerts/2022/psa-22-15.pdf?sfvrsn=db9e26b1_3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tc.ca.gov/docs/default-source/educator-prep/ps-alerts/2024/psa-24-01.pdf?sfvrsn=702022b1_17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AC2464-0212-ADA6-AC7F-49279279F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99" y="4550230"/>
            <a:ext cx="10909073" cy="842386"/>
          </a:xfrm>
        </p:spPr>
        <p:txBody>
          <a:bodyPr>
            <a:normAutofit/>
          </a:bodyPr>
          <a:lstStyle/>
          <a:p>
            <a:r>
              <a:rPr lang="en-US" sz="4700">
                <a:latin typeface="+mn-lt"/>
              </a:rPr>
              <a:t>CCTE Spring 2024 SPAN Conference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0B9703E-9E65-0F29-4C0D-37FD10161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999" y="5364390"/>
            <a:ext cx="10925101" cy="721423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endParaRPr lang="en-US" sz="1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</a:rPr>
              <a:t>March 12, 2024							Sacramento, CA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Content Placeholder 4" descr="California Commission on Teacher Credentialing seal">
            <a:extLst>
              <a:ext uri="{FF2B5EF4-FFF2-40B4-BE49-F238E27FC236}">
                <a16:creationId xmlns:a16="http://schemas.microsoft.com/office/drawing/2014/main" id="{25E122C3-F08E-816A-D0D3-CC0C09FFA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4" y="615008"/>
            <a:ext cx="3602736" cy="36027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916295-2BC6-18FD-9064-F7836EC655CD}"/>
              </a:ext>
            </a:extLst>
          </p:cNvPr>
          <p:cNvSpPr txBox="1"/>
          <p:nvPr/>
        </p:nvSpPr>
        <p:spPr>
          <a:xfrm>
            <a:off x="4888524" y="1250116"/>
            <a:ext cx="65056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1A3763"/>
                </a:solidFill>
                <a:effectLst/>
                <a:uLnTx/>
                <a:uFillTx/>
                <a:latin typeface="Calibri"/>
              </a:rPr>
              <a:t>Updates from the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1A3763"/>
                </a:solidFill>
                <a:effectLst/>
                <a:uLnTx/>
                <a:uFillTx/>
                <a:latin typeface="Calibri"/>
              </a:rPr>
              <a:t>California Commission on Teacher Credentialing</a:t>
            </a:r>
          </a:p>
        </p:txBody>
      </p:sp>
    </p:spTree>
    <p:extLst>
      <p:ext uri="{BB962C8B-B14F-4D97-AF65-F5344CB8AC3E}">
        <p14:creationId xmlns:p14="http://schemas.microsoft.com/office/powerpoint/2010/main" val="200753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102023-B04B-CD49-7D94-A6283260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2" y="1400226"/>
            <a:ext cx="3557239" cy="1945140"/>
          </a:xfrm>
        </p:spPr>
        <p:txBody>
          <a:bodyPr>
            <a:normAutofit/>
          </a:bodyPr>
          <a:lstStyle/>
          <a:p>
            <a:r>
              <a:rPr lang="en-US" sz="4300">
                <a:latin typeface="+mn-lt"/>
              </a:rPr>
              <a:t>Literacy Performance Assessment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037675-0975-C33F-1A63-23A87930A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318" y="252483"/>
            <a:ext cx="7653750" cy="6353034"/>
          </a:xfrm>
        </p:spPr>
        <p:txBody>
          <a:bodyPr vert="horz" lIns="0" tIns="45720" rIns="0" bIns="45720" rtlCol="0" anchor="t">
            <a:noAutofit/>
          </a:bodyPr>
          <a:lstStyle/>
          <a:p>
            <a:pPr marL="434975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/>
              <a:t>January 2023: Literacy Performance Assessment (LPA) Design Team Workgroup (Design Team) appointed by the Executive Director</a:t>
            </a:r>
          </a:p>
          <a:p>
            <a:pPr marL="92075">
              <a:spcBef>
                <a:spcPts val="0"/>
              </a:spcBef>
              <a:spcAft>
                <a:spcPts val="0"/>
              </a:spcAft>
            </a:pPr>
            <a:endParaRPr lang="en-US" sz="800">
              <a:ea typeface="Calibri"/>
              <a:cs typeface="Calibri"/>
            </a:endParaRPr>
          </a:p>
          <a:p>
            <a:pPr marL="434975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/>
              <a:t>March 2023: Design Team met for the first time to begin development on the LPAs for Preliminary Multiple Subject, Education Specialist, and PK-3 credentials for the Commission’s model </a:t>
            </a:r>
          </a:p>
          <a:p>
            <a:pPr marL="92075">
              <a:spcBef>
                <a:spcPts val="0"/>
              </a:spcBef>
              <a:spcAft>
                <a:spcPts val="0"/>
              </a:spcAft>
            </a:pPr>
            <a:endParaRPr lang="en-US" sz="800">
              <a:ea typeface="Calibri"/>
              <a:cs typeface="Calibri"/>
            </a:endParaRPr>
          </a:p>
          <a:p>
            <a:pPr marL="434975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/>
              <a:t>The Literacy Design Team has worked with staff on the pilot version of the LPA.</a:t>
            </a:r>
          </a:p>
          <a:p>
            <a:pPr marL="92075">
              <a:spcBef>
                <a:spcPts val="0"/>
              </a:spcBef>
              <a:spcAft>
                <a:spcPts val="0"/>
              </a:spcAft>
            </a:pPr>
            <a:endParaRPr lang="en-US" sz="800"/>
          </a:p>
          <a:p>
            <a:pPr marL="434975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/>
              <a:t>With Commission staff, the LDT will work to revise the pilot version based on feedback and results and prepare for a Spring 2025 field test. </a:t>
            </a:r>
          </a:p>
          <a:p>
            <a:pPr marL="339725" indent="-247650">
              <a:spcBef>
                <a:spcPts val="0"/>
              </a:spcBef>
              <a:spcAft>
                <a:spcPts val="0"/>
              </a:spcAft>
            </a:pPr>
            <a:endParaRPr lang="en-US" sz="800">
              <a:ea typeface="Calibri"/>
              <a:cs typeface="Calibri"/>
            </a:endParaRPr>
          </a:p>
          <a:p>
            <a:pPr marL="434975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>
                <a:cs typeface="Calibri"/>
              </a:rPr>
              <a:t>Until a literacy performance assessment is brought to the Commission for approval, candidates for </a:t>
            </a:r>
            <a:r>
              <a:rPr lang="en-US" sz="2200"/>
              <a:t>P</a:t>
            </a:r>
            <a:r>
              <a:rPr lang="en-US" sz="2200">
                <a:cs typeface="Calibri"/>
              </a:rPr>
              <a:t>reliminary MS, Education Specialist, and the PK-3 credentials must continue to take and pass the RICA</a:t>
            </a:r>
            <a:r>
              <a:rPr lang="en-US" sz="2200"/>
              <a:t>,</a:t>
            </a:r>
            <a:r>
              <a:rPr lang="en-US" sz="2200">
                <a:cs typeface="Calibri"/>
              </a:rPr>
              <a:t> as specified in Education Code section 44283(c)</a:t>
            </a:r>
            <a:endParaRPr lang="en-US" sz="2200">
              <a:ea typeface="Calibri"/>
              <a:cs typeface="Calibri"/>
            </a:endParaRPr>
          </a:p>
          <a:p>
            <a:pPr marL="434975" indent="-34290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1858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102023-B04B-CD49-7D94-A6283260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4" y="1271239"/>
            <a:ext cx="3557239" cy="2553629"/>
          </a:xfrm>
        </p:spPr>
        <p:txBody>
          <a:bodyPr>
            <a:normAutofit/>
          </a:bodyPr>
          <a:lstStyle/>
          <a:p>
            <a:r>
              <a:rPr lang="en-US" sz="4300">
                <a:latin typeface="+mn-lt"/>
              </a:rPr>
              <a:t>Literacy Performance Assessment</a:t>
            </a:r>
            <a:br>
              <a:rPr lang="en-US" sz="4300">
                <a:latin typeface="+mn-lt"/>
              </a:rPr>
            </a:br>
            <a:r>
              <a:rPr lang="en-US" sz="4300">
                <a:latin typeface="+mn-lt"/>
              </a:rPr>
              <a:t>Pilot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037675-0975-C33F-1A63-23A87930A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772" y="998034"/>
            <a:ext cx="7434052" cy="4694663"/>
          </a:xfrm>
        </p:spPr>
        <p:txBody>
          <a:bodyPr vert="horz" lIns="0" tIns="45720" rIns="0" bIns="45720" rtlCol="0" anchor="t"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The pilot study of the LPA will provide an opportunity to collect data about the teaching performance of 236 candidates across a sample of institutions and program types that reflect the diversity of program sizes, candidates served, institutional affiliations, pathways, and service areas in California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For more information, see </a:t>
            </a:r>
            <a:r>
              <a:rPr lang="en-US">
                <a:hlinkClick r:id="rId3"/>
              </a:rPr>
              <a:t>Item 4B </a:t>
            </a:r>
            <a:r>
              <a:rPr lang="en-US"/>
              <a:t>from the August 2023 Commission Meeting, Item </a:t>
            </a:r>
            <a:r>
              <a:rPr lang="en-US">
                <a:hlinkClick r:id="rId4"/>
              </a:rPr>
              <a:t>1C </a:t>
            </a:r>
            <a:r>
              <a:rPr lang="en-US"/>
              <a:t>from the October 2023 Commission Meeting, </a:t>
            </a:r>
            <a:r>
              <a:rPr lang="en-US">
                <a:hlinkClick r:id="rId5"/>
              </a:rPr>
              <a:t>Item 1C</a:t>
            </a:r>
            <a:r>
              <a:rPr lang="en-US"/>
              <a:t> from the December 2023 Commission Meeting, and </a:t>
            </a:r>
            <a:r>
              <a:rPr lang="en-US">
                <a:hlinkClick r:id="rId6"/>
              </a:rPr>
              <a:t>Item 2C</a:t>
            </a:r>
            <a:r>
              <a:rPr lang="en-US"/>
              <a:t> from the February 2024 Commission Meeting</a:t>
            </a:r>
            <a:endParaRPr lang="en-US">
              <a:cs typeface="Calibri"/>
            </a:endParaRPr>
          </a:p>
          <a:p>
            <a:pPr marL="434975" indent="-34290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2349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102023-B04B-CD49-7D94-A6283260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4" y="1271239"/>
            <a:ext cx="3557239" cy="2553629"/>
          </a:xfrm>
        </p:spPr>
        <p:txBody>
          <a:bodyPr>
            <a:normAutofit/>
          </a:bodyPr>
          <a:lstStyle/>
          <a:p>
            <a:r>
              <a:rPr lang="en-US" sz="4300">
                <a:latin typeface="+mn-lt"/>
              </a:rPr>
              <a:t>Literacy Performance Assessment</a:t>
            </a:r>
            <a:br>
              <a:rPr lang="en-US" sz="4300">
                <a:latin typeface="+mn-lt"/>
              </a:rPr>
            </a:br>
            <a:r>
              <a:rPr lang="en-US" sz="4300">
                <a:latin typeface="+mn-lt"/>
              </a:rPr>
              <a:t>Timeline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037675-0975-C33F-1A63-23A87930A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126" y="223024"/>
            <a:ext cx="7530790" cy="5653669"/>
          </a:xfrm>
        </p:spPr>
        <p:txBody>
          <a:bodyPr vert="horz" lIns="0" tIns="45720" rIns="0" bIns="45720" rtlCol="0" anchor="t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u="sng"/>
              <a:t>Development Year One: 2022-2023</a:t>
            </a:r>
            <a:endParaRPr lang="en-US" sz="800">
              <a:cs typeface="Calibri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200">
                <a:effectLst/>
              </a:rPr>
              <a:t>Commission staff works with </a:t>
            </a:r>
            <a:r>
              <a:rPr lang="en-US" sz="2200">
                <a:solidFill>
                  <a:srgbClr val="000000"/>
                </a:solidFill>
                <a:effectLst/>
              </a:rPr>
              <a:t>Design Team</a:t>
            </a:r>
            <a:r>
              <a:rPr lang="en-US" sz="2200">
                <a:effectLst/>
              </a:rPr>
              <a:t> and Evaluation Systems group of Pearson (technical contractor) for MS/SS, Education Specialist (MMSN, ESN, DHH, VI, and ECSE), PK-3 ECE Specialist Literacy Performance Assessments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US" sz="800"/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200">
                <a:effectLst/>
              </a:rPr>
              <a:t>Determine Pilot Programs </a:t>
            </a:r>
            <a:endParaRPr lang="en-US" sz="2200"/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2200">
              <a:cs typeface="Calibri"/>
            </a:endParaRPr>
          </a:p>
          <a:p>
            <a:pPr marL="92075" algn="ctr">
              <a:spcBef>
                <a:spcPts val="0"/>
              </a:spcBef>
              <a:spcAft>
                <a:spcPts val="0"/>
              </a:spcAft>
            </a:pPr>
            <a:r>
              <a:rPr lang="en-US" u="sng"/>
              <a:t>Development</a:t>
            </a:r>
            <a:r>
              <a:rPr lang="en-US" u="sng">
                <a:cs typeface="Calibri"/>
              </a:rPr>
              <a:t> Year Two: 2023-24</a:t>
            </a:r>
            <a:endParaRPr lang="en-US" sz="800"/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200">
                <a:effectLst/>
              </a:rPr>
              <a:t>Continue development of LPA (candidate assessment guides, program guides, professional development for pilot programs and assessors)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US" sz="800"/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200">
                <a:effectLst/>
              </a:rPr>
              <a:t>Conduct Bias Review 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800"/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200">
                <a:effectLst/>
              </a:rPr>
              <a:t>Conduct Pilot Tests for MS/SS, Education Specialist (MMSN, ESN, DHH, VI, and ECSE), PK-3 ECE Specialist </a:t>
            </a:r>
            <a:endParaRPr lang="en-US" sz="2200"/>
          </a:p>
          <a:p>
            <a:pPr marL="92075" algn="l"/>
            <a:endParaRPr lang="en-US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5144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102023-B04B-CD49-7D94-A6283260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4" y="1271239"/>
            <a:ext cx="3557239" cy="2553629"/>
          </a:xfrm>
        </p:spPr>
        <p:txBody>
          <a:bodyPr>
            <a:normAutofit/>
          </a:bodyPr>
          <a:lstStyle/>
          <a:p>
            <a:r>
              <a:rPr lang="en-US" sz="4300">
                <a:latin typeface="+mn-lt"/>
              </a:rPr>
              <a:t>Literacy Performance Assessment</a:t>
            </a:r>
            <a:br>
              <a:rPr lang="en-US" sz="4300">
                <a:latin typeface="+mn-lt"/>
              </a:rPr>
            </a:br>
            <a:r>
              <a:rPr lang="en-US" sz="4300">
                <a:latin typeface="+mn-lt"/>
              </a:rPr>
              <a:t>Timeline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037675-0975-C33F-1A63-23A87930A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126" y="223024"/>
            <a:ext cx="7530790" cy="6490010"/>
          </a:xfrm>
        </p:spPr>
        <p:txBody>
          <a:bodyPr vert="horz" lIns="0" tIns="45720" rIns="0" bIns="45720" rtlCol="0" anchor="t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u="sng"/>
              <a:t>Development Year Three: 2024-2025</a:t>
            </a:r>
            <a:endParaRPr lang="en-US" sz="800">
              <a:cs typeface="Calibri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200">
                <a:effectLst/>
              </a:rPr>
              <a:t>Continue development of LPA based on pilot test findings (revise candidate assessment guides, program guides, professional development for programs and assessors) 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US" sz="800"/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200">
                <a:effectLst/>
              </a:rPr>
              <a:t>Determine field test programs 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800"/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200">
                <a:effectLst/>
              </a:rPr>
              <a:t>Conduct Field Tests for MS/SS, Education Specialist (MMSN, ESN, DHH, VI, and ECSE), PK-3 ECE Specialist  </a:t>
            </a:r>
            <a:endParaRPr lang="en-US" sz="2200"/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2200">
              <a:cs typeface="Calibri"/>
            </a:endParaRPr>
          </a:p>
          <a:p>
            <a:pPr marL="92075" algn="ctr">
              <a:spcBef>
                <a:spcPts val="0"/>
              </a:spcBef>
              <a:spcAft>
                <a:spcPts val="0"/>
              </a:spcAft>
            </a:pPr>
            <a:r>
              <a:rPr lang="en-US" u="sng">
                <a:cs typeface="Calibri"/>
              </a:rPr>
              <a:t>Spring 2025</a:t>
            </a:r>
            <a:endParaRPr lang="en-US" sz="800"/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200">
                <a:effectLst/>
              </a:rPr>
              <a:t>Complete final revisions to candidate assessment and program guides based on field test findings 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US" sz="800"/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200">
                <a:effectLst/>
              </a:rPr>
              <a:t>Conduct Standard Setting studies using field test results for MS/SS, Education Specialist (MMSN, ESN, DHH, VI, and ECSE), PK-3 ECE Specialist  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800"/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200">
                <a:effectLst/>
              </a:rPr>
              <a:t>Train literacy assessors 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800"/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200">
                <a:effectLst/>
              </a:rPr>
              <a:t>Present proposal of recommended passing standards and final assessments to Commission for potential adoption </a:t>
            </a:r>
            <a:endParaRPr lang="en-US" sz="2200"/>
          </a:p>
          <a:p>
            <a:pPr marL="92075" algn="l"/>
            <a:endParaRPr lang="en-US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906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102023-B04B-CD49-7D94-A6283260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4" y="1271239"/>
            <a:ext cx="3557239" cy="2553629"/>
          </a:xfrm>
        </p:spPr>
        <p:txBody>
          <a:bodyPr>
            <a:normAutofit/>
          </a:bodyPr>
          <a:lstStyle/>
          <a:p>
            <a:r>
              <a:rPr lang="en-US" sz="4300">
                <a:latin typeface="+mn-lt"/>
              </a:rPr>
              <a:t>Literacy Performance Assessment</a:t>
            </a:r>
            <a:br>
              <a:rPr lang="en-US" sz="4300">
                <a:latin typeface="+mn-lt"/>
              </a:rPr>
            </a:br>
            <a:r>
              <a:rPr lang="en-US" sz="4300">
                <a:latin typeface="+mn-lt"/>
              </a:rPr>
              <a:t>Timeline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037675-0975-C33F-1A63-23A87930A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126" y="1271239"/>
            <a:ext cx="7530790" cy="2787805"/>
          </a:xfrm>
        </p:spPr>
        <p:txBody>
          <a:bodyPr vert="horz" lIns="0" tIns="45720" rIns="0" bIns="45720" rtlCol="0" anchor="t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u="sng"/>
              <a:t>Implementation (Year Four): 2025-2026</a:t>
            </a:r>
            <a:endParaRPr lang="en-US" sz="800">
              <a:cs typeface="Calibri"/>
            </a:endParaRPr>
          </a:p>
          <a:p>
            <a:pPr marL="342900" indent="-34290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>
                <a:effectLst/>
              </a:rPr>
              <a:t>First operational administration of Literacy Performance Assessment for MS/SS, Education Specialist (MMSN, ESN, DHH, VI, and ECSE), PK-3 ECE Specialist  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</a:pPr>
            <a:endParaRPr lang="en-US" sz="800">
              <a:effectLst/>
            </a:endParaRPr>
          </a:p>
          <a:p>
            <a:pPr marL="342900" indent="-34290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>
                <a:effectLst/>
              </a:rPr>
              <a:t>Manage ongoing administration, scoring, reporting, and maintenance of the Commission’s approved teacher performance assessments </a:t>
            </a:r>
          </a:p>
        </p:txBody>
      </p:sp>
    </p:spTree>
    <p:extLst>
      <p:ext uri="{BB962C8B-B14F-4D97-AF65-F5344CB8AC3E}">
        <p14:creationId xmlns:p14="http://schemas.microsoft.com/office/powerpoint/2010/main" val="1445398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102023-B04B-CD49-7D94-A6283260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4" y="1271239"/>
            <a:ext cx="3557239" cy="2553629"/>
          </a:xfrm>
        </p:spPr>
        <p:txBody>
          <a:bodyPr>
            <a:normAutofit fontScale="90000"/>
          </a:bodyPr>
          <a:lstStyle/>
          <a:p>
            <a:r>
              <a:rPr lang="en-US" sz="4300">
                <a:latin typeface="+mn-lt"/>
                <a:cs typeface="Calibri Light"/>
              </a:rPr>
              <a:t>Literacy Performance Assessment Pilot</a:t>
            </a:r>
            <a:br>
              <a:rPr lang="en-US" sz="4300">
                <a:latin typeface="+mn-lt"/>
              </a:rPr>
            </a:br>
            <a:r>
              <a:rPr lang="en-US" sz="4300">
                <a:latin typeface="+mn-lt"/>
                <a:cs typeface="Calibri Light"/>
              </a:rPr>
              <a:t>Timeline</a:t>
            </a:r>
          </a:p>
        </p:txBody>
      </p:sp>
      <p:graphicFrame>
        <p:nvGraphicFramePr>
          <p:cNvPr id="7" name="Content Placeholder 2" descr="17 Nov. 2023&#10; Last day to submit any candidate waiver changes for the December Commission meeting&#10;14 Dec. 2023&#10; Pilot Webinar #2 1:00-3:00&#10;23 Jan. 2024&#10; Pilot Webinar#3 1:00-3:00&#10;30 Jan. 2024&#10; Pilot Website/Systems Launch&#10;5 Apr. 2024&#10; Final LPA Submission Deadline&#10;April 2024&#10; Focus Groups &amp; Surveys&#10;May 2024&#10; LPA Pilot scoring&#10;June 2024&#10; LPA results reported to programs and candidates&#10;">
            <a:extLst>
              <a:ext uri="{FF2B5EF4-FFF2-40B4-BE49-F238E27FC236}">
                <a16:creationId xmlns:a16="http://schemas.microsoft.com/office/drawing/2014/main" id="{363F4218-B400-D9AE-13C6-14E98A8318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30369"/>
              </p:ext>
            </p:extLst>
          </p:nvPr>
        </p:nvGraphicFramePr>
        <p:xfrm>
          <a:off x="4259766" y="156117"/>
          <a:ext cx="7631150" cy="6490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9215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102023-B04B-CD49-7D94-A6283260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4" y="1014760"/>
            <a:ext cx="3557239" cy="2553629"/>
          </a:xfrm>
        </p:spPr>
        <p:txBody>
          <a:bodyPr>
            <a:normAutofit/>
          </a:bodyPr>
          <a:lstStyle/>
          <a:p>
            <a:r>
              <a:rPr lang="en-US" sz="4300">
                <a:latin typeface="+mn-lt"/>
              </a:rPr>
              <a:t>Literacy Performance Assessment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037675-0975-C33F-1A63-23A87930A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126" y="334537"/>
            <a:ext cx="7530790" cy="6188926"/>
          </a:xfrm>
        </p:spPr>
        <p:txBody>
          <a:bodyPr vert="horz" lIns="0" tIns="45720" rIns="0" bIns="45720" rtlCol="0" anchor="t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u="sng"/>
              <a:t>For more information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800" u="sng"/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>
                <a:hlinkClick r:id="rId3"/>
              </a:rPr>
              <a:t>PSA 22-15</a:t>
            </a:r>
            <a:r>
              <a:rPr lang="en-US" sz="2200"/>
              <a:t>: Adoption of Revised Literacy Standards and Teaching Performance Expectations for the Preliminary Multiple, Single, and Education Specialist, Mild to Moderate and Extensive Support Needs, and PK-3 Specialist Instruction Preparation Program Pursuant to Senate Bill 488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800"/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>
                <a:hlinkClick r:id="rId4"/>
              </a:rPr>
              <a:t>PSA 23-02</a:t>
            </a:r>
            <a:r>
              <a:rPr lang="en-US" sz="2200"/>
              <a:t>: Adoption of Revised Literacy Standards and Teaching Performance Expectations for the Preliminary Education Specialist; Deaf and Hard-of-Hearing, Visual Impairments, and Early Childhood Special Education Preparation Programs, Pursuant to Senate Bill 488 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800"/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>
                <a:hlinkClick r:id="rId5"/>
              </a:rPr>
              <a:t>PSA 23-07</a:t>
            </a:r>
            <a:r>
              <a:rPr lang="en-US" sz="2200"/>
              <a:t>: Implementation of Literacy Standards and Teaching Performance Expectations 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800"/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>
                <a:cs typeface="Calibri"/>
                <a:hlinkClick r:id="rId6"/>
              </a:rPr>
              <a:t>PSA 24-01</a:t>
            </a:r>
            <a:r>
              <a:rPr lang="en-US" sz="2200">
                <a:cs typeface="Calibri"/>
              </a:rPr>
              <a:t>: Teacher Preparation Program Literacy Instruction Certification Required by SB 488 (Chapter 678, Statutes of 2021)</a:t>
            </a:r>
          </a:p>
        </p:txBody>
      </p:sp>
    </p:spTree>
    <p:extLst>
      <p:ext uri="{BB962C8B-B14F-4D97-AF65-F5344CB8AC3E}">
        <p14:creationId xmlns:p14="http://schemas.microsoft.com/office/powerpoint/2010/main" val="2619201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1F14E-3B11-0861-93C2-0185F2389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65" y="3334213"/>
            <a:ext cx="3200400" cy="3021981"/>
          </a:xfrm>
        </p:spPr>
        <p:txBody>
          <a:bodyPr>
            <a:normAutofit fontScale="90000"/>
          </a:bodyPr>
          <a:lstStyle/>
          <a:p>
            <a:br>
              <a:rPr lang="en-US" sz="3600" b="1" spc="-60">
                <a:latin typeface="Calibri Light"/>
                <a:cs typeface="Calibri Light"/>
              </a:rPr>
            </a:br>
            <a:r>
              <a:rPr lang="en-US" sz="4400" b="1" spc="-60">
                <a:latin typeface="Calibri Light"/>
                <a:cs typeface="Calibri Light"/>
              </a:rPr>
              <a:t>Requirements </a:t>
            </a:r>
            <a:r>
              <a:rPr lang="en-US" sz="4400" b="1">
                <a:latin typeface="Calibri Light"/>
                <a:cs typeface="Calibri Light"/>
              </a:rPr>
              <a:t>for</a:t>
            </a:r>
            <a:r>
              <a:rPr lang="en-US" sz="4400" b="1" spc="-185">
                <a:latin typeface="Calibri Light"/>
                <a:cs typeface="Calibri Light"/>
              </a:rPr>
              <a:t> </a:t>
            </a:r>
            <a:r>
              <a:rPr lang="en-US" sz="4400" b="1">
                <a:latin typeface="Calibri Light"/>
                <a:cs typeface="Calibri Light"/>
              </a:rPr>
              <a:t>the</a:t>
            </a:r>
            <a:r>
              <a:rPr lang="en-US" sz="4400" b="1" spc="-180">
                <a:latin typeface="Calibri Light"/>
                <a:cs typeface="Calibri Light"/>
              </a:rPr>
              <a:t> </a:t>
            </a:r>
            <a:r>
              <a:rPr lang="en-US" sz="4400" b="1" spc="-20">
                <a:latin typeface="Calibri Light"/>
                <a:cs typeface="Calibri Light"/>
              </a:rPr>
              <a:t>PK-</a:t>
            </a:r>
            <a:r>
              <a:rPr lang="en-US" sz="4400" b="1" spc="-50">
                <a:latin typeface="Calibri Light"/>
                <a:cs typeface="Calibri Light"/>
              </a:rPr>
              <a:t>3 </a:t>
            </a:r>
            <a:r>
              <a:rPr lang="en-US" sz="4400" b="1">
                <a:latin typeface="Calibri Light"/>
                <a:cs typeface="Calibri Light"/>
              </a:rPr>
              <a:t>ECE</a:t>
            </a:r>
            <a:r>
              <a:rPr lang="en-US" sz="4400" b="1" spc="-195">
                <a:latin typeface="Calibri Light"/>
                <a:cs typeface="Calibri Light"/>
              </a:rPr>
              <a:t> </a:t>
            </a:r>
            <a:r>
              <a:rPr lang="en-US" sz="4400" b="1" spc="-10">
                <a:latin typeface="Calibri Light"/>
                <a:cs typeface="Calibri Light"/>
              </a:rPr>
              <a:t>Specialist Instruction Credential</a:t>
            </a:r>
            <a:endParaRPr lang="en-US" sz="44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A6831-CD19-805B-7F85-01C613929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094" y="100362"/>
            <a:ext cx="7918349" cy="6623824"/>
          </a:xfrm>
        </p:spPr>
        <p:txBody>
          <a:bodyPr wrap="square" lIns="0" tIns="0" rIns="0" bIns="0" anchor="t">
            <a:normAutofit fontScale="25000" lnSpcReduction="20000"/>
          </a:bodyPr>
          <a:lstStyle/>
          <a:p>
            <a:pPr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8000">
                <a:latin typeface="+mn-lt"/>
              </a:rPr>
              <a:t> Bachelors or higher degree from regionally accredited institution of higher education</a:t>
            </a:r>
          </a:p>
          <a:p>
            <a:pPr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8000">
                <a:latin typeface="+mn-lt"/>
              </a:rPr>
              <a:t> Subject Matter Requirement</a:t>
            </a:r>
            <a:endParaRPr lang="en-US" sz="8000">
              <a:latin typeface="+mn-lt"/>
              <a:cs typeface="Calibri"/>
            </a:endParaRPr>
          </a:p>
          <a:p>
            <a:pPr marL="543560" lvl="1" indent="-342900">
              <a:lnSpc>
                <a:spcPct val="120000"/>
              </a:lnSpc>
              <a:buFont typeface="Wingdings" panose="020B0604020202020204" pitchFamily="34" charset="0"/>
              <a:buChar char="Ø"/>
            </a:pPr>
            <a:r>
              <a:rPr lang="en-US" sz="8000"/>
              <a:t>24 units in ECE/Child Development OR</a:t>
            </a:r>
            <a:endParaRPr lang="en-US" sz="8000">
              <a:cs typeface="Calibri"/>
            </a:endParaRPr>
          </a:p>
          <a:p>
            <a:pPr marL="543560" lvl="1" indent="-342900">
              <a:lnSpc>
                <a:spcPct val="120000"/>
              </a:lnSpc>
              <a:buFont typeface="Wingdings" panose="020B0604020202020204" pitchFamily="34" charset="0"/>
              <a:buChar char="Ø"/>
            </a:pPr>
            <a:r>
              <a:rPr lang="en-US" sz="8000"/>
              <a:t>BA or above in one of nine specific majors</a:t>
            </a:r>
            <a:endParaRPr lang="en-US" sz="8000">
              <a:cs typeface="Calibri"/>
            </a:endParaRPr>
          </a:p>
          <a:p>
            <a:pPr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8000">
                <a:latin typeface="+mn-lt"/>
              </a:rPr>
              <a:t> Completion of Preliminary PK-3 ECE Specialist Instruction Credential Program</a:t>
            </a:r>
            <a:endParaRPr lang="en-US" sz="8000">
              <a:latin typeface="+mn-lt"/>
              <a:cs typeface="Calibri"/>
            </a:endParaRPr>
          </a:p>
          <a:p>
            <a:pPr marL="543560" lvl="1" indent="-342900">
              <a:lnSpc>
                <a:spcPct val="120000"/>
              </a:lnSpc>
              <a:buFont typeface="Wingdings" panose="020B0604020202020204" pitchFamily="34" charset="0"/>
              <a:buChar char="Ø"/>
            </a:pPr>
            <a:r>
              <a:rPr lang="en-US" sz="8000"/>
              <a:t>Teacher preparation coursework (theory and pedagogy)</a:t>
            </a:r>
            <a:endParaRPr lang="en-US" sz="8000">
              <a:cs typeface="Calibri"/>
            </a:endParaRPr>
          </a:p>
          <a:p>
            <a:pPr marL="543560" lvl="1" indent="-342900">
              <a:lnSpc>
                <a:spcPct val="120000"/>
              </a:lnSpc>
              <a:buFont typeface="Wingdings" panose="020B0604020202020204" pitchFamily="34" charset="0"/>
              <a:buChar char="Ø"/>
            </a:pPr>
            <a:r>
              <a:rPr lang="en-US" sz="8000"/>
              <a:t>Clinical Practice</a:t>
            </a:r>
            <a:endParaRPr lang="en-US" sz="8000">
              <a:cs typeface="Calibri"/>
            </a:endParaRPr>
          </a:p>
          <a:p>
            <a:pPr marL="543560" lvl="1" indent="-342900">
              <a:lnSpc>
                <a:spcPct val="120000"/>
              </a:lnSpc>
              <a:buFont typeface="Wingdings" panose="020B0604020202020204" pitchFamily="34" charset="0"/>
              <a:buChar char="Ø"/>
            </a:pPr>
            <a:r>
              <a:rPr lang="en-US" sz="8000"/>
              <a:t>Introduce/Practice/Assess TPEs</a:t>
            </a:r>
            <a:endParaRPr lang="en-US" sz="8000">
              <a:cs typeface="Calibri"/>
            </a:endParaRPr>
          </a:p>
          <a:p>
            <a:pPr marL="543560" lvl="1" indent="-342900">
              <a:lnSpc>
                <a:spcPct val="120000"/>
              </a:lnSpc>
              <a:buFont typeface="Wingdings" panose="020B0604020202020204" pitchFamily="34" charset="0"/>
              <a:buChar char="Ø"/>
            </a:pPr>
            <a:r>
              <a:rPr lang="en-US" sz="8000"/>
              <a:t>Includes Literacy, Math and DEI (Diversity, Equity, and Inclusion) standards and TPEs</a:t>
            </a:r>
            <a:endParaRPr lang="en-US" sz="8000">
              <a:cs typeface="Calibri"/>
            </a:endParaRPr>
          </a:p>
          <a:p>
            <a:pPr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8000">
                <a:latin typeface="+mn-lt"/>
              </a:rPr>
              <a:t> Passage of Commission-Approved Teaching Performance Assessment.</a:t>
            </a:r>
            <a:endParaRPr lang="en-US" sz="8000">
              <a:latin typeface="+mn-lt"/>
              <a:cs typeface="Calibri"/>
            </a:endParaRPr>
          </a:p>
          <a:p>
            <a:pPr marL="543560" lvl="1" indent="-342900">
              <a:lnSpc>
                <a:spcPct val="120000"/>
              </a:lnSpc>
              <a:buFont typeface="Wingdings" panose="020B0604020202020204" pitchFamily="34" charset="0"/>
              <a:buChar char="Ø"/>
            </a:pPr>
            <a:r>
              <a:rPr lang="en-US" sz="8000"/>
              <a:t>CalTPA, </a:t>
            </a:r>
            <a:r>
              <a:rPr lang="en-US" sz="8000" err="1"/>
              <a:t>EdTPA</a:t>
            </a:r>
            <a:r>
              <a:rPr lang="en-US" sz="8000"/>
              <a:t>, or FAST *</a:t>
            </a:r>
            <a:endParaRPr lang="en-US" sz="8000">
              <a:cs typeface="Calibri"/>
            </a:endParaRPr>
          </a:p>
          <a:p>
            <a:pPr marL="543560" lvl="1" indent="-342900">
              <a:lnSpc>
                <a:spcPct val="120000"/>
              </a:lnSpc>
              <a:buFont typeface="Wingdings" panose="020B0604020202020204" pitchFamily="34" charset="0"/>
              <a:buChar char="Ø"/>
            </a:pPr>
            <a:r>
              <a:rPr lang="en-US" sz="8000"/>
              <a:t>RICA or Literacy Performance Assessment (will be Cycle 2 of CalTPA)*</a:t>
            </a:r>
            <a:endParaRPr lang="en-US" sz="8000">
              <a:cs typeface="Calibri"/>
            </a:endParaRPr>
          </a:p>
          <a:p>
            <a:pPr marL="543560" lvl="1" indent="-342900">
              <a:lnSpc>
                <a:spcPct val="120000"/>
              </a:lnSpc>
              <a:buFont typeface="Wingdings" panose="020B0604020202020204" pitchFamily="34" charset="0"/>
              <a:buChar char="Ø"/>
            </a:pPr>
            <a:r>
              <a:rPr lang="en-US" sz="8000"/>
              <a:t>PK-3 Performance Assessment when available</a:t>
            </a:r>
          </a:p>
          <a:p>
            <a:pPr marL="17780" lvl="1" indent="0">
              <a:lnSpc>
                <a:spcPct val="120000"/>
              </a:lnSpc>
              <a:buNone/>
            </a:pPr>
            <a:r>
              <a:rPr lang="en-US" sz="8000"/>
              <a:t>* in TK-3 classroom until PK-3 ECE TPA is in use</a:t>
            </a:r>
            <a:endParaRPr lang="en-US" sz="800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83E9DB-A741-5CA3-EEFE-E9AD35967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7" y="268411"/>
            <a:ext cx="3695016" cy="2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06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B3631-21A4-424C-BF8B-F23416C21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48" y="-583662"/>
            <a:ext cx="10587566" cy="1429786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4000" i="0" u="none" kern="1200" spc="-50" baseline="0"/>
            </a:br>
            <a:r>
              <a:rPr lang="en-US" sz="4000" b="1" i="0" u="none" kern="1200" spc="-50" baseline="0">
                <a:solidFill>
                  <a:schemeClr val="tx1"/>
                </a:solidFill>
                <a:latin typeface="+mn-lt"/>
                <a:cs typeface="Calibri Light"/>
              </a:rPr>
              <a:t>Child </a:t>
            </a:r>
            <a:r>
              <a:rPr lang="en-US" sz="4000" b="1">
                <a:solidFill>
                  <a:schemeClr val="tx1"/>
                </a:solidFill>
                <a:latin typeface="+mn-lt"/>
                <a:cs typeface="Calibri Light"/>
              </a:rPr>
              <a:t>D</a:t>
            </a:r>
            <a:r>
              <a:rPr lang="en-US" sz="4000" b="1" i="0" u="none" kern="1200" spc="-50" baseline="0">
                <a:solidFill>
                  <a:schemeClr val="tx1"/>
                </a:solidFill>
                <a:latin typeface="+mn-lt"/>
                <a:cs typeface="Calibri Light"/>
              </a:rPr>
              <a:t>evelopment </a:t>
            </a:r>
            <a:r>
              <a:rPr lang="en-US" sz="4000" b="1">
                <a:solidFill>
                  <a:schemeClr val="tx1"/>
                </a:solidFill>
                <a:latin typeface="+mn-lt"/>
                <a:cs typeface="Calibri Light"/>
              </a:rPr>
              <a:t>P</a:t>
            </a:r>
            <a:r>
              <a:rPr lang="en-US" sz="4000" b="1" i="0" u="none" kern="1200" spc="-50" baseline="0">
                <a:solidFill>
                  <a:schemeClr val="tx1"/>
                </a:solidFill>
                <a:latin typeface="+mn-lt"/>
                <a:cs typeface="Calibri Light"/>
              </a:rPr>
              <a:t>ermit Workgroup</a:t>
            </a:r>
            <a:r>
              <a:rPr lang="en-US" sz="4000" b="1" kern="1200" spc="-50">
                <a:solidFill>
                  <a:schemeClr val="tx1"/>
                </a:solidFill>
                <a:latin typeface="+mn-lt"/>
                <a:cs typeface="Calibri Light"/>
              </a:rPr>
              <a:t> </a:t>
            </a:r>
            <a:endParaRPr lang="en-US" sz="4000" b="1" i="0" u="none" kern="1200" spc="-50" baseline="0">
              <a:solidFill>
                <a:schemeClr val="tx1"/>
              </a:solidFill>
              <a:latin typeface="+mn-lt"/>
              <a:cs typeface="Calibri Light"/>
            </a:endParaRP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541E7B8F-33BD-406D-CEFC-E13D3B9F5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CF074CD-934D-404A-ACFA-C89B8DACAFC4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 sz="2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7721AC-79AE-4B6F-ACF7-8C8F21DDFDC1}"/>
              </a:ext>
            </a:extLst>
          </p:cNvPr>
          <p:cNvSpPr>
            <a:spLocks/>
          </p:cNvSpPr>
          <p:nvPr/>
        </p:nvSpPr>
        <p:spPr>
          <a:xfrm>
            <a:off x="8507759" y="3986316"/>
            <a:ext cx="3628374" cy="1435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660288">
              <a:lnSpc>
                <a:spcPct val="90000"/>
              </a:lnSpc>
              <a:spcAft>
                <a:spcPts val="522"/>
              </a:spcAft>
            </a:pPr>
            <a:endParaRPr lang="en-US" b="0" kern="1200" baseline="0">
              <a:latin typeface="+mn-lt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A80F15-A5E9-46CE-A830-131B1C6FA430}"/>
              </a:ext>
            </a:extLst>
          </p:cNvPr>
          <p:cNvSpPr txBox="1"/>
          <p:nvPr/>
        </p:nvSpPr>
        <p:spPr>
          <a:xfrm>
            <a:off x="411418" y="840942"/>
            <a:ext cx="11724741" cy="386697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pPr defTabSz="660288">
              <a:lnSpc>
                <a:spcPct val="112000"/>
              </a:lnSpc>
            </a:pPr>
            <a:r>
              <a:rPr lang="en-US" sz="2000" b="1" kern="1400">
                <a:solidFill>
                  <a:srgbClr val="000000"/>
                </a:solidFill>
              </a:rPr>
              <a:t>The Child Development Permit Workgroup charge is to</a:t>
            </a:r>
            <a:r>
              <a:rPr lang="en-US" sz="2000" b="1" kern="14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formulate recommendations to the Commission consistent with </a:t>
            </a:r>
            <a:r>
              <a:rPr lang="en-US" sz="2000" b="1" kern="1400">
                <a:solidFill>
                  <a:srgbClr val="000000"/>
                </a:solidFill>
              </a:rPr>
              <a:t>the </a:t>
            </a:r>
            <a:r>
              <a:rPr lang="en-US" sz="2000" b="1" i="1" kern="1400">
                <a:solidFill>
                  <a:srgbClr val="000000"/>
                </a:solidFill>
              </a:rPr>
              <a:t>Master Plan for Early Learning and Care</a:t>
            </a:r>
            <a:r>
              <a:rPr lang="en-US" sz="2000" b="1" kern="1400">
                <a:solidFill>
                  <a:srgbClr val="000000"/>
                </a:solidFill>
              </a:rPr>
              <a:t> </a:t>
            </a:r>
            <a:r>
              <a:rPr lang="en-US" sz="2000" b="1" kern="14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to ensure that:</a:t>
            </a:r>
            <a:r>
              <a:rPr lang="en-US" sz="2000" b="1" kern="1400">
                <a:solidFill>
                  <a:srgbClr val="000000"/>
                </a:solidFill>
              </a:rPr>
              <a:t> </a:t>
            </a:r>
            <a:endParaRPr lang="en-US" sz="2000" b="1" kern="1400">
              <a:solidFill>
                <a:srgbClr val="000000"/>
              </a:solidFill>
              <a:latin typeface="+mn-lt"/>
              <a:cs typeface="Calibri"/>
            </a:endParaRPr>
          </a:p>
          <a:p>
            <a:pPr defTabSz="660288"/>
            <a:endParaRPr lang="en-US" sz="2000" b="1" kern="1400">
              <a:solidFill>
                <a:srgbClr val="000000"/>
              </a:solidFill>
              <a:cs typeface="Calibri"/>
            </a:endParaRPr>
          </a:p>
          <a:p>
            <a:pPr marL="577215" lvl="1" indent="-247015" defTabSz="660288">
              <a:spcAft>
                <a:spcPts val="44"/>
              </a:spcAft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rgbClr val="000000"/>
                </a:solidFill>
                <a:latin typeface="+mn-lt"/>
                <a:ea typeface="+mn-ea"/>
                <a:cs typeface="Calibri"/>
              </a:rPr>
              <a:t>Early childhood educators are prepared for their job roles</a:t>
            </a:r>
            <a:endParaRPr lang="en-US" sz="2000" kern="1200">
              <a:solidFill>
                <a:srgbClr val="323232"/>
              </a:solidFill>
              <a:latin typeface="+mn-lt"/>
              <a:cs typeface="Calibri"/>
            </a:endParaRPr>
          </a:p>
          <a:p>
            <a:pPr marL="577215" lvl="1" indent="-247015" defTabSz="660288">
              <a:spcAft>
                <a:spcPts val="44"/>
              </a:spcAft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rgbClr val="323232"/>
                </a:solidFill>
                <a:latin typeface="+mn-lt"/>
                <a:ea typeface="+mn-ea"/>
                <a:cs typeface="Calibri"/>
              </a:rPr>
              <a:t>Early childhood educators have the knowledge and skills needed to meet </a:t>
            </a:r>
            <a:r>
              <a:rPr lang="en-US" sz="2000" kern="1200">
                <a:solidFill>
                  <a:srgbClr val="000000"/>
                </a:solidFill>
                <a:latin typeface="+mn-lt"/>
                <a:ea typeface="+mn-ea"/>
                <a:cs typeface="Calibri"/>
              </a:rPr>
              <a:t>developmental needs of children</a:t>
            </a:r>
            <a:r>
              <a:rPr lang="en-US" sz="2000">
                <a:solidFill>
                  <a:srgbClr val="000000"/>
                </a:solidFill>
                <a:cs typeface="Calibri"/>
              </a:rPr>
              <a:t> </a:t>
            </a:r>
          </a:p>
          <a:p>
            <a:pPr marL="577215" lvl="1" indent="-247015" defTabSz="660288">
              <a:spcAft>
                <a:spcPts val="44"/>
              </a:spcAft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rgbClr val="000000"/>
                </a:solidFill>
                <a:latin typeface="+mn-lt"/>
                <a:ea typeface="+mn-ea"/>
                <a:cs typeface="Calibri"/>
              </a:rPr>
              <a:t>The needs of employers for a well qualified staff are met</a:t>
            </a:r>
            <a:endParaRPr lang="en-US" sz="2000" kern="1200">
              <a:solidFill>
                <a:srgbClr val="000000"/>
              </a:solidFill>
              <a:latin typeface="+mn-lt"/>
              <a:cs typeface="Calibri"/>
            </a:endParaRPr>
          </a:p>
          <a:p>
            <a:pPr marL="577215" lvl="1" indent="-247015" defTabSz="660288">
              <a:spcAft>
                <a:spcPts val="44"/>
              </a:spcAft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rgbClr val="323232"/>
                </a:solidFill>
                <a:latin typeface="+mn-lt"/>
                <a:ea typeface="+mn-ea"/>
                <a:cs typeface="Calibri"/>
              </a:rPr>
              <a:t>The monitoring of quality is addressed in the preparation of the ECE workforce</a:t>
            </a:r>
            <a:r>
              <a:rPr lang="en-US" sz="2000">
                <a:solidFill>
                  <a:srgbClr val="323232"/>
                </a:solidFill>
                <a:cs typeface="Calibri"/>
              </a:rPr>
              <a:t> </a:t>
            </a:r>
            <a:endParaRPr lang="en-US" sz="2000" kern="1200">
              <a:solidFill>
                <a:srgbClr val="323232"/>
              </a:solidFill>
              <a:latin typeface="+mn-lt"/>
              <a:cs typeface="Calibri" panose="020F0502020204030204" pitchFamily="34" charset="0"/>
            </a:endParaRPr>
          </a:p>
          <a:p>
            <a:pPr marL="577215" lvl="1" indent="-247015" defTabSz="660288">
              <a:spcAft>
                <a:spcPts val="44"/>
              </a:spcAft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rgbClr val="323232"/>
                </a:solidFill>
                <a:latin typeface="+mn-lt"/>
                <a:ea typeface="+mn-ea"/>
                <a:cs typeface="Calibri"/>
              </a:rPr>
              <a:t>The competencies (ECE TPEs) align with the MPELC and the proposed new structure for the Child Development Permit</a:t>
            </a:r>
            <a:endParaRPr lang="en-US" sz="2000" kern="1200">
              <a:solidFill>
                <a:srgbClr val="323232"/>
              </a:solidFill>
              <a:latin typeface="+mn-lt"/>
              <a:cs typeface="Calibri"/>
            </a:endParaRPr>
          </a:p>
          <a:p>
            <a:pPr defTabSz="397764"/>
            <a:endParaRPr lang="en-US" sz="2000">
              <a:cs typeface="Calibri"/>
            </a:endParaRPr>
          </a:p>
          <a:p>
            <a:pPr defTabSz="397764"/>
            <a:r>
              <a:rPr lang="en-US" sz="2000" kern="1200">
                <a:latin typeface="+mn-lt"/>
                <a:ea typeface="+mn-ea"/>
                <a:cs typeface="Calibri"/>
              </a:rPr>
              <a:t>All CDP Workgroup meetings are open to the public</a:t>
            </a:r>
            <a:r>
              <a:rPr lang="en-US" sz="2000">
                <a:cs typeface="Calibri"/>
              </a:rPr>
              <a:t> </a:t>
            </a:r>
            <a:endParaRPr lang="en-US">
              <a:cs typeface="Calibri"/>
            </a:endParaRPr>
          </a:p>
          <a:p>
            <a:pPr defTabSz="397764"/>
            <a:r>
              <a:rPr lang="en-US" sz="2000" kern="1200">
                <a:latin typeface="+mn-lt"/>
                <a:ea typeface="+mn-ea"/>
                <a:cs typeface="Calibri"/>
              </a:rPr>
              <a:t>and have an opportunity for public feedback</a:t>
            </a:r>
            <a:r>
              <a:rPr lang="en-US" sz="2000">
                <a:cs typeface="Calibri"/>
              </a:rPr>
              <a:t>.</a:t>
            </a:r>
            <a:r>
              <a:rPr lang="en-US" sz="20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endParaRPr lang="en-US" sz="2000">
              <a:solidFill>
                <a:srgbClr val="000000"/>
              </a:solidFill>
            </a:endParaRPr>
          </a:p>
          <a:p>
            <a:pPr defTabSz="397764"/>
            <a:r>
              <a:rPr lang="en-US" sz="20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An update will be presented to the Commission </a:t>
            </a:r>
            <a:endParaRPr lang="en-US" sz="2000">
              <a:solidFill>
                <a:srgbClr val="000000"/>
              </a:solidFill>
            </a:endParaRPr>
          </a:p>
          <a:p>
            <a:pPr defTabSz="397764"/>
            <a:r>
              <a:rPr lang="en-US" sz="20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 April</a:t>
            </a:r>
            <a:r>
              <a:rPr lang="en-US" sz="2000">
                <a:solidFill>
                  <a:srgbClr val="000000"/>
                </a:solidFill>
              </a:rPr>
              <a:t> 2024</a:t>
            </a:r>
            <a:r>
              <a:rPr lang="en-US" sz="20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</a:t>
            </a:r>
            <a:endParaRPr lang="en-US" sz="2000" kern="1200">
              <a:solidFill>
                <a:srgbClr val="000000"/>
              </a:solidFill>
              <a:latin typeface="+mn-lt"/>
              <a:cs typeface="Calibri"/>
            </a:endParaRPr>
          </a:p>
          <a:p>
            <a:pPr marL="329565" lvl="1" defTabSz="660288">
              <a:spcAft>
                <a:spcPts val="44"/>
              </a:spcAft>
            </a:pPr>
            <a:endParaRPr lang="en-US">
              <a:solidFill>
                <a:srgbClr val="000000"/>
              </a:solidFill>
              <a:effectLst/>
              <a:ea typeface="Calibri" panose="020F0502020204030204" pitchFamily="34" charset="0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734817-135E-C117-55D8-359DC3D02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829" y="4029076"/>
            <a:ext cx="6103409" cy="28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29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102023-B04B-CD49-7D94-A6283260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25" y="2850990"/>
            <a:ext cx="3182471" cy="1398495"/>
          </a:xfrm>
        </p:spPr>
        <p:txBody>
          <a:bodyPr>
            <a:normAutofit fontScale="90000"/>
          </a:bodyPr>
          <a:lstStyle/>
          <a:p>
            <a:r>
              <a:rPr lang="en-US">
                <a:latin typeface="+mn-lt"/>
              </a:rPr>
              <a:t>Early Childhood Education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Resources </a:t>
            </a:r>
            <a:endParaRPr lang="en-US">
              <a:latin typeface="+mn-lt"/>
              <a:cs typeface="Calibri Ligh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037675-0975-C33F-1A63-23A87930A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9470" y="245607"/>
            <a:ext cx="7434052" cy="6609262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200" b="1">
                <a:solidFill>
                  <a:srgbClr val="003366"/>
                </a:solidFill>
                <a:ea typeface="+mn-lt"/>
                <a:cs typeface="+mn-lt"/>
              </a:rPr>
              <a:t>How find information:</a:t>
            </a:r>
            <a:endParaRPr lang="en-US" sz="2200"/>
          </a:p>
          <a:p>
            <a:pPr>
              <a:lnSpc>
                <a:spcPct val="110000"/>
              </a:lnSpc>
            </a:pPr>
            <a:r>
              <a:rPr lang="en-US" sz="2200" b="1">
                <a:ea typeface="+mn-lt"/>
                <a:cs typeface="+mn-lt"/>
                <a:hlinkClick r:id="rId3"/>
              </a:rPr>
              <a:t>CTC PK-3 ECE Specialist Instruction Credential page</a:t>
            </a:r>
            <a:r>
              <a:rPr lang="en-US" sz="2200" b="1">
                <a:ea typeface="+mn-lt"/>
                <a:cs typeface="+mn-lt"/>
              </a:rPr>
              <a:t> </a:t>
            </a:r>
            <a:endParaRPr lang="en-US" sz="22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sz="2200" b="1" i="0" strike="noStrike">
                <a:effectLst/>
                <a:hlinkClick r:id="rId4"/>
              </a:rPr>
              <a:t>PK-3 ECE Specialist Instruction Credential Handbook</a:t>
            </a:r>
            <a:r>
              <a:rPr lang="en-US" sz="2200" b="1" i="0" strike="noStrike">
                <a:effectLst/>
              </a:rPr>
              <a:t>  </a:t>
            </a:r>
            <a:endParaRPr lang="en-US" sz="2200" i="0" strike="noStrike">
              <a:effectLst/>
            </a:endParaRPr>
          </a:p>
          <a:p>
            <a:pPr>
              <a:lnSpc>
                <a:spcPct val="110000"/>
              </a:lnSpc>
            </a:pPr>
            <a:r>
              <a:rPr lang="en-US" sz="2200" b="1">
                <a:hlinkClick r:id="rId5"/>
              </a:rPr>
              <a:t>Clinical Practice Guide for PK-3 ECE Specialist Instruction Credential </a:t>
            </a:r>
            <a:endParaRPr lang="en-US" sz="2200" b="1"/>
          </a:p>
          <a:p>
            <a:pPr>
              <a:lnSpc>
                <a:spcPct val="110000"/>
              </a:lnSpc>
            </a:pPr>
            <a:r>
              <a:rPr lang="en-US" sz="2200" b="1">
                <a:hlinkClick r:id="rId6"/>
              </a:rPr>
              <a:t>PK-3 ECE Specialist Instruction Credential FAQ </a:t>
            </a:r>
            <a:endParaRPr lang="en-US" sz="2200" b="1"/>
          </a:p>
          <a:p>
            <a:pPr>
              <a:lnSpc>
                <a:spcPct val="110000"/>
              </a:lnSpc>
            </a:pPr>
            <a:r>
              <a:rPr lang="en-US" sz="2200" b="1">
                <a:hlinkClick r:id="rId7"/>
              </a:rPr>
              <a:t>Subscribe to the ECE News</a:t>
            </a:r>
            <a:r>
              <a:rPr lang="en-US" sz="2200" b="1"/>
              <a:t>  </a:t>
            </a:r>
            <a:endParaRPr lang="en-US" sz="2200"/>
          </a:p>
          <a:p>
            <a:pPr rtl="0" fontAlgn="base">
              <a:lnSpc>
                <a:spcPct val="110000"/>
              </a:lnSpc>
            </a:pPr>
            <a:endParaRPr lang="en-US" sz="800" b="1">
              <a:solidFill>
                <a:srgbClr val="003366"/>
              </a:solidFill>
              <a:cs typeface="Calibri"/>
            </a:endParaRPr>
          </a:p>
          <a:p>
            <a:pPr rtl="0" fontAlgn="base">
              <a:lnSpc>
                <a:spcPct val="110000"/>
              </a:lnSpc>
            </a:pPr>
            <a:r>
              <a:rPr lang="en-US" sz="2200" b="1">
                <a:solidFill>
                  <a:srgbClr val="003366"/>
                </a:solidFill>
                <a:cs typeface="Calibri"/>
              </a:rPr>
              <a:t>How to contact </a:t>
            </a:r>
            <a:r>
              <a:rPr lang="en-US" sz="2200" b="1">
                <a:solidFill>
                  <a:srgbClr val="003366"/>
                </a:solidFill>
              </a:rPr>
              <a:t>the ECE team</a:t>
            </a:r>
            <a:r>
              <a:rPr lang="en-US" sz="2200" b="1">
                <a:solidFill>
                  <a:srgbClr val="003366"/>
                </a:solidFill>
                <a:cs typeface="Calibri"/>
              </a:rPr>
              <a:t>:</a:t>
            </a:r>
            <a:r>
              <a:rPr lang="en-US" sz="2200">
                <a:ea typeface="+mn-lt"/>
                <a:cs typeface="+mn-lt"/>
              </a:rPr>
              <a:t> ECE@ctc.ca.gov</a:t>
            </a:r>
          </a:p>
          <a:p>
            <a:pPr>
              <a:lnSpc>
                <a:spcPct val="110000"/>
              </a:lnSpc>
            </a:pPr>
            <a:r>
              <a:rPr lang="en-US" sz="2200" b="1">
                <a:solidFill>
                  <a:srgbClr val="003366"/>
                </a:solidFill>
                <a:ea typeface="+mn-lt"/>
                <a:cs typeface="+mn-lt"/>
              </a:rPr>
              <a:t>ECE Office hours</a:t>
            </a:r>
          </a:p>
          <a:p>
            <a:pPr marL="383540" lvl="1">
              <a:lnSpc>
                <a:spcPct val="110000"/>
              </a:lnSpc>
            </a:pPr>
            <a:r>
              <a:rPr lang="en-US" sz="2200" b="1">
                <a:ea typeface="+mn-lt"/>
                <a:cs typeface="+mn-lt"/>
                <a:hlinkClick r:id="rId8"/>
              </a:rPr>
              <a:t>First Tuesdays</a:t>
            </a:r>
            <a:r>
              <a:rPr lang="en-US" sz="2200" b="1">
                <a:ea typeface="+mn-lt"/>
                <a:cs typeface="+mn-lt"/>
              </a:rPr>
              <a:t>  </a:t>
            </a:r>
            <a:r>
              <a:rPr lang="en-US" sz="2200">
                <a:ea typeface="+mn-lt"/>
                <a:cs typeface="+mn-lt"/>
              </a:rPr>
              <a:t>– 12:00-1:00 pm </a:t>
            </a:r>
          </a:p>
          <a:p>
            <a:pPr marL="383540" lvl="1">
              <a:lnSpc>
                <a:spcPct val="110000"/>
              </a:lnSpc>
            </a:pPr>
            <a:r>
              <a:rPr lang="en-US" sz="2200" b="1">
                <a:ea typeface="+mn-lt"/>
                <a:cs typeface="+mn-lt"/>
                <a:hlinkClick r:id="rId9"/>
              </a:rPr>
              <a:t>Third Tuesdays</a:t>
            </a:r>
            <a:r>
              <a:rPr lang="en-US" sz="2200" b="1">
                <a:ea typeface="+mn-lt"/>
                <a:cs typeface="+mn-lt"/>
              </a:rPr>
              <a:t> </a:t>
            </a:r>
            <a:r>
              <a:rPr lang="en-US" sz="2200">
                <a:ea typeface="+mn-lt"/>
                <a:cs typeface="+mn-lt"/>
              </a:rPr>
              <a:t>– 12:00-1:00 pm </a:t>
            </a:r>
            <a:endParaRPr lang="en-US" sz="2200" u="sng">
              <a:ea typeface="+mn-lt"/>
              <a:cs typeface="+mn-lt"/>
            </a:endParaRPr>
          </a:p>
          <a:p>
            <a:pPr>
              <a:lnSpc>
                <a:spcPct val="170000"/>
              </a:lnSpc>
            </a:pPr>
            <a:endParaRPr lang="en-US" sz="2000" b="1">
              <a:ea typeface="+mn-lt"/>
              <a:cs typeface="+mn-lt"/>
            </a:endParaRPr>
          </a:p>
          <a:p>
            <a:pPr>
              <a:lnSpc>
                <a:spcPct val="170000"/>
              </a:lnSpc>
            </a:pPr>
            <a:endParaRPr lang="en-US" sz="2000" b="1">
              <a:solidFill>
                <a:srgbClr val="003366"/>
              </a:solidFill>
              <a:effectLst/>
              <a:ea typeface="Calibri" panose="020F0502020204030204" pitchFamily="34" charset="0"/>
            </a:endParaRPr>
          </a:p>
          <a:p>
            <a:pPr marL="0" lvl="1" indent="0">
              <a:lnSpc>
                <a:spcPct val="170000"/>
              </a:lnSpc>
              <a:buNone/>
            </a:pPr>
            <a:endParaRPr lang="en-US">
              <a:highlight>
                <a:srgbClr val="FFFF00"/>
              </a:highlight>
              <a:cs typeface="Calibri"/>
            </a:endParaRPr>
          </a:p>
          <a:p>
            <a:pPr marL="383540" lvl="1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2023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6817809-0E2B-EDF8-B75E-B1E79877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29521"/>
            <a:ext cx="3200400" cy="850837"/>
          </a:xfrm>
        </p:spPr>
        <p:txBody>
          <a:bodyPr/>
          <a:lstStyle/>
          <a:p>
            <a:r>
              <a:rPr lang="en-US">
                <a:latin typeface="Calibri Light"/>
                <a:cs typeface="Calibri Light"/>
              </a:rPr>
              <a:t>QR Code 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CE74CDA-91B3-5F38-DF09-BD52B8D6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8482" y="6459785"/>
            <a:ext cx="13120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CF074CD-934D-404A-ACFA-C89B8DACAFC4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1A3763"/>
              </a:solidFill>
            </a:endParaRP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2413A224-8A7D-3186-2B94-B53B0C29B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556" y="785328"/>
            <a:ext cx="5543938" cy="554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63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102023-B04B-CD49-7D94-A6283260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176" y="1293542"/>
            <a:ext cx="3159122" cy="3218394"/>
          </a:xfrm>
        </p:spPr>
        <p:txBody>
          <a:bodyPr>
            <a:normAutofit fontScale="90000"/>
          </a:bodyPr>
          <a:lstStyle/>
          <a:p>
            <a:r>
              <a:rPr lang="en-US">
                <a:latin typeface="+mn-lt"/>
              </a:rPr>
              <a:t>Commission-Administered Statewide Grant Programs</a:t>
            </a:r>
            <a:endParaRPr lang="en-US">
              <a:latin typeface="+mn-lt"/>
              <a:cs typeface="Calibri Ligh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037675-0975-C33F-1A63-23A87930A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772" y="399429"/>
            <a:ext cx="7434052" cy="4819341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/>
              <a:t>Open grant opportunities: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>
                <a:hlinkClick r:id="rId3"/>
              </a:rPr>
              <a:t>Teacher Residency Capacity</a:t>
            </a:r>
            <a:endParaRPr lang="en-US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>
                <a:hlinkClick r:id="rId3"/>
              </a:rPr>
              <a:t>Teacher Residency Implementation and Expansion</a:t>
            </a:r>
            <a:endParaRPr lang="en-US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>
                <a:hlinkClick r:id="rId4"/>
              </a:rPr>
              <a:t>School Counselor Residency Capacity</a:t>
            </a:r>
            <a:endParaRPr lang="en-US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>
                <a:hlinkClick r:id="rId4"/>
              </a:rPr>
              <a:t>School Counselor Implementation</a:t>
            </a:r>
            <a:endParaRPr lang="en-US"/>
          </a:p>
          <a:p>
            <a:pPr>
              <a:lnSpc>
                <a:spcPct val="110000"/>
              </a:lnSpc>
            </a:pPr>
            <a:endParaRPr lang="en-US"/>
          </a:p>
          <a:p>
            <a:pPr>
              <a:lnSpc>
                <a:spcPct val="110000"/>
              </a:lnSpc>
            </a:pPr>
            <a:endParaRPr lang="en-US">
              <a:hlinkClick r:id="rId5"/>
            </a:endParaRPr>
          </a:p>
          <a:p>
            <a:pPr>
              <a:lnSpc>
                <a:spcPct val="110000"/>
              </a:lnSpc>
            </a:pPr>
            <a:r>
              <a:rPr lang="en-US">
                <a:hlinkClick r:id="rId5"/>
              </a:rPr>
              <a:t>Statewide Residency Technical Assistance Center</a:t>
            </a:r>
            <a:endParaRPr lang="en-US"/>
          </a:p>
          <a:p>
            <a:pPr marL="201168" lvl="1" indent="0">
              <a:lnSpc>
                <a:spcPct val="110000"/>
              </a:lnSpc>
              <a:buNone/>
            </a:pPr>
            <a:r>
              <a:rPr lang="en-US" sz="2400"/>
              <a:t>Awarded to Santa Clara County Office of Education with regional hubs at Humboldt COE, Sacramento COE, Tulare COE, and San Diego COE</a:t>
            </a:r>
          </a:p>
        </p:txBody>
      </p:sp>
    </p:spTree>
    <p:extLst>
      <p:ext uri="{BB962C8B-B14F-4D97-AF65-F5344CB8AC3E}">
        <p14:creationId xmlns:p14="http://schemas.microsoft.com/office/powerpoint/2010/main" val="2278312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102023-B04B-CD49-7D94-A6283260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176" y="1293542"/>
            <a:ext cx="3136819" cy="3218394"/>
          </a:xfrm>
        </p:spPr>
        <p:txBody>
          <a:bodyPr>
            <a:normAutofit fontScale="90000"/>
          </a:bodyPr>
          <a:lstStyle/>
          <a:p>
            <a:r>
              <a:rPr lang="en-US">
                <a:latin typeface="+mn-lt"/>
              </a:rPr>
              <a:t>Commission-Administered Statewide Grant Programs</a:t>
            </a:r>
            <a:endParaRPr lang="en-US">
              <a:latin typeface="+mn-lt"/>
              <a:cs typeface="Calibri Ligh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037675-0975-C33F-1A63-23A87930A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772" y="1001595"/>
            <a:ext cx="7434052" cy="4819341"/>
          </a:xfrm>
        </p:spPr>
        <p:txBody>
          <a:bodyPr vert="horz" lIns="0" tIns="45720" rIns="0" bIns="45720" rtlCol="0" anchor="t"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hlinkClick r:id="rId3"/>
              </a:rPr>
              <a:t>Classified School Employee Teacher Credentialing Grant Program</a:t>
            </a:r>
            <a:endParaRPr lang="en-US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hlinkClick r:id="rId4"/>
              </a:rPr>
              <a:t>Diverse Education Leaders Pipeline Initiative (DELPI)</a:t>
            </a:r>
            <a:endParaRPr lang="en-US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hlinkClick r:id="rId5"/>
              </a:rPr>
              <a:t>Computer Science Supplementary Authorization Incentive</a:t>
            </a:r>
            <a:endParaRPr lang="en-US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hlinkClick r:id="rId6"/>
              </a:rPr>
              <a:t>Reading and Literacy Supplementary Authorization Incentive</a:t>
            </a:r>
            <a:endParaRPr lang="en-US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Closed grant opportunities: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hlinkClick r:id="rId7"/>
              </a:rPr>
              <a:t>Integrated Undergraduate Teacher Preparation Programs (Capacity and Implementation)</a:t>
            </a:r>
            <a:endParaRPr lang="en-US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hlinkClick r:id="rId8"/>
              </a:rPr>
              <a:t>Dyslexia Grants to Preparation Programs</a:t>
            </a:r>
            <a:endParaRPr lang="en-US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hlinkClick r:id="rId9"/>
              </a:rPr>
              <a:t>Local Solutions to the Shortage of Special Education Teachers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83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102023-B04B-CD49-7D94-A6283260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93" y="1001595"/>
            <a:ext cx="3557239" cy="3909770"/>
          </a:xfrm>
        </p:spPr>
        <p:txBody>
          <a:bodyPr>
            <a:normAutofit/>
          </a:bodyPr>
          <a:lstStyle/>
          <a:p>
            <a:r>
              <a:rPr lang="en-US" sz="4300">
                <a:latin typeface="+mn-lt"/>
              </a:rPr>
              <a:t>Refreshed California Standards for the Teaching Profession (CSTP)</a:t>
            </a:r>
            <a:endParaRPr lang="en-US" sz="4300">
              <a:latin typeface="+mn-lt"/>
              <a:cs typeface="Calibri Ligh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037675-0975-C33F-1A63-23A87930A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772" y="423747"/>
            <a:ext cx="7434052" cy="5843238"/>
          </a:xfrm>
        </p:spPr>
        <p:txBody>
          <a:bodyPr vert="horz" lIns="0" tIns="45720" rIns="0" bIns="45720" rtlCol="0" anchor="t">
            <a:noAutofit/>
          </a:bodyPr>
          <a:lstStyle/>
          <a:p>
            <a:pPr marL="342900" indent="-342900"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+mn-lt"/>
              </a:rPr>
              <a:t>Refreshed CSTP </a:t>
            </a:r>
            <a:r>
              <a:rPr lang="en-US">
                <a:solidFill>
                  <a:srgbClr val="000000"/>
                </a:solidFill>
                <a:latin typeface="+mn-lt"/>
              </a:rPr>
              <a:t>a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+mn-lt"/>
              </a:rPr>
              <a:t>pproved at the February 2024 Commission Meeting</a:t>
            </a:r>
            <a:endParaRPr lang="en-US" b="0" i="0" u="none" strike="noStrike">
              <a:solidFill>
                <a:srgbClr val="4A66AC"/>
              </a:solidFill>
              <a:effectLst/>
              <a:latin typeface="+mn-lt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chemeClr val="tx1"/>
                </a:solidFill>
                <a:effectLst/>
              </a:rPr>
              <a:t>With some minor edits: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chemeClr val="tx1"/>
                </a:solidFill>
                <a:effectLst/>
              </a:rPr>
              <a:t>Students with Disabilities and Gifted Students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chemeClr val="tx1"/>
                </a:solidFill>
                <a:effectLst/>
              </a:rPr>
              <a:t>IEPs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chemeClr val="tx1"/>
                </a:solidFill>
                <a:effectLst/>
              </a:rPr>
              <a:t>English Learner Roadmap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chemeClr val="tx1"/>
                </a:solidFill>
                <a:effectLst/>
              </a:rPr>
              <a:t>Will be on the consent calendar for April 2024 Commission Meeting</a:t>
            </a:r>
          </a:p>
          <a:p>
            <a:pPr lvl="2" rtl="0" fontAlgn="base"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>
              <a:solidFill>
                <a:srgbClr val="4A66AC"/>
              </a:solidFill>
              <a:effectLst/>
            </a:endParaRP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+mn-lt"/>
              </a:rPr>
              <a:t>Timeline</a:t>
            </a:r>
            <a:endParaRPr lang="en-US" b="0" i="0" u="none" strike="noStrike">
              <a:solidFill>
                <a:srgbClr val="4A66AC"/>
              </a:solidFill>
              <a:effectLst/>
              <a:latin typeface="+mn-lt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chemeClr val="tx1"/>
                </a:solidFill>
                <a:effectLst/>
              </a:rPr>
              <a:t>Full implementation by August 2026. </a:t>
            </a:r>
          </a:p>
          <a:p>
            <a:pPr marL="742950" lvl="1" indent="-285750" rtl="0" fontAlgn="base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chemeClr val="tx1"/>
                </a:solidFill>
                <a:effectLst/>
              </a:rPr>
              <a:t>Implementation date document due October 1, 2024.</a:t>
            </a:r>
          </a:p>
          <a:p>
            <a:pPr marL="742950" lvl="1" indent="-285750" rtl="0" fontAlgn="base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chemeClr val="tx1"/>
                </a:solidFill>
                <a:effectLst/>
              </a:rPr>
              <a:t>Con</a:t>
            </a:r>
            <a:r>
              <a:rPr lang="en-US" sz="2400">
                <a:solidFill>
                  <a:schemeClr val="tx1"/>
                </a:solidFill>
              </a:rPr>
              <a:t>tinuum of Practice development now</a:t>
            </a:r>
          </a:p>
          <a:p>
            <a:pPr marL="742950" lvl="1" indent="-285750" rtl="0" fontAlgn="base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chemeClr val="tx1"/>
                </a:solidFill>
                <a:effectLst/>
              </a:rPr>
              <a:t>Tec</a:t>
            </a:r>
            <a:r>
              <a:rPr lang="en-US" sz="2400">
                <a:solidFill>
                  <a:schemeClr val="tx1"/>
                </a:solidFill>
              </a:rPr>
              <a:t>hnical assistance in the 2024-25 academic year</a:t>
            </a:r>
            <a:endParaRPr lang="en-US" sz="2400" b="0" i="0" u="none" strike="noStrike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66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102023-B04B-CD49-7D94-A6283260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11" y="733496"/>
            <a:ext cx="3463685" cy="3947566"/>
          </a:xfrm>
        </p:spPr>
        <p:txBody>
          <a:bodyPr>
            <a:normAutofit fontScale="90000"/>
          </a:bodyPr>
          <a:lstStyle/>
          <a:p>
            <a:r>
              <a:rPr lang="en-US">
                <a:latin typeface="+mn-lt"/>
              </a:rPr>
              <a:t>Subject Matter Requirement for Integrated Undergraduate Programs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037675-0975-C33F-1A63-23A87930A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319" y="1770716"/>
            <a:ext cx="7434052" cy="3604172"/>
          </a:xfrm>
        </p:spPr>
        <p:txBody>
          <a:bodyPr vert="horz" lIns="0" tIns="45720" rIns="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Multiple Subject and Single Subject Precondition 6 and Education Specialist Precondition 3 amended to allow eligible candidates in integrated undergraduate programs to begin daily whole class instruction prior to meeting subject matter competence.</a:t>
            </a:r>
          </a:p>
          <a:p>
            <a:endParaRPr lang="en-US" sz="80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Must meet subject matter before preliminary credential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2597414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102023-B04B-CD49-7D94-A6283260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362" y="945369"/>
            <a:ext cx="3463685" cy="3947566"/>
          </a:xfrm>
        </p:spPr>
        <p:txBody>
          <a:bodyPr>
            <a:normAutofit fontScale="90000"/>
          </a:bodyPr>
          <a:lstStyle/>
          <a:p>
            <a:r>
              <a:rPr lang="en-US">
                <a:latin typeface="+mn-lt"/>
              </a:rPr>
              <a:t>Subject Matter Requirement for Integrated Undergraduate Programs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037675-0975-C33F-1A63-23A87930A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9470" y="245607"/>
            <a:ext cx="7434052" cy="6609262"/>
          </a:xfrm>
        </p:spPr>
        <p:txBody>
          <a:bodyPr vert="horz" lIns="0" tIns="45720" rIns="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Applies only to candidates who are:</a:t>
            </a:r>
          </a:p>
          <a:p>
            <a:pPr marL="914400" lvl="1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Enrolled in an integrated undergraduate teacher preparation program where the candidate is completing their bachelor’s degree and their teacher preparation program concurrently, </a:t>
            </a:r>
          </a:p>
          <a:p>
            <a:pPr marL="200660" lvl="1" indent="0" algn="ctr">
              <a:buNone/>
            </a:pPr>
            <a:r>
              <a:rPr lang="en-US" sz="2400" b="1" u="sng" dirty="0">
                <a:ea typeface="+mn-lt"/>
                <a:cs typeface="+mn-lt"/>
              </a:rPr>
              <a:t>and</a:t>
            </a:r>
            <a:r>
              <a:rPr lang="en-US" sz="2400" dirty="0">
                <a:ea typeface="+mn-lt"/>
                <a:cs typeface="+mn-lt"/>
              </a:rPr>
              <a:t> </a:t>
            </a:r>
          </a:p>
          <a:p>
            <a:pPr marL="914400" lvl="1" indent="-457200">
              <a:buAutoNum type="arabicPeriod" startAt="2"/>
            </a:pPr>
            <a:r>
              <a:rPr lang="en-US" sz="2400">
                <a:ea typeface="+mn-lt"/>
                <a:cs typeface="+mn-lt"/>
              </a:rPr>
              <a:t>Completing a degree major that meets the subject matter competence requirement in the content area for the credential they seek or completing a Commission-approved subject matter preparation program in the content area for the credential they seek. </a:t>
            </a:r>
          </a:p>
          <a:p>
            <a:pPr marL="383540" lvl="1"/>
            <a:endParaRPr lang="en-US" sz="2200">
              <a:ea typeface="+mn-lt"/>
              <a:cs typeface="+mn-lt"/>
            </a:endParaRPr>
          </a:p>
          <a:p>
            <a:pPr marL="0" lvl="1" indent="0">
              <a:buNone/>
            </a:pPr>
            <a:r>
              <a:rPr lang="en-US" sz="2400" u="sng">
                <a:ea typeface="+mn-lt"/>
                <a:cs typeface="+mn-lt"/>
              </a:rPr>
              <a:t>Does NOT apply to candidates who are: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>
                <a:ea typeface="+mn-lt"/>
                <a:cs typeface="+mn-lt"/>
              </a:rPr>
              <a:t>Completing a post baccalaureate teacher credentialing program.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>
                <a:ea typeface="+mn-lt"/>
                <a:cs typeface="+mn-lt"/>
              </a:rPr>
              <a:t>Enrolled in a teacher intern program.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>
                <a:ea typeface="+mn-lt"/>
                <a:cs typeface="+mn-lt"/>
              </a:rPr>
              <a:t>Completing a degree major that does not meet the subject matter competence requirement for the credential they seek.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>
                <a:ea typeface="+mn-lt"/>
                <a:cs typeface="+mn-lt"/>
              </a:rPr>
              <a:t>Seeking to meet subject matter competence via transcript review of coursework aligned to the Subject Matter Requirements (SMRs). </a:t>
            </a:r>
            <a:endParaRPr lang="en-US" sz="2400" b="1" u="sng">
              <a:ea typeface="+mn-lt"/>
              <a:cs typeface="+mn-lt"/>
            </a:endParaRPr>
          </a:p>
          <a:p>
            <a:pPr marL="383540" lvl="1"/>
            <a:endParaRPr lang="en-US" b="1" u="sng">
              <a:ea typeface="+mn-lt"/>
              <a:cs typeface="+mn-lt"/>
            </a:endParaRPr>
          </a:p>
          <a:p>
            <a:pPr marL="200660" lvl="1" indent="0" algn="ctr">
              <a:buNone/>
            </a:pPr>
            <a:r>
              <a:rPr lang="en-US" sz="2600" dirty="0">
                <a:ea typeface="+mn-lt"/>
                <a:cs typeface="+mn-lt"/>
                <a:hlinkClick r:id="rId3"/>
              </a:rPr>
              <a:t>Program Sponsor Alert (PSA) 24-04</a:t>
            </a:r>
            <a:endParaRPr lang="en-US" sz="26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4803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102023-B04B-CD49-7D94-A6283260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11" y="1461090"/>
            <a:ext cx="3463685" cy="2908018"/>
          </a:xfrm>
        </p:spPr>
        <p:txBody>
          <a:bodyPr>
            <a:normAutofit fontScale="90000"/>
          </a:bodyPr>
          <a:lstStyle/>
          <a:p>
            <a:r>
              <a:rPr lang="en-US">
                <a:latin typeface="+mn-lt"/>
              </a:rPr>
              <a:t>Adjustments to 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2024-25 Accreditation Year Activities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037675-0975-C33F-1A63-23A87930A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780" y="1461090"/>
            <a:ext cx="7427009" cy="2908018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December 2023, Commission approved adjusting 2024-25 timeline of accreditation activities to allow program sponsors and CTC staff to focus on thorough, thoughtful implementation of Literacy standards and TPEs and the certification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Specified accreditation activities for all seven (7) color cohorts are adjusted by one year beginning with 2024-25</a:t>
            </a:r>
          </a:p>
          <a:p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1363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102023-B04B-CD49-7D94-A6283260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11" y="1103971"/>
            <a:ext cx="3463685" cy="2908018"/>
          </a:xfrm>
        </p:spPr>
        <p:txBody>
          <a:bodyPr>
            <a:normAutofit fontScale="90000"/>
          </a:bodyPr>
          <a:lstStyle/>
          <a:p>
            <a:r>
              <a:rPr lang="en-US">
                <a:latin typeface="+mn-lt"/>
              </a:rPr>
              <a:t>Adjustments to 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2024-25 Accreditation Year Activities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037675-0975-C33F-1A63-23A87930A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226" y="390433"/>
            <a:ext cx="7427009" cy="6077134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a typeface="+mn-lt"/>
                <a:cs typeface="+mn-lt"/>
              </a:rPr>
              <a:t>Exceptions: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Institutions are still required to submit annual data (ADS) for all programs in 2024-25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>
              <a:ea typeface="+mn-lt"/>
              <a:cs typeface="+mn-lt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Institutions in provisional status will still host site visits in 2024-25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900">
              <a:ea typeface="+mn-lt"/>
              <a:cs typeface="+mn-lt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Institutions seeking CAEP or AAQEP accreditation may choose to keep their current accreditation timelines.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900">
              <a:ea typeface="+mn-lt"/>
              <a:cs typeface="+mn-lt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Blue Cohort institutions with follow up from 2023-24 site visits will still be required to meet those requirements.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900">
              <a:ea typeface="+mn-lt"/>
              <a:cs typeface="+mn-lt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Green Cohort institutions with extenuating circumstances may contact us by April 1 to request to keep their 2024-25 site visit dates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>
              <a:ea typeface="+mn-lt"/>
              <a:cs typeface="+mn-lt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>
                <a:ea typeface="+mn-lt"/>
                <a:cs typeface="+mn-lt"/>
                <a:hlinkClick r:id="rId3"/>
              </a:rPr>
              <a:t>Program Sponsor Alert (PSA) 23-08</a:t>
            </a:r>
            <a:endParaRPr lang="en-US" b="1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4687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102023-B04B-CD49-7D94-A6283260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40" y="468351"/>
            <a:ext cx="3557239" cy="2268526"/>
          </a:xfrm>
        </p:spPr>
        <p:txBody>
          <a:bodyPr>
            <a:normAutofit/>
          </a:bodyPr>
          <a:lstStyle/>
          <a:p>
            <a:r>
              <a:rPr lang="en-US">
                <a:latin typeface="+mn-lt"/>
              </a:rPr>
              <a:t>Glimpse into Future CTC Work</a:t>
            </a:r>
            <a:endParaRPr lang="en-US">
              <a:latin typeface="+mn-lt"/>
              <a:cs typeface="Calibri Ligh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037675-0975-C33F-1A63-23A87930A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772" y="1014762"/>
            <a:ext cx="7434052" cy="5843238"/>
          </a:xfrm>
        </p:spPr>
        <p:txBody>
          <a:bodyPr vert="horz" lIns="0" tIns="45720" rIns="0" bIns="45720" rtlCol="0" anchor="t">
            <a:noAutofit/>
          </a:bodyPr>
          <a:lstStyle/>
          <a:p>
            <a:pPr marL="342900" indent="-342900"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chemeClr val="tx1"/>
                </a:solidFill>
                <a:effectLst/>
              </a:rPr>
              <a:t>Literacy Certification Process Implementation</a:t>
            </a:r>
          </a:p>
          <a:p>
            <a:pPr marL="342900" indent="-342900"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chemeClr val="tx1"/>
                </a:solidFill>
                <a:effectLst/>
              </a:rPr>
              <a:t>Update Reading and Literacy Added Authorization, Reading and Literacy Leadership Specialist Credential</a:t>
            </a:r>
          </a:p>
          <a:p>
            <a:pPr marL="342900" indent="-342900"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chemeClr val="tx1"/>
                </a:solidFill>
                <a:effectLst/>
              </a:rPr>
              <a:t>Update the Speech Language Pathology Standards (alignment with ASHA)</a:t>
            </a:r>
          </a:p>
          <a:p>
            <a:pPr marL="342900" indent="-342900"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chemeClr val="tx1"/>
                </a:solidFill>
                <a:effectLst/>
              </a:rPr>
              <a:t>Develop new Child Welfare and Attendance standards, implementation of SB 223</a:t>
            </a:r>
          </a:p>
          <a:p>
            <a:pPr marL="342900" indent="-342900"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chemeClr val="tx1"/>
                </a:solidFill>
                <a:effectLst/>
              </a:rPr>
              <a:t>Updating the SMRs – greater consistency in format and make more useful for transcript review</a:t>
            </a:r>
          </a:p>
          <a:p>
            <a:pPr marL="342900" indent="-342900"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During 2024-25, update standards and performance expectations for Administrative Services Credential</a:t>
            </a:r>
            <a:endParaRPr lang="en-US" sz="2400" b="0" i="0" u="none" strike="noStrike">
              <a:solidFill>
                <a:schemeClr val="tx1"/>
              </a:solidFill>
              <a:effectLst/>
            </a:endParaRPr>
          </a:p>
          <a:p>
            <a:pPr rtl="0" fontAlgn="base">
              <a:spcBef>
                <a:spcPts val="1200"/>
              </a:spcBef>
              <a:spcAft>
                <a:spcPts val="0"/>
              </a:spcAft>
            </a:pPr>
            <a:endParaRPr lang="en-US" sz="2400" b="0" i="0" u="none" strike="noStrike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2" descr="Learning to be Latino in college – Work in Progress">
            <a:extLst>
              <a:ext uri="{FF2B5EF4-FFF2-40B4-BE49-F238E27FC236}">
                <a16:creationId xmlns:a16="http://schemas.microsoft.com/office/drawing/2014/main" id="{1EB127FC-B7A2-8516-838A-E42D090BA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84" b="-3"/>
          <a:stretch/>
        </p:blipFill>
        <p:spPr bwMode="auto">
          <a:xfrm>
            <a:off x="122664" y="3523785"/>
            <a:ext cx="3804593" cy="310003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493022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D2BE5-B0A2-106F-1EB8-AB5A88AA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64" y="1451034"/>
            <a:ext cx="3200400" cy="2286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+mn-lt"/>
              </a:rPr>
              <a:t>Get Involved with Commission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EB046-C3C3-65F6-5910-1F4F16C12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521" y="289679"/>
            <a:ext cx="7582830" cy="6278642"/>
          </a:xfrm>
        </p:spPr>
        <p:txBody>
          <a:bodyPr wrap="square" lIns="0" tIns="0" rIns="0" bIns="0" anchor="t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2200"/>
              <a:t>Comment on Items During Commission Meetings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2200"/>
              <a:t>Participate in Office Hours and Technical Assistance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2200"/>
              <a:t>Become Involved in CCTE and Other Educational Organizations (CABTE, CAPSE, Induction)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2200"/>
              <a:t>Talk to Staff – We learn from you what the issues are.  What are the trends? What are the implications of policy on your programs and candidates?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2200"/>
              <a:t>Propose Solutions. Analyze issues, determine scope, possible options, what is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2200"/>
              <a:t>Become a BIR member and Participate In Accreditation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2200"/>
              <a:t>Letters from Associations/Institutions to Commission staff/Commission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2200"/>
              <a:t>Volunteer!  Apply for CTC Work Groups/Panels/Standards Development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2200"/>
              <a:t>Apply to be an assessor for Performance Assessments</a:t>
            </a:r>
          </a:p>
        </p:txBody>
      </p:sp>
    </p:spTree>
    <p:extLst>
      <p:ext uri="{BB962C8B-B14F-4D97-AF65-F5344CB8AC3E}">
        <p14:creationId xmlns:p14="http://schemas.microsoft.com/office/powerpoint/2010/main" val="2882956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102023-B04B-CD49-7D94-A6283260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505374"/>
          </a:xfrm>
        </p:spPr>
        <p:txBody>
          <a:bodyPr/>
          <a:lstStyle/>
          <a:p>
            <a:r>
              <a:rPr lang="en-US"/>
              <a:t>  </a:t>
            </a:r>
            <a:r>
              <a:rPr lang="en-US">
                <a:latin typeface="+mn-lt"/>
              </a:rPr>
              <a:t>Resources </a:t>
            </a:r>
            <a:endParaRPr lang="en-US">
              <a:latin typeface="+mn-lt"/>
              <a:cs typeface="Calibri Ligh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037675-0975-C33F-1A63-23A87930A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146" y="850912"/>
            <a:ext cx="7626962" cy="4650547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b="1" u="sng">
                <a:solidFill>
                  <a:srgbClr val="1A3763"/>
                </a:solidFill>
                <a:ea typeface="+mn-lt"/>
                <a:cs typeface="Calibri Light"/>
              </a:rPr>
              <a:t>How find information</a:t>
            </a:r>
            <a:r>
              <a:rPr lang="en-US" b="1">
                <a:solidFill>
                  <a:srgbClr val="1A3763"/>
                </a:solidFill>
                <a:ea typeface="+mn-lt"/>
                <a:cs typeface="Calibri Light"/>
              </a:rPr>
              <a:t>:</a:t>
            </a:r>
          </a:p>
          <a:p>
            <a:r>
              <a:rPr lang="en-US" b="1">
                <a:ea typeface="+mn-lt"/>
                <a:cs typeface="Calibri Light"/>
                <a:hlinkClick r:id="rId3"/>
              </a:rPr>
              <a:t>Subscribe to the PSD News</a:t>
            </a:r>
            <a:r>
              <a:rPr lang="en-US" b="1">
                <a:ea typeface="+mn-lt"/>
                <a:cs typeface="Calibri Light"/>
              </a:rPr>
              <a:t> </a:t>
            </a:r>
            <a:endParaRPr lang="en-US">
              <a:ea typeface="+mn-lt"/>
              <a:cs typeface="Calibri Light"/>
            </a:endParaRPr>
          </a:p>
          <a:p>
            <a:r>
              <a:rPr lang="en-US" b="1">
                <a:ea typeface="+mn-lt"/>
                <a:cs typeface="Calibri Light"/>
                <a:hlinkClick r:id="rId4"/>
              </a:rPr>
              <a:t>Subscribe to the ECE News</a:t>
            </a:r>
            <a:r>
              <a:rPr lang="en-US" b="1">
                <a:ea typeface="+mn-lt"/>
                <a:cs typeface="Calibri Light"/>
              </a:rPr>
              <a:t>  </a:t>
            </a:r>
          </a:p>
          <a:p>
            <a:endParaRPr lang="en-US" b="1">
              <a:cs typeface="Calibri Light" panose="020F0302020204030204" pitchFamily="34" charset="0"/>
            </a:endParaRPr>
          </a:p>
          <a:p>
            <a:r>
              <a:rPr lang="en-US" b="1" u="sng">
                <a:solidFill>
                  <a:srgbClr val="1A3763"/>
                </a:solidFill>
                <a:cs typeface="Calibri Light" panose="020F0302020204030204" pitchFamily="34" charset="0"/>
              </a:rPr>
              <a:t>How to contact us</a:t>
            </a:r>
            <a:r>
              <a:rPr lang="en-US" b="1">
                <a:solidFill>
                  <a:srgbClr val="1A3763"/>
                </a:solidFill>
                <a:cs typeface="Calibri Light" panose="020F0302020204030204" pitchFamily="34" charset="0"/>
              </a:rPr>
              <a:t>:</a:t>
            </a:r>
          </a:p>
          <a:p>
            <a:r>
              <a:rPr lang="en-US" b="1">
                <a:solidFill>
                  <a:srgbClr val="1A3763"/>
                </a:solidFill>
                <a:ea typeface="+mn-lt"/>
                <a:cs typeface="Calibri Light"/>
              </a:rPr>
              <a:t>Send us an email</a:t>
            </a:r>
            <a:r>
              <a:rPr lang="en-US">
                <a:solidFill>
                  <a:srgbClr val="1A3763"/>
                </a:solidFill>
                <a:ea typeface="+mn-lt"/>
                <a:cs typeface="Calibri Light"/>
              </a:rPr>
              <a:t> </a:t>
            </a:r>
          </a:p>
          <a:p>
            <a:r>
              <a:rPr lang="en-US" b="1" u="sng">
                <a:solidFill>
                  <a:srgbClr val="1A3763"/>
                </a:solidFill>
                <a:ea typeface="+mn-lt"/>
                <a:cs typeface="Calibri Light"/>
                <a:hlinkClick r:id="rId5"/>
              </a:rPr>
              <a:t>PSDInfo@ctc.ca.gov</a:t>
            </a:r>
            <a:endParaRPr lang="en-US" b="1" u="sng">
              <a:solidFill>
                <a:srgbClr val="1A3763"/>
              </a:solidFill>
              <a:ea typeface="+mn-lt"/>
              <a:cs typeface="Calibri Light"/>
            </a:endParaRPr>
          </a:p>
          <a:p>
            <a:r>
              <a:rPr lang="en-US" b="1" u="sng">
                <a:ea typeface="+mn-lt"/>
                <a:cs typeface="Calibri Light"/>
                <a:hlinkClick r:id="rId5"/>
              </a:rPr>
              <a:t>ECE@ctc.ca.gov</a:t>
            </a:r>
            <a:endParaRPr lang="en-US" b="1">
              <a:ea typeface="+mn-lt"/>
              <a:cs typeface="Calibri Light"/>
            </a:endParaRPr>
          </a:p>
        </p:txBody>
      </p:sp>
      <p:pic>
        <p:nvPicPr>
          <p:cNvPr id="7" name="Content Placeholder 4" descr="California Commission on Teacher Credentialing seal">
            <a:extLst>
              <a:ext uri="{FF2B5EF4-FFF2-40B4-BE49-F238E27FC236}">
                <a16:creationId xmlns:a16="http://schemas.microsoft.com/office/drawing/2014/main" id="{B5DEA6F4-A469-ABA4-F45C-2E3A02D553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6615"/>
            <a:ext cx="3073157" cy="30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41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AFF08-A356-FDC2-B352-05766036E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18" y="292621"/>
            <a:ext cx="3200400" cy="2286000"/>
          </a:xfrm>
        </p:spPr>
        <p:txBody>
          <a:bodyPr>
            <a:normAutofit/>
          </a:bodyPr>
          <a:lstStyle/>
          <a:p>
            <a:r>
              <a:rPr lang="en-US">
                <a:latin typeface="+mn-lt"/>
              </a:rPr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572FC-E76C-2C5E-2B96-1379CD9B1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1814" y="501633"/>
            <a:ext cx="7301468" cy="5652830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 algn="l">
              <a:buFont typeface="Arial,Sans-Serif"/>
              <a:buChar char="•"/>
            </a:pPr>
            <a:r>
              <a:rPr lang="en-US">
                <a:latin typeface="+mn-lt"/>
              </a:rPr>
              <a:t>Literacy Standard and TPEs</a:t>
            </a:r>
          </a:p>
          <a:p>
            <a:pPr marL="742950" lvl="1" indent="-285750" algn="l">
              <a:buFont typeface="Arial,Sans-Serif"/>
              <a:buChar char="•"/>
            </a:pPr>
            <a:r>
              <a:rPr lang="en-US" sz="2400"/>
              <a:t>Implementation</a:t>
            </a:r>
          </a:p>
          <a:p>
            <a:pPr marL="742950" lvl="1" indent="-285750" algn="l">
              <a:buFont typeface="Arial,Sans-Serif"/>
              <a:buChar char="•"/>
            </a:pPr>
            <a:r>
              <a:rPr lang="en-US" sz="2400"/>
              <a:t>Certification</a:t>
            </a:r>
          </a:p>
          <a:p>
            <a:pPr marL="285750" indent="-285750" algn="l">
              <a:buFont typeface="Arial,Sans-Serif"/>
              <a:buChar char="•"/>
            </a:pPr>
            <a:r>
              <a:rPr lang="en-US">
                <a:latin typeface="+mn-lt"/>
              </a:rPr>
              <a:t>Literacy Performance Assessment</a:t>
            </a:r>
          </a:p>
          <a:p>
            <a:pPr marL="285750" indent="-285750" algn="l">
              <a:buFont typeface="Arial,Sans-Serif"/>
              <a:buChar char="•"/>
            </a:pPr>
            <a:r>
              <a:rPr lang="en-US">
                <a:latin typeface="+mn-lt"/>
              </a:rPr>
              <a:t>PK-3 Early Childhood Education Specialist Credential</a:t>
            </a:r>
          </a:p>
          <a:p>
            <a:pPr marL="285750" indent="-285750" algn="l">
              <a:buFont typeface="Arial,Sans-Serif"/>
              <a:buChar char="•"/>
            </a:pPr>
            <a:r>
              <a:rPr lang="en-US">
                <a:latin typeface="+mn-lt"/>
              </a:rPr>
              <a:t>Child Development Permit Workgroup </a:t>
            </a:r>
          </a:p>
          <a:p>
            <a:pPr marL="285750" indent="-285750" algn="l">
              <a:buFont typeface="Arial,Sans-Serif"/>
              <a:buChar char="•"/>
            </a:pPr>
            <a:r>
              <a:rPr lang="en-US">
                <a:latin typeface="+mn-lt"/>
              </a:rPr>
              <a:t>Grants</a:t>
            </a:r>
          </a:p>
          <a:p>
            <a:pPr marL="285750" indent="-285750" algn="l">
              <a:buFont typeface="Arial,Sans-Serif"/>
              <a:buChar char="•"/>
            </a:pPr>
            <a:r>
              <a:rPr lang="en-US">
                <a:latin typeface="+mn-lt"/>
              </a:rPr>
              <a:t>CSTP</a:t>
            </a:r>
          </a:p>
          <a:p>
            <a:pPr marL="285750" indent="-285750" algn="l">
              <a:buFont typeface="Arial,Sans-Serif"/>
              <a:buChar char="•"/>
            </a:pPr>
            <a:r>
              <a:rPr lang="en-US">
                <a:latin typeface="+mn-lt"/>
              </a:rPr>
              <a:t>Subject Matter Requirement for Integrated Programs</a:t>
            </a:r>
          </a:p>
          <a:p>
            <a:pPr marL="285750" indent="-285750" algn="l">
              <a:buFont typeface="Arial,Sans-Serif"/>
              <a:buChar char="•"/>
            </a:pPr>
            <a:r>
              <a:rPr lang="en-US">
                <a:latin typeface="+mn-lt"/>
              </a:rPr>
              <a:t>2024-25 Accreditation deferral</a:t>
            </a:r>
            <a:endParaRPr lang="en-US">
              <a:solidFill>
                <a:srgbClr val="262626"/>
              </a:solidFill>
              <a:latin typeface="+mn-lt"/>
            </a:endParaRPr>
          </a:p>
          <a:p>
            <a:pPr marL="285750" indent="-285750" algn="l">
              <a:buFont typeface="Arial,Sans-Serif"/>
              <a:buChar char="•"/>
            </a:pPr>
            <a:r>
              <a:rPr lang="en-US">
                <a:solidFill>
                  <a:srgbClr val="262626"/>
                </a:solidFill>
                <a:latin typeface="+mn-lt"/>
              </a:rPr>
              <a:t>Glimpse into future PSD work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6444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6817809-0E2B-EDF8-B75E-B1E79877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29521"/>
            <a:ext cx="3200400" cy="850837"/>
          </a:xfrm>
        </p:spPr>
        <p:txBody>
          <a:bodyPr/>
          <a:lstStyle/>
          <a:p>
            <a:r>
              <a:rPr lang="en-US">
                <a:latin typeface="+mn-lt"/>
              </a:rPr>
              <a:t>Thank You!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CE74CDA-91B3-5F38-DF09-BD52B8D6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8482" y="6459785"/>
            <a:ext cx="13120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CF074CD-934D-404A-ACFA-C89B8DACAFC4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>
              <a:solidFill>
                <a:srgbClr val="1A3763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1DA7437-08E7-F3CE-2EB4-0001E6775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044" r="16043"/>
          <a:stretch/>
        </p:blipFill>
        <p:spPr>
          <a:xfrm>
            <a:off x="4800600" y="731520"/>
            <a:ext cx="6492240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52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6817809-0E2B-EDF8-B75E-B1E79877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29521"/>
            <a:ext cx="3200400" cy="850837"/>
          </a:xfrm>
        </p:spPr>
        <p:txBody>
          <a:bodyPr/>
          <a:lstStyle/>
          <a:p>
            <a:r>
              <a:rPr lang="en-US">
                <a:latin typeface="Calibri Light"/>
                <a:cs typeface="Calibri Light"/>
              </a:rPr>
              <a:t>QR Code 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CE74CDA-91B3-5F38-DF09-BD52B8D6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8482" y="6459785"/>
            <a:ext cx="13120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CF074CD-934D-404A-ACFA-C89B8DACAFC4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>
              <a:solidFill>
                <a:srgbClr val="1A3763"/>
              </a:solidFill>
            </a:endParaRP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2B03BD9D-A641-B730-05F0-2B555B882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10" y="844851"/>
            <a:ext cx="5168298" cy="516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10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6817809-0E2B-EDF8-B75E-B1E79877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29521"/>
            <a:ext cx="3200400" cy="850837"/>
          </a:xfrm>
        </p:spPr>
        <p:txBody>
          <a:bodyPr/>
          <a:lstStyle/>
          <a:p>
            <a:r>
              <a:rPr lang="en-US">
                <a:latin typeface="+mn-lt"/>
              </a:rPr>
              <a:t>Questions?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CE74CDA-91B3-5F38-DF09-BD52B8D6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8482" y="6459785"/>
            <a:ext cx="13120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CF074CD-934D-404A-ACFA-C89B8DACAFC4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>
              <a:solidFill>
                <a:srgbClr val="1A3763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1DA7437-08E7-F3CE-2EB4-0001E6775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044" r="16043"/>
          <a:stretch/>
        </p:blipFill>
        <p:spPr>
          <a:xfrm>
            <a:off x="4800600" y="731520"/>
            <a:ext cx="6492240" cy="5257800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D0B124-E138-5FB9-35CE-018AA5C6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b="5119"/>
          <a:stretch/>
        </p:blipFill>
        <p:spPr>
          <a:xfrm>
            <a:off x="4103649" y="0"/>
            <a:ext cx="8088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4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202FDA-FFA3-B2F2-35A8-00A0B2230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17" y="814037"/>
            <a:ext cx="3724507" cy="3144643"/>
          </a:xfrm>
        </p:spPr>
        <p:txBody>
          <a:bodyPr>
            <a:noAutofit/>
          </a:bodyPr>
          <a:lstStyle/>
          <a:p>
            <a:r>
              <a:rPr lang="en-US" sz="4300">
                <a:latin typeface="+mn-lt"/>
              </a:rPr>
              <a:t>Literacy Standard &amp; TPEs</a:t>
            </a:r>
            <a:br>
              <a:rPr lang="en-US" sz="4300">
                <a:latin typeface="+mn-lt"/>
              </a:rPr>
            </a:br>
            <a:br>
              <a:rPr lang="en-US" sz="4300">
                <a:latin typeface="+mn-lt"/>
              </a:rPr>
            </a:br>
            <a:r>
              <a:rPr lang="en-US" sz="4300">
                <a:latin typeface="+mn-lt"/>
              </a:rPr>
              <a:t>Implementation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572FC-E76C-2C5E-2B96-1379CD9B1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615" y="180398"/>
            <a:ext cx="7787268" cy="6001643"/>
          </a:xfrm>
        </p:spPr>
        <p:txBody>
          <a:bodyPr wrap="square" lIns="0" tIns="0" rIns="0" bIns="0" anchor="t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 u="sng"/>
              <a:t>Timeline</a:t>
            </a:r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endParaRPr lang="en-US" sz="2000"/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r>
              <a:rPr lang="en-US" sz="2200"/>
              <a:t>2021 	SB 488 is passed</a:t>
            </a:r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endParaRPr lang="en-US" sz="800"/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r>
              <a:rPr lang="en-US" sz="2200"/>
              <a:t>2022-2023 	New Literacy Standards (Standard 7) and 	Teaching Performance Expectations (Domain 7) 	developed, vetted with the field, and adopted</a:t>
            </a:r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endParaRPr lang="en-US" sz="800"/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r>
              <a:rPr lang="en-US" sz="2200"/>
              <a:t>2023-July 1, 2024	Institutions to review their programs, make 	changes, institutional approval processes</a:t>
            </a:r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endParaRPr lang="en-US" sz="800"/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r>
              <a:rPr lang="en-US" sz="2200"/>
              <a:t>July 1, 2024	All MS, SS, Ed Specialist, PK 3 credential 	programs must be aligned to the new literacy	standards and TPEs</a:t>
            </a:r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endParaRPr lang="en-US" sz="800"/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r>
              <a:rPr lang="en-US" sz="2200"/>
              <a:t>June 30, 2025 	RICA is retired</a:t>
            </a:r>
          </a:p>
          <a:p>
            <a:pPr algn="l">
              <a:spcAft>
                <a:spcPts val="0"/>
              </a:spcAft>
              <a:tabLst>
                <a:tab pos="2286000" algn="l"/>
              </a:tabLst>
            </a:pPr>
            <a:endParaRPr lang="en-US" sz="800"/>
          </a:p>
          <a:p>
            <a:pPr algn="l">
              <a:spcAft>
                <a:spcPts val="0"/>
              </a:spcAft>
              <a:tabLst>
                <a:tab pos="2286000" algn="l"/>
              </a:tabLst>
            </a:pPr>
            <a:r>
              <a:rPr lang="en-US" sz="2200"/>
              <a:t>July 1, 2025 	New Literacy Performance Assessment 	mandatory for all MS, PK-3, and Ed Sped 	candidates</a:t>
            </a:r>
          </a:p>
        </p:txBody>
      </p:sp>
    </p:spTree>
    <p:extLst>
      <p:ext uri="{BB962C8B-B14F-4D97-AF65-F5344CB8AC3E}">
        <p14:creationId xmlns:p14="http://schemas.microsoft.com/office/powerpoint/2010/main" val="62687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202FDA-FFA3-B2F2-35A8-00A0B2230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17" y="594358"/>
            <a:ext cx="3724507" cy="3342021"/>
          </a:xfrm>
        </p:spPr>
        <p:txBody>
          <a:bodyPr>
            <a:normAutofit fontScale="90000"/>
          </a:bodyPr>
          <a:lstStyle/>
          <a:p>
            <a:r>
              <a:rPr lang="en-US" sz="4800">
                <a:latin typeface="+mn-lt"/>
              </a:rPr>
              <a:t>Literacy Standard &amp; TPEs</a:t>
            </a:r>
            <a:br>
              <a:rPr lang="en-US" sz="4800">
                <a:latin typeface="+mn-lt"/>
              </a:rPr>
            </a:br>
            <a:br>
              <a:rPr lang="en-US" sz="4800">
                <a:latin typeface="+mn-lt"/>
              </a:rPr>
            </a:br>
            <a:r>
              <a:rPr lang="en-US" sz="4800">
                <a:latin typeface="+mn-lt"/>
              </a:rPr>
              <a:t>Implementation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572FC-E76C-2C5E-2B96-1379CD9B1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556" y="1039042"/>
            <a:ext cx="7787268" cy="1723549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b="1" u="sng"/>
              <a:t>Program Sponsor Alerts</a:t>
            </a:r>
          </a:p>
          <a:p>
            <a:pPr algn="ctr"/>
            <a:endParaRPr lang="en-US" sz="2200"/>
          </a:p>
          <a:p>
            <a:pPr algn="ctr"/>
            <a:r>
              <a:rPr lang="en-US" sz="2200">
                <a:hlinkClick r:id="rId2"/>
              </a:rPr>
              <a:t>PSA 22-15: Adoption of revised Literacy Standards and TPEs</a:t>
            </a:r>
            <a:endParaRPr lang="en-US" sz="2200"/>
          </a:p>
          <a:p>
            <a:pPr algn="ctr"/>
            <a:endParaRPr lang="en-US" sz="2200"/>
          </a:p>
          <a:p>
            <a:pPr algn="ctr"/>
            <a:r>
              <a:rPr lang="en-US" sz="2200">
                <a:hlinkClick r:id="rId3"/>
              </a:rPr>
              <a:t>PSA 23-03: Transition Plan for RICA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4636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202FDA-FFA3-B2F2-35A8-00A0B2230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17" y="594358"/>
            <a:ext cx="3724507" cy="3342021"/>
          </a:xfrm>
        </p:spPr>
        <p:txBody>
          <a:bodyPr>
            <a:normAutofit/>
          </a:bodyPr>
          <a:lstStyle/>
          <a:p>
            <a:r>
              <a:rPr lang="en-US" sz="4300">
                <a:latin typeface="+mn-lt"/>
              </a:rPr>
              <a:t>Literacy Standard &amp; TPEs</a:t>
            </a:r>
            <a:br>
              <a:rPr lang="en-US" sz="4300">
                <a:latin typeface="+mn-lt"/>
              </a:rPr>
            </a:br>
            <a:br>
              <a:rPr lang="en-US" sz="4300">
                <a:latin typeface="+mn-lt"/>
              </a:rPr>
            </a:br>
            <a:r>
              <a:rPr lang="en-US" sz="4300">
                <a:latin typeface="+mn-lt"/>
              </a:rPr>
              <a:t>Certification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572FC-E76C-2C5E-2B96-1379CD9B1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615" y="594358"/>
            <a:ext cx="7787268" cy="5078313"/>
          </a:xfrm>
        </p:spPr>
        <p:txBody>
          <a:bodyPr wrap="square" lIns="0" tIns="0" rIns="0" bIns="0" anchor="t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 u="sng"/>
              <a:t>Timeline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2000" b="1" u="sng"/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r>
              <a:rPr lang="en-US" sz="2200"/>
              <a:t>February 2024	Literacy Instruction Certification Process 	released for MS, Ed Specialist, PK-3</a:t>
            </a:r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endParaRPr lang="en-US" sz="800"/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endParaRPr lang="en-US" sz="2200"/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r>
              <a:rPr lang="en-US" sz="2200"/>
              <a:t>April 26, 2024 –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r>
              <a:rPr lang="en-US" sz="2200"/>
              <a:t>October 4, 2024	Window to submit documentation for 	Certification</a:t>
            </a:r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endParaRPr lang="en-US" sz="800"/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endParaRPr lang="en-US" sz="800"/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r>
              <a:rPr lang="en-US" sz="2200"/>
              <a:t>July 1, 2025	Programs must be certified in order to continue 	operating</a:t>
            </a:r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endParaRPr lang="en-US" sz="2200"/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endParaRPr lang="en-US" sz="2200"/>
          </a:p>
          <a:p>
            <a:pPr algn="ctr"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r>
              <a:rPr lang="en-US" b="1">
                <a:hlinkClick r:id="rId2"/>
              </a:rPr>
              <a:t>Program Sponsor Alert (PSA) 24-01</a:t>
            </a:r>
            <a:endParaRPr lang="en-US" b="1"/>
          </a:p>
          <a:p>
            <a:pPr algn="l">
              <a:tabLst>
                <a:tab pos="2286000" algn="l"/>
              </a:tabLst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41858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202FDA-FFA3-B2F2-35A8-00A0B2230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17" y="594358"/>
            <a:ext cx="3724507" cy="3342021"/>
          </a:xfrm>
        </p:spPr>
        <p:txBody>
          <a:bodyPr>
            <a:normAutofit/>
          </a:bodyPr>
          <a:lstStyle/>
          <a:p>
            <a:r>
              <a:rPr lang="en-US" sz="4300">
                <a:latin typeface="+mn-lt"/>
              </a:rPr>
              <a:t>Literacy Standard &amp; TPEs</a:t>
            </a:r>
            <a:br>
              <a:rPr lang="en-US" sz="4300">
                <a:latin typeface="+mn-lt"/>
              </a:rPr>
            </a:br>
            <a:br>
              <a:rPr lang="en-US" sz="4300">
                <a:latin typeface="+mn-lt"/>
              </a:rPr>
            </a:br>
            <a:r>
              <a:rPr lang="en-US" sz="4300">
                <a:latin typeface="+mn-lt"/>
              </a:rPr>
              <a:t>Certification</a:t>
            </a:r>
            <a:endParaRPr lang="en-US" sz="43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572FC-E76C-2C5E-2B96-1379CD9B1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615" y="527451"/>
            <a:ext cx="7787268" cy="5755422"/>
          </a:xfrm>
        </p:spPr>
        <p:txBody>
          <a:bodyPr wrap="square" lIns="0" tIns="0" rIns="0" bIns="0" anchor="t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 u="sng"/>
              <a:t>Things to keep in mind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2000" b="1" u="sng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/>
              <a:t>Purpose is to ensure that candidates leave with solid skills in effective reading strategies, and that they are prepared for the required LPA in 2025.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/>
              <a:t>Focused on Key Aspects of the New Literacy Standards/TPEs outlined in 44259 (b)(4)(A) and (B)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/>
              <a:t>Clear Alignment with ELA/ELD Framework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/>
              <a:t>Science of Reading – Not explicitly mentioned in the law, but clear intent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/>
              <a:t>Foundational Skills front and center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/>
              <a:t>Systematic, Explicit, Direct Instruction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/>
              <a:t>Dyslexia Guidelines must be incorporated = Required reading/clinical practice.</a:t>
            </a:r>
          </a:p>
          <a:p>
            <a:pPr algn="l">
              <a:tabLst>
                <a:tab pos="2286000" algn="l"/>
              </a:tabLst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487758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202FDA-FFA3-B2F2-35A8-00A0B2230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17" y="594358"/>
            <a:ext cx="3724507" cy="3342021"/>
          </a:xfrm>
        </p:spPr>
        <p:txBody>
          <a:bodyPr>
            <a:normAutofit/>
          </a:bodyPr>
          <a:lstStyle/>
          <a:p>
            <a:r>
              <a:rPr lang="en-US" sz="4300">
                <a:latin typeface="+mn-lt"/>
              </a:rPr>
              <a:t>Literacy Standard &amp; TPEs</a:t>
            </a:r>
            <a:br>
              <a:rPr lang="en-US" sz="4300">
                <a:latin typeface="+mn-lt"/>
              </a:rPr>
            </a:br>
            <a:br>
              <a:rPr lang="en-US" sz="4300">
                <a:latin typeface="+mn-lt"/>
              </a:rPr>
            </a:br>
            <a:r>
              <a:rPr lang="en-US" sz="4300">
                <a:latin typeface="+mn-lt"/>
              </a:rPr>
              <a:t>Certification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572FC-E76C-2C5E-2B96-1379CD9B1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615" y="664930"/>
            <a:ext cx="7787268" cy="4519186"/>
          </a:xfrm>
        </p:spPr>
        <p:txBody>
          <a:bodyPr wrap="square" lIns="0" tIns="0" rIns="0" bIns="0" anchor="t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 u="sng"/>
              <a:t>Things to keep in mind, cont.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2000" b="1" u="sng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/>
              <a:t>Nearly impossible to meet all the standards and TPEs with only one literacy course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/>
              <a:t>Syllabi must be very clear – how are candidates getting the content (learning goals/objectives are not sufficient), where are they practicing the concept, where are they being assessed?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/>
              <a:t>Focus on evidence-based, effective strategies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/>
              <a:t>Important that K-12 partners understand the new focus of this law (clinical practice expectations)</a:t>
            </a:r>
          </a:p>
          <a:p>
            <a:pPr algn="ctr"/>
            <a:endParaRPr lang="en-US" sz="2000" b="1"/>
          </a:p>
          <a:p>
            <a:pPr algn="l">
              <a:tabLst>
                <a:tab pos="2286000" algn="l"/>
              </a:tabLst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60989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202FDA-FFA3-B2F2-35A8-00A0B2230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17" y="903376"/>
            <a:ext cx="3724507" cy="3342021"/>
          </a:xfrm>
        </p:spPr>
        <p:txBody>
          <a:bodyPr>
            <a:normAutofit/>
          </a:bodyPr>
          <a:lstStyle/>
          <a:p>
            <a:r>
              <a:rPr lang="en-US" sz="4300">
                <a:latin typeface="+mn-lt"/>
              </a:rPr>
              <a:t>Literacy Standard &amp; TPEs</a:t>
            </a:r>
            <a:br>
              <a:rPr lang="en-US" sz="4300">
                <a:latin typeface="+mn-lt"/>
              </a:rPr>
            </a:br>
            <a:br>
              <a:rPr lang="en-US" sz="4300">
                <a:latin typeface="+mn-lt"/>
              </a:rPr>
            </a:br>
            <a:r>
              <a:rPr lang="en-US" sz="4300">
                <a:latin typeface="+mn-lt"/>
              </a:rPr>
              <a:t>Certification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572FC-E76C-2C5E-2B96-1379CD9B1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615" y="664930"/>
            <a:ext cx="7787268" cy="3580467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b="1" u="sng"/>
              <a:t>Technical Assistance Office Hours</a:t>
            </a:r>
          </a:p>
          <a:p>
            <a:pPr algn="l"/>
            <a:endParaRPr lang="en-US" sz="2200" b="1" u="sng">
              <a:latin typeface="+mn-lt"/>
            </a:endParaRP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>
                <a:effectLst/>
                <a:latin typeface="+mn-lt"/>
                <a:ea typeface="Aptos" panose="020B0004020202020204" pitchFamily="34" charset="0"/>
              </a:rPr>
              <a:t>Friday, March 15 from 3:00-4:00 pm</a:t>
            </a: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>
                <a:effectLst/>
                <a:latin typeface="+mn-lt"/>
                <a:ea typeface="Aptos" panose="020B0004020202020204" pitchFamily="34" charset="0"/>
              </a:rPr>
              <a:t>Thursday, March 28</a:t>
            </a:r>
            <a:r>
              <a:rPr lang="en-US" sz="2200">
                <a:latin typeface="+mn-lt"/>
                <a:ea typeface="Aptos" panose="020B0004020202020204" pitchFamily="34" charset="0"/>
              </a:rPr>
              <a:t> from</a:t>
            </a:r>
            <a:r>
              <a:rPr lang="en-US" sz="2200">
                <a:effectLst/>
                <a:latin typeface="+mn-lt"/>
                <a:ea typeface="Aptos" panose="020B0004020202020204" pitchFamily="34" charset="0"/>
              </a:rPr>
              <a:t> 10:00-11:00 am</a:t>
            </a: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+mn-lt"/>
                <a:ea typeface="Aptos" panose="020B0004020202020204" pitchFamily="34" charset="0"/>
              </a:rPr>
              <a:t>F</a:t>
            </a:r>
            <a:r>
              <a:rPr lang="en-US" sz="2200">
                <a:effectLst/>
                <a:latin typeface="+mn-lt"/>
                <a:ea typeface="Aptos" panose="020B0004020202020204" pitchFamily="34" charset="0"/>
              </a:rPr>
              <a:t>riday, April 12 from 10:00-11:00 am</a:t>
            </a: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>
                <a:effectLst/>
                <a:latin typeface="+mn-lt"/>
                <a:ea typeface="Aptos" panose="020B0004020202020204" pitchFamily="34" charset="0"/>
              </a:rPr>
              <a:t>Wednesday, April 24  from 10:00-11:00 am</a:t>
            </a:r>
          </a:p>
          <a:p>
            <a:pPr algn="l"/>
            <a:endParaRPr lang="en-US" sz="2200">
              <a:latin typeface="+mn-lt"/>
            </a:endParaRPr>
          </a:p>
          <a:p>
            <a:pPr algn="ctr"/>
            <a:r>
              <a:rPr lang="en-US" sz="2200">
                <a:latin typeface="+mn-lt"/>
              </a:rPr>
              <a:t>**Zoom links available in latest PSD e-News**</a:t>
            </a:r>
          </a:p>
          <a:p>
            <a:pPr algn="ctr"/>
            <a:endParaRPr lang="en-US" sz="2000" b="1">
              <a:latin typeface="+mn-lt"/>
            </a:endParaRPr>
          </a:p>
          <a:p>
            <a:pPr algn="l">
              <a:tabLst>
                <a:tab pos="2286000" algn="l"/>
              </a:tabLst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7605450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5&quot;/&gt;&lt;/object&gt;&lt;/object&gt;&lt;object type=&quot;8&quot; unique_id=&quot;1000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C Template 2020" id="{18D2E04C-FAD4-4880-9F2E-5059450E180D}" vid="{9C8CAB18-8F9C-4B67-80CE-8BA432E949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00C9505E3AF44BEE2BA095A360824" ma:contentTypeVersion="16" ma:contentTypeDescription="Create a new document." ma:contentTypeScope="" ma:versionID="9b8ddb8a127e19897b8821aa80836f70">
  <xsd:schema xmlns:xsd="http://www.w3.org/2001/XMLSchema" xmlns:xs="http://www.w3.org/2001/XMLSchema" xmlns:p="http://schemas.microsoft.com/office/2006/metadata/properties" xmlns:ns2="9803f46a-11bf-48f7-81fb-4a99cde79948" xmlns:ns3="4c3acd45-541a-447d-b100-853e2f4c1c0f" targetNamespace="http://schemas.microsoft.com/office/2006/metadata/properties" ma:root="true" ma:fieldsID="7b220933a42a70024a9bf0858c1ab570" ns2:_="" ns3:_="">
    <xsd:import namespace="9803f46a-11bf-48f7-81fb-4a99cde79948"/>
    <xsd:import namespace="4c3acd45-541a-447d-b100-853e2f4c1c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3f46a-11bf-48f7-81fb-4a99cde799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184ffdf-fc1b-4c9a-9cb0-b65f1b3232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3acd45-541a-447d-b100-853e2f4c1c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7f5de3c-9c19-4678-bc4e-050f2cac73b4}" ma:internalName="TaxCatchAll" ma:showField="CatchAllData" ma:web="4c3acd45-541a-447d-b100-853e2f4c1c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3acd45-541a-447d-b100-853e2f4c1c0f" xsi:nil="true"/>
    <SharedWithUsers xmlns="4c3acd45-541a-447d-b100-853e2f4c1c0f">
      <UserInfo>
        <DisplayName>Brown, Rhonda</DisplayName>
        <AccountId>167</AccountId>
        <AccountType/>
      </UserInfo>
      <UserInfo>
        <DisplayName>Grizzaffi, Rachel</DisplayName>
        <AccountId>21</AccountId>
        <AccountType/>
      </UserInfo>
      <UserInfo>
        <DisplayName>Yee, Nicole</DisplayName>
        <AccountId>130</AccountId>
        <AccountType/>
      </UserInfo>
      <UserInfo>
        <DisplayName>Conde, Dominick</DisplayName>
        <AccountId>42</AccountId>
        <AccountType/>
      </UserInfo>
    </SharedWithUsers>
    <lcf76f155ced4ddcb4097134ff3c332f xmlns="9803f46a-11bf-48f7-81fb-4a99cde7994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06C0BA-07EB-4212-9373-EFE746B1D1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B2E2C9-74B7-427A-B446-F19FA76839A0}">
  <ds:schemaRefs>
    <ds:schemaRef ds:uri="4c3acd45-541a-447d-b100-853e2f4c1c0f"/>
    <ds:schemaRef ds:uri="9803f46a-11bf-48f7-81fb-4a99cde799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00FF3BE-BCDB-4724-8116-11BE3713C401}">
  <ds:schemaRefs>
    <ds:schemaRef ds:uri="02345c99-b385-40b7-b52d-9ac341d43a84"/>
    <ds:schemaRef ds:uri="0c5ac053-8fed-4028-8ff0-6417648cae7f"/>
    <ds:schemaRef ds:uri="4c3acd45-541a-447d-b100-853e2f4c1c0f"/>
    <ds:schemaRef ds:uri="9803f46a-11bf-48f7-81fb-4a99cde799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32</Slides>
  <Notes>24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Retrospect</vt:lpstr>
      <vt:lpstr>CCTE Spring 2024 SPAN Conference</vt:lpstr>
      <vt:lpstr>QR Code </vt:lpstr>
      <vt:lpstr>Agenda</vt:lpstr>
      <vt:lpstr>Literacy Standard &amp; TPEs  Implementation</vt:lpstr>
      <vt:lpstr>Literacy Standard &amp; TPEs  Implementation</vt:lpstr>
      <vt:lpstr>Literacy Standard &amp; TPEs  Certification</vt:lpstr>
      <vt:lpstr>Literacy Standard &amp; TPEs  Certification</vt:lpstr>
      <vt:lpstr>Literacy Standard &amp; TPEs  Certification</vt:lpstr>
      <vt:lpstr>Literacy Standard &amp; TPEs  Certification</vt:lpstr>
      <vt:lpstr>Literacy Performance Assessment</vt:lpstr>
      <vt:lpstr>Literacy Performance Assessment Pilot</vt:lpstr>
      <vt:lpstr>Literacy Performance Assessment Timeline</vt:lpstr>
      <vt:lpstr>Literacy Performance Assessment Timeline</vt:lpstr>
      <vt:lpstr>Literacy Performance Assessment Timeline</vt:lpstr>
      <vt:lpstr>Literacy Performance Assessment Pilot Timeline</vt:lpstr>
      <vt:lpstr>Literacy Performance Assessment</vt:lpstr>
      <vt:lpstr> Requirements for the PK-3 ECE Specialist Instruction Credential</vt:lpstr>
      <vt:lpstr> Child Development Permit Workgroup </vt:lpstr>
      <vt:lpstr>Early Childhood Education Resources </vt:lpstr>
      <vt:lpstr>Commission-Administered Statewide Grant Programs</vt:lpstr>
      <vt:lpstr>Commission-Administered Statewide Grant Programs</vt:lpstr>
      <vt:lpstr>Refreshed California Standards for the Teaching Profession (CSTP)</vt:lpstr>
      <vt:lpstr>Subject Matter Requirement for Integrated Undergraduate Programs</vt:lpstr>
      <vt:lpstr>Subject Matter Requirement for Integrated Undergraduate Programs</vt:lpstr>
      <vt:lpstr>Adjustments to  2024-25 Accreditation Year Activities</vt:lpstr>
      <vt:lpstr>Adjustments to  2024-25 Accreditation Year Activities</vt:lpstr>
      <vt:lpstr>Glimpse into Future CTC Work</vt:lpstr>
      <vt:lpstr>Get Involved with Commission Work</vt:lpstr>
      <vt:lpstr>  Resources </vt:lpstr>
      <vt:lpstr>Thank You!</vt:lpstr>
      <vt:lpstr>QR Code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CTC PowerPoint Template</dc:title>
  <dc:creator>Sayas, Purity Rose</dc:creator>
  <cp:revision>4</cp:revision>
  <dcterms:created xsi:type="dcterms:W3CDTF">2021-04-27T22:55:36Z</dcterms:created>
  <dcterms:modified xsi:type="dcterms:W3CDTF">2024-03-11T20:14:57Z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0x010100A960B77188A6254899BF9379464DE56A</vt:lpwstr>
  </property>
  <property fmtid="{D5CDD505-2E9C-101B-9397-08002B2CF9AE}" pid="3" name="Categories1">
    <vt:lpwstr>7;#Administrative|5c69305d-07f7-4116-9572-46764656732c</vt:lpwstr>
  </property>
  <property fmtid="{D5CDD505-2E9C-101B-9397-08002B2CF9AE}" pid="4" name="Categories0">
    <vt:lpwstr>34;#Templates|e5110cce-88cb-4edd-88c7-0de7d43e8255</vt:lpwstr>
  </property>
  <property fmtid="{D5CDD505-2E9C-101B-9397-08002B2CF9AE}" pid="5" name="MediaServiceImageTags">
    <vt:lpwstr/>
  </property>
</Properties>
</file>