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8" r:id="rId3"/>
  </p:sldMasterIdLst>
  <p:notesMasterIdLst>
    <p:notesMasterId r:id="rId17"/>
  </p:notesMasterIdLst>
  <p:sldIdLst>
    <p:sldId id="283" r:id="rId4"/>
    <p:sldId id="296" r:id="rId5"/>
    <p:sldId id="286" r:id="rId6"/>
    <p:sldId id="300" r:id="rId7"/>
    <p:sldId id="288" r:id="rId8"/>
    <p:sldId id="289" r:id="rId9"/>
    <p:sldId id="287" r:id="rId10"/>
    <p:sldId id="265" r:id="rId11"/>
    <p:sldId id="290" r:id="rId12"/>
    <p:sldId id="298" r:id="rId13"/>
    <p:sldId id="299" r:id="rId14"/>
    <p:sldId id="262" r:id="rId15"/>
    <p:sldId id="294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Franklin Gothic Book" panose="020B0503020102020204" pitchFamily="34" charset="0"/>
      <p:regular r:id="rId22"/>
      <p:italic r:id="rId23"/>
    </p:embeddedFont>
    <p:embeddedFont>
      <p:font typeface="Franklin Gothic Demi" panose="020B0603020102020204" pitchFamily="34" charset="0"/>
      <p:regular r:id="rId24"/>
      <p:bold r:id="rId25"/>
      <p:italic r:id="rId26"/>
      <p:boldItalic r:id="rId27"/>
    </p:embeddedFont>
    <p:embeddedFont>
      <p:font typeface="Franklin Gothic Medium" panose="020B0603020102020204" pitchFamily="34" charset="0"/>
      <p:regular r:id="rId28"/>
      <p:italic r:id="rId29"/>
    </p:embeddedFont>
    <p:embeddedFont>
      <p:font typeface="Franklin Gothic Medium Cond" panose="020B0606030402020204" pitchFamily="34" charset="0"/>
      <p:regular r:id="rId30"/>
    </p:embeddedFont>
    <p:embeddedFont>
      <p:font typeface="Lato" panose="020F0502020204030203" pitchFamily="34" charset="0"/>
      <p:regular r:id="rId31"/>
      <p:bold r:id="rId32"/>
      <p:italic r:id="rId33"/>
      <p:boldItalic r:id="rId34"/>
    </p:embeddedFont>
    <p:embeddedFont>
      <p:font typeface="Raleway" pitchFamily="2" charset="77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09E8A1B-DEA8-4D36-B40E-C1F48B00451B}">
  <a:tblStyle styleId="{F09E8A1B-DEA8-4D36-B40E-C1F48B0045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presProps" Target="pres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FF6DEE-BEBC-4DC7-9AA6-4E988CB622BA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5DD1611-2082-47DA-A3DA-997F222FE659}">
      <dgm:prSet phldrT="[Text]" phldr="0"/>
      <dgm:spPr/>
      <dgm:t>
        <a:bodyPr/>
        <a:lstStyle/>
        <a:p>
          <a:pPr rtl="0"/>
          <a:r>
            <a:rPr lang="en-US">
              <a:latin typeface="Franklin Gothic Medium" panose="020B0603020102020204"/>
            </a:rPr>
            <a:t> Candidate recruitment, retention, and success</a:t>
          </a:r>
          <a:endParaRPr lang="en-US"/>
        </a:p>
      </dgm:t>
    </dgm:pt>
    <dgm:pt modelId="{BCE29322-1502-473E-A618-7D44C0B61F6A}" type="parTrans" cxnId="{12236114-E25B-4C90-8996-F4057F4FAE5C}">
      <dgm:prSet/>
      <dgm:spPr/>
      <dgm:t>
        <a:bodyPr/>
        <a:lstStyle/>
        <a:p>
          <a:endParaRPr lang="en-US"/>
        </a:p>
      </dgm:t>
    </dgm:pt>
    <dgm:pt modelId="{21A8ADF6-653A-42E8-BAE1-6AC7AB57380B}" type="sibTrans" cxnId="{12236114-E25B-4C90-8996-F4057F4FAE5C}">
      <dgm:prSet/>
      <dgm:spPr/>
      <dgm:t>
        <a:bodyPr/>
        <a:lstStyle/>
        <a:p>
          <a:endParaRPr lang="en-US"/>
        </a:p>
      </dgm:t>
    </dgm:pt>
    <dgm:pt modelId="{99008735-38E4-4F59-8578-7549E8CDF9B8}">
      <dgm:prSet phldrT="[Text]" phldr="0"/>
      <dgm:spPr/>
      <dgm:t>
        <a:bodyPr/>
        <a:lstStyle/>
        <a:p>
          <a:pPr rtl="0"/>
          <a:r>
            <a:rPr lang="en-US">
              <a:latin typeface="Franklin Gothic Medium" panose="020B0603020102020204"/>
            </a:rPr>
            <a:t>Clearly communicate and advise candidates on pathways</a:t>
          </a:r>
          <a:endParaRPr lang="en-US"/>
        </a:p>
      </dgm:t>
    </dgm:pt>
    <dgm:pt modelId="{74910DAD-85A4-4C9D-BEDF-ED43DC577F75}" type="parTrans" cxnId="{12C46C38-2662-4129-85E6-89B83245F070}">
      <dgm:prSet/>
      <dgm:spPr/>
      <dgm:t>
        <a:bodyPr/>
        <a:lstStyle/>
        <a:p>
          <a:endParaRPr lang="en-US"/>
        </a:p>
      </dgm:t>
    </dgm:pt>
    <dgm:pt modelId="{E6E51082-0EBE-438B-BC2C-083E239DD66E}" type="sibTrans" cxnId="{12C46C38-2662-4129-85E6-89B83245F070}">
      <dgm:prSet/>
      <dgm:spPr/>
      <dgm:t>
        <a:bodyPr/>
        <a:lstStyle/>
        <a:p>
          <a:endParaRPr lang="en-US"/>
        </a:p>
      </dgm:t>
    </dgm:pt>
    <dgm:pt modelId="{587E8929-9E34-40DB-8F1B-A34248590877}">
      <dgm:prSet phldrT="[Text]" phldr="0"/>
      <dgm:spPr/>
      <dgm:t>
        <a:bodyPr/>
        <a:lstStyle/>
        <a:p>
          <a:pPr rtl="0"/>
          <a:r>
            <a:rPr lang="en-US">
              <a:latin typeface="Franklin Gothic Medium" panose="020B0603020102020204"/>
            </a:rPr>
            <a:t>Offer candidates multiple ways of demonstrating competence</a:t>
          </a:r>
          <a:endParaRPr lang="en-US"/>
        </a:p>
      </dgm:t>
    </dgm:pt>
    <dgm:pt modelId="{358BC33A-6AC5-4FD9-8627-AAA5AF14F4CB}" type="parTrans" cxnId="{E2328901-9FE0-43BA-A23A-48261A988D91}">
      <dgm:prSet/>
      <dgm:spPr/>
      <dgm:t>
        <a:bodyPr/>
        <a:lstStyle/>
        <a:p>
          <a:endParaRPr lang="en-US"/>
        </a:p>
      </dgm:t>
    </dgm:pt>
    <dgm:pt modelId="{E89D6AE9-C4B9-4805-A5BF-4C206DCC9DCC}" type="sibTrans" cxnId="{E2328901-9FE0-43BA-A23A-48261A988D91}">
      <dgm:prSet/>
      <dgm:spPr/>
      <dgm:t>
        <a:bodyPr/>
        <a:lstStyle/>
        <a:p>
          <a:endParaRPr lang="en-US"/>
        </a:p>
      </dgm:t>
    </dgm:pt>
    <dgm:pt modelId="{9C4F16EB-DE5F-4BB4-9323-163CE50020EC}">
      <dgm:prSet phldrT="[Text]" phldr="0"/>
      <dgm:spPr/>
      <dgm:t>
        <a:bodyPr/>
        <a:lstStyle/>
        <a:p>
          <a:pPr rtl="0"/>
          <a:r>
            <a:rPr lang="en-US">
              <a:latin typeface="Franklin Gothic Medium" panose="020B0603020102020204"/>
            </a:rPr>
            <a:t> Development of candidates' knowledge and skills</a:t>
          </a:r>
          <a:endParaRPr lang="en-US"/>
        </a:p>
      </dgm:t>
    </dgm:pt>
    <dgm:pt modelId="{55B8354B-F327-4969-8633-1EB49CDDBAD6}" type="parTrans" cxnId="{AA4DBD8C-61C1-4156-9708-969300EC579A}">
      <dgm:prSet/>
      <dgm:spPr/>
      <dgm:t>
        <a:bodyPr/>
        <a:lstStyle/>
        <a:p>
          <a:endParaRPr lang="en-US"/>
        </a:p>
      </dgm:t>
    </dgm:pt>
    <dgm:pt modelId="{AD5A592D-2F44-4B38-A7AB-D97B2E316C2F}" type="sibTrans" cxnId="{AA4DBD8C-61C1-4156-9708-969300EC579A}">
      <dgm:prSet/>
      <dgm:spPr/>
      <dgm:t>
        <a:bodyPr/>
        <a:lstStyle/>
        <a:p>
          <a:endParaRPr lang="en-US"/>
        </a:p>
      </dgm:t>
    </dgm:pt>
    <dgm:pt modelId="{22E639D7-7A49-4CA7-8CA5-8BEF8A4082F9}">
      <dgm:prSet phldrT="[Text]" phldr="0"/>
      <dgm:spPr/>
      <dgm:t>
        <a:bodyPr/>
        <a:lstStyle/>
        <a:p>
          <a:pPr rtl="0"/>
          <a:r>
            <a:rPr lang="en-US">
              <a:latin typeface="Franklin Gothic Medium" panose="020B0603020102020204"/>
            </a:rPr>
            <a:t> Develop rigorous and supportive candidate experiences</a:t>
          </a:r>
          <a:endParaRPr lang="en-US"/>
        </a:p>
      </dgm:t>
    </dgm:pt>
    <dgm:pt modelId="{BD3AF142-B580-4F9F-BC84-C856640AD49F}" type="parTrans" cxnId="{C0A61628-DE1D-40F5-B6C3-3ADEED1CE888}">
      <dgm:prSet/>
      <dgm:spPr/>
      <dgm:t>
        <a:bodyPr/>
        <a:lstStyle/>
        <a:p>
          <a:endParaRPr lang="en-US"/>
        </a:p>
      </dgm:t>
    </dgm:pt>
    <dgm:pt modelId="{8265B4F8-C870-4964-A12C-8AFDB588D6C0}" type="sibTrans" cxnId="{C0A61628-DE1D-40F5-B6C3-3ADEED1CE888}">
      <dgm:prSet/>
      <dgm:spPr/>
      <dgm:t>
        <a:bodyPr/>
        <a:lstStyle/>
        <a:p>
          <a:endParaRPr lang="en-US"/>
        </a:p>
      </dgm:t>
    </dgm:pt>
    <dgm:pt modelId="{391002F1-8D6F-436A-83BD-7E076A3A6CE8}">
      <dgm:prSet phldrT="[Text]" phldr="0"/>
      <dgm:spPr/>
      <dgm:t>
        <a:bodyPr/>
        <a:lstStyle/>
        <a:p>
          <a:pPr rtl="0"/>
          <a:r>
            <a:rPr lang="en-US">
              <a:latin typeface="Franklin Gothic Medium" panose="020B0603020102020204"/>
            </a:rPr>
            <a:t> Streamline and strengthen coursework requirements</a:t>
          </a:r>
          <a:endParaRPr lang="en-US"/>
        </a:p>
      </dgm:t>
    </dgm:pt>
    <dgm:pt modelId="{4AF17D94-2BDF-4390-AC95-4D3E28C36A1D}" type="parTrans" cxnId="{F212D336-D3F2-4235-9522-DAD8F0BDA71F}">
      <dgm:prSet/>
      <dgm:spPr/>
      <dgm:t>
        <a:bodyPr/>
        <a:lstStyle/>
        <a:p>
          <a:endParaRPr lang="en-US"/>
        </a:p>
      </dgm:t>
    </dgm:pt>
    <dgm:pt modelId="{3F4C7027-E7FF-403B-9AD0-CEC59FE892E4}" type="sibTrans" cxnId="{F212D336-D3F2-4235-9522-DAD8F0BDA71F}">
      <dgm:prSet/>
      <dgm:spPr/>
      <dgm:t>
        <a:bodyPr/>
        <a:lstStyle/>
        <a:p>
          <a:endParaRPr lang="en-US"/>
        </a:p>
      </dgm:t>
    </dgm:pt>
    <dgm:pt modelId="{AB105319-B700-4500-B667-D5CD900525CA}">
      <dgm:prSet phldrT="[Text]" phldr="0"/>
      <dgm:spPr/>
      <dgm:t>
        <a:bodyPr/>
        <a:lstStyle/>
        <a:p>
          <a:pPr rtl="0"/>
          <a:r>
            <a:rPr lang="en-US">
              <a:latin typeface="Franklin Gothic Medium" panose="020B0603020102020204"/>
            </a:rPr>
            <a:t> Data and continuous improvement</a:t>
          </a:r>
          <a:endParaRPr lang="en-US"/>
        </a:p>
      </dgm:t>
    </dgm:pt>
    <dgm:pt modelId="{092EAFDC-DD27-43A2-B917-FCE46A4D8CC5}" type="parTrans" cxnId="{AC7B2522-BF98-4A2C-A5C2-2AB6A6E15D3E}">
      <dgm:prSet/>
      <dgm:spPr/>
      <dgm:t>
        <a:bodyPr/>
        <a:lstStyle/>
        <a:p>
          <a:endParaRPr lang="en-US"/>
        </a:p>
      </dgm:t>
    </dgm:pt>
    <dgm:pt modelId="{5018B2AA-FC12-4ECF-A19A-232E432CE2FE}" type="sibTrans" cxnId="{AC7B2522-BF98-4A2C-A5C2-2AB6A6E15D3E}">
      <dgm:prSet/>
      <dgm:spPr/>
      <dgm:t>
        <a:bodyPr/>
        <a:lstStyle/>
        <a:p>
          <a:endParaRPr lang="en-US"/>
        </a:p>
      </dgm:t>
    </dgm:pt>
    <dgm:pt modelId="{021C2E96-6612-4244-9471-BA537895625C}">
      <dgm:prSet phldr="0"/>
      <dgm:spPr/>
      <dgm:t>
        <a:bodyPr/>
        <a:lstStyle/>
        <a:p>
          <a:pPr rtl="0"/>
          <a:r>
            <a:rPr lang="en-US">
              <a:latin typeface="Franklin Gothic Medium" panose="020B0603020102020204"/>
            </a:rPr>
            <a:t> Monitor ECE workforce trends and needs by collecting state and local data</a:t>
          </a:r>
        </a:p>
      </dgm:t>
    </dgm:pt>
    <dgm:pt modelId="{3A00C298-666D-4910-B5E6-A53294DD3070}" type="parTrans" cxnId="{00F95D50-DA39-48B2-91C9-661D40175B3F}">
      <dgm:prSet/>
      <dgm:spPr/>
      <dgm:t>
        <a:bodyPr/>
        <a:lstStyle/>
        <a:p>
          <a:endParaRPr lang="en-US"/>
        </a:p>
      </dgm:t>
    </dgm:pt>
    <dgm:pt modelId="{E174E9EE-EC7E-422A-9CED-E045D189D881}" type="sibTrans" cxnId="{00F95D50-DA39-48B2-91C9-661D40175B3F}">
      <dgm:prSet/>
      <dgm:spPr/>
      <dgm:t>
        <a:bodyPr/>
        <a:lstStyle/>
        <a:p>
          <a:endParaRPr lang="en-US"/>
        </a:p>
      </dgm:t>
    </dgm:pt>
    <dgm:pt modelId="{233CAD12-FB4F-48CD-A8C5-16B45C718EF8}">
      <dgm:prSet phldr="0"/>
      <dgm:spPr/>
      <dgm:t>
        <a:bodyPr/>
        <a:lstStyle/>
        <a:p>
          <a:pPr rtl="0"/>
          <a:r>
            <a:rPr lang="en-US">
              <a:latin typeface="Franklin Gothic Medium" panose="020B0603020102020204"/>
            </a:rPr>
            <a:t>Invest in IHE capacity-building for accessible programs and candidate supports</a:t>
          </a:r>
        </a:p>
      </dgm:t>
    </dgm:pt>
    <dgm:pt modelId="{E87B847C-31AC-4A33-9E47-2C6588AD263D}" type="parTrans" cxnId="{4AD81AD9-E07D-4E6C-B207-9E0900F7F157}">
      <dgm:prSet/>
      <dgm:spPr/>
      <dgm:t>
        <a:bodyPr/>
        <a:lstStyle/>
        <a:p>
          <a:endParaRPr lang="en-US"/>
        </a:p>
      </dgm:t>
    </dgm:pt>
    <dgm:pt modelId="{AB1293F3-7446-48FA-801D-0300F70F3056}" type="sibTrans" cxnId="{4AD81AD9-E07D-4E6C-B207-9E0900F7F157}">
      <dgm:prSet/>
      <dgm:spPr/>
      <dgm:t>
        <a:bodyPr/>
        <a:lstStyle/>
        <a:p>
          <a:endParaRPr lang="en-US"/>
        </a:p>
      </dgm:t>
    </dgm:pt>
    <dgm:pt modelId="{0377FA6D-3615-4B3B-B57A-8E915D68093E}">
      <dgm:prSet phldr="0"/>
      <dgm:spPr/>
      <dgm:t>
        <a:bodyPr/>
        <a:lstStyle/>
        <a:p>
          <a:pPr rtl="0"/>
          <a:r>
            <a:rPr lang="en-US">
              <a:latin typeface="Franklin Gothic Medium" panose="020B0603020102020204"/>
            </a:rPr>
            <a:t>Offer financial assistance and advising</a:t>
          </a:r>
        </a:p>
      </dgm:t>
    </dgm:pt>
    <dgm:pt modelId="{6496C5CB-A4E9-4274-9A04-8BF14E8CAC43}" type="parTrans" cxnId="{E34B3B44-97A2-4C25-93D7-FA638CBAE292}">
      <dgm:prSet/>
      <dgm:spPr/>
      <dgm:t>
        <a:bodyPr/>
        <a:lstStyle/>
        <a:p>
          <a:endParaRPr lang="en-US"/>
        </a:p>
      </dgm:t>
    </dgm:pt>
    <dgm:pt modelId="{C5A61357-6FEA-4B05-B861-DE92379B76AC}" type="sibTrans" cxnId="{E34B3B44-97A2-4C25-93D7-FA638CBAE292}">
      <dgm:prSet/>
      <dgm:spPr/>
      <dgm:t>
        <a:bodyPr/>
        <a:lstStyle/>
        <a:p>
          <a:endParaRPr lang="en-US"/>
        </a:p>
      </dgm:t>
    </dgm:pt>
    <dgm:pt modelId="{3C7B36D1-63D7-4EAE-9AB7-E1CF3444D5D0}" type="pres">
      <dgm:prSet presAssocID="{F5FF6DEE-BEBC-4DC7-9AA6-4E988CB622BA}" presName="linear" presStyleCnt="0">
        <dgm:presLayoutVars>
          <dgm:dir/>
          <dgm:animLvl val="lvl"/>
          <dgm:resizeHandles val="exact"/>
        </dgm:presLayoutVars>
      </dgm:prSet>
      <dgm:spPr/>
    </dgm:pt>
    <dgm:pt modelId="{2F8212C2-DC2C-4627-9927-2FE95525720E}" type="pres">
      <dgm:prSet presAssocID="{E5DD1611-2082-47DA-A3DA-997F222FE659}" presName="parentLin" presStyleCnt="0"/>
      <dgm:spPr/>
    </dgm:pt>
    <dgm:pt modelId="{54218112-48F6-41A6-9C59-E6DA01B6B740}" type="pres">
      <dgm:prSet presAssocID="{E5DD1611-2082-47DA-A3DA-997F222FE659}" presName="parentLeftMargin" presStyleLbl="node1" presStyleIdx="0" presStyleCnt="3"/>
      <dgm:spPr/>
    </dgm:pt>
    <dgm:pt modelId="{DF35EBA9-4C76-43CE-B3DA-B6516463F4CA}" type="pres">
      <dgm:prSet presAssocID="{E5DD1611-2082-47DA-A3DA-997F222FE659}" presName="parentText" presStyleLbl="node1" presStyleIdx="0" presStyleCnt="3">
        <dgm:presLayoutVars>
          <dgm:chMax val="0"/>
          <dgm:bulletEnabled val="1"/>
        </dgm:presLayoutVars>
      </dgm:prSet>
      <dgm:spPr>
        <a:solidFill>
          <a:schemeClr val="bg2"/>
        </a:solidFill>
      </dgm:spPr>
    </dgm:pt>
    <dgm:pt modelId="{656DF5EC-4644-45E0-806B-7829571171A3}" type="pres">
      <dgm:prSet presAssocID="{E5DD1611-2082-47DA-A3DA-997F222FE659}" presName="negativeSpace" presStyleCnt="0"/>
      <dgm:spPr/>
    </dgm:pt>
    <dgm:pt modelId="{6F4403C0-AFE7-49F6-8989-55B1971382C8}" type="pres">
      <dgm:prSet presAssocID="{E5DD1611-2082-47DA-A3DA-997F222FE659}" presName="childText" presStyleLbl="conFgAcc1" presStyleIdx="0" presStyleCnt="3">
        <dgm:presLayoutVars>
          <dgm:bulletEnabled val="1"/>
        </dgm:presLayoutVars>
      </dgm:prSet>
      <dgm:spPr>
        <a:solidFill>
          <a:schemeClr val="bg2">
            <a:lumMod val="20000"/>
            <a:lumOff val="80000"/>
          </a:schemeClr>
        </a:solidFill>
      </dgm:spPr>
    </dgm:pt>
    <dgm:pt modelId="{39D9CDE7-E628-4E24-A398-350069F22122}" type="pres">
      <dgm:prSet presAssocID="{21A8ADF6-653A-42E8-BAE1-6AC7AB57380B}" presName="spaceBetweenRectangles" presStyleCnt="0"/>
      <dgm:spPr/>
    </dgm:pt>
    <dgm:pt modelId="{14F8FCCD-4FA7-42A0-9486-4A1AF1784D0C}" type="pres">
      <dgm:prSet presAssocID="{9C4F16EB-DE5F-4BB4-9323-163CE50020EC}" presName="parentLin" presStyleCnt="0"/>
      <dgm:spPr/>
    </dgm:pt>
    <dgm:pt modelId="{B4976E35-B4F8-4849-A859-1AA182B1B352}" type="pres">
      <dgm:prSet presAssocID="{9C4F16EB-DE5F-4BB4-9323-163CE50020EC}" presName="parentLeftMargin" presStyleLbl="node1" presStyleIdx="0" presStyleCnt="3"/>
      <dgm:spPr/>
    </dgm:pt>
    <dgm:pt modelId="{E482A711-65F8-4178-BBE8-8ADFAAC9F547}" type="pres">
      <dgm:prSet presAssocID="{9C4F16EB-DE5F-4BB4-9323-163CE50020EC}" presName="parentText" presStyleLbl="node1" presStyleIdx="1" presStyleCnt="3">
        <dgm:presLayoutVars>
          <dgm:chMax val="0"/>
          <dgm:bulletEnabled val="1"/>
        </dgm:presLayoutVars>
      </dgm:prSet>
      <dgm:spPr>
        <a:solidFill>
          <a:schemeClr val="accent5"/>
        </a:solidFill>
      </dgm:spPr>
    </dgm:pt>
    <dgm:pt modelId="{DE89AB80-A50F-4C25-B6A5-54DB4BC25928}" type="pres">
      <dgm:prSet presAssocID="{9C4F16EB-DE5F-4BB4-9323-163CE50020EC}" presName="negativeSpace" presStyleCnt="0"/>
      <dgm:spPr/>
    </dgm:pt>
    <dgm:pt modelId="{74D66DAC-EA47-461D-AF4C-8318C0A5A46F}" type="pres">
      <dgm:prSet presAssocID="{9C4F16EB-DE5F-4BB4-9323-163CE50020EC}" presName="childText" presStyleLbl="conFgAcc1" presStyleIdx="1" presStyleCnt="3">
        <dgm:presLayoutVars>
          <dgm:bulletEnabled val="1"/>
        </dgm:presLayoutVars>
      </dgm:prSet>
      <dgm:spPr>
        <a:solidFill>
          <a:schemeClr val="accent5">
            <a:lumMod val="20000"/>
            <a:lumOff val="80000"/>
          </a:schemeClr>
        </a:solidFill>
      </dgm:spPr>
    </dgm:pt>
    <dgm:pt modelId="{B00A480F-7020-40DE-BB3F-DE87B22035FB}" type="pres">
      <dgm:prSet presAssocID="{AD5A592D-2F44-4B38-A7AB-D97B2E316C2F}" presName="spaceBetweenRectangles" presStyleCnt="0"/>
      <dgm:spPr/>
    </dgm:pt>
    <dgm:pt modelId="{46B03F27-0BCB-4D27-87A5-0DEE731ADF6C}" type="pres">
      <dgm:prSet presAssocID="{AB105319-B700-4500-B667-D5CD900525CA}" presName="parentLin" presStyleCnt="0"/>
      <dgm:spPr/>
    </dgm:pt>
    <dgm:pt modelId="{E8018BB5-65F0-4EF6-BC0F-25D5DF0114E8}" type="pres">
      <dgm:prSet presAssocID="{AB105319-B700-4500-B667-D5CD900525CA}" presName="parentLeftMargin" presStyleLbl="node1" presStyleIdx="1" presStyleCnt="3"/>
      <dgm:spPr/>
    </dgm:pt>
    <dgm:pt modelId="{025467EF-1CB9-4F8E-81A4-A34DE5DBCD2E}" type="pres">
      <dgm:prSet presAssocID="{AB105319-B700-4500-B667-D5CD900525CA}" presName="parentText" presStyleLbl="node1" presStyleIdx="2" presStyleCnt="3">
        <dgm:presLayoutVars>
          <dgm:chMax val="0"/>
          <dgm:bulletEnabled val="1"/>
        </dgm:presLayoutVars>
      </dgm:prSet>
      <dgm:spPr>
        <a:solidFill>
          <a:schemeClr val="accent3"/>
        </a:solidFill>
      </dgm:spPr>
    </dgm:pt>
    <dgm:pt modelId="{B52B3295-17E2-413D-8E8E-E0BC2E537040}" type="pres">
      <dgm:prSet presAssocID="{AB105319-B700-4500-B667-D5CD900525CA}" presName="negativeSpace" presStyleCnt="0"/>
      <dgm:spPr/>
    </dgm:pt>
    <dgm:pt modelId="{2EABF7DA-99A0-43C7-AB7F-C63DAEFE9383}" type="pres">
      <dgm:prSet presAssocID="{AB105319-B700-4500-B667-D5CD900525CA}" presName="childText" presStyleLbl="conFgAcc1" presStyleIdx="2" presStyleCnt="3">
        <dgm:presLayoutVars>
          <dgm:bulletEnabled val="1"/>
        </dgm:presLayoutVars>
      </dgm:prSet>
      <dgm:spPr>
        <a:solidFill>
          <a:schemeClr val="accent3">
            <a:lumMod val="20000"/>
            <a:lumOff val="80000"/>
          </a:schemeClr>
        </a:solidFill>
      </dgm:spPr>
    </dgm:pt>
  </dgm:ptLst>
  <dgm:cxnLst>
    <dgm:cxn modelId="{E2328901-9FE0-43BA-A23A-48261A988D91}" srcId="{E5DD1611-2082-47DA-A3DA-997F222FE659}" destId="{587E8929-9E34-40DB-8F1B-A34248590877}" srcOrd="3" destOrd="0" parTransId="{358BC33A-6AC5-4FD9-8627-AAA5AF14F4CB}" sibTransId="{E89D6AE9-C4B9-4805-A5BF-4C206DCC9DCC}"/>
    <dgm:cxn modelId="{B1E97E03-80A8-457A-8714-44A5441E7E65}" type="presOf" srcId="{391002F1-8D6F-436A-83BD-7E076A3A6CE8}" destId="{74D66DAC-EA47-461D-AF4C-8318C0A5A46F}" srcOrd="0" destOrd="1" presId="urn:microsoft.com/office/officeart/2005/8/layout/list1"/>
    <dgm:cxn modelId="{12236114-E25B-4C90-8996-F4057F4FAE5C}" srcId="{F5FF6DEE-BEBC-4DC7-9AA6-4E988CB622BA}" destId="{E5DD1611-2082-47DA-A3DA-997F222FE659}" srcOrd="0" destOrd="0" parTransId="{BCE29322-1502-473E-A618-7D44C0B61F6A}" sibTransId="{21A8ADF6-653A-42E8-BAE1-6AC7AB57380B}"/>
    <dgm:cxn modelId="{C8B81619-C89B-4305-8B0E-911D925BFC7C}" type="presOf" srcId="{E5DD1611-2082-47DA-A3DA-997F222FE659}" destId="{54218112-48F6-41A6-9C59-E6DA01B6B740}" srcOrd="0" destOrd="0" presId="urn:microsoft.com/office/officeart/2005/8/layout/list1"/>
    <dgm:cxn modelId="{AC7B2522-BF98-4A2C-A5C2-2AB6A6E15D3E}" srcId="{F5FF6DEE-BEBC-4DC7-9AA6-4E988CB622BA}" destId="{AB105319-B700-4500-B667-D5CD900525CA}" srcOrd="2" destOrd="0" parTransId="{092EAFDC-DD27-43A2-B917-FCE46A4D8CC5}" sibTransId="{5018B2AA-FC12-4ECF-A19A-232E432CE2FE}"/>
    <dgm:cxn modelId="{C0A61628-DE1D-40F5-B6C3-3ADEED1CE888}" srcId="{9C4F16EB-DE5F-4BB4-9323-163CE50020EC}" destId="{22E639D7-7A49-4CA7-8CA5-8BEF8A4082F9}" srcOrd="0" destOrd="0" parTransId="{BD3AF142-B580-4F9F-BC84-C856640AD49F}" sibTransId="{8265B4F8-C870-4964-A12C-8AFDB588D6C0}"/>
    <dgm:cxn modelId="{F212D336-D3F2-4235-9522-DAD8F0BDA71F}" srcId="{9C4F16EB-DE5F-4BB4-9323-163CE50020EC}" destId="{391002F1-8D6F-436A-83BD-7E076A3A6CE8}" srcOrd="1" destOrd="0" parTransId="{4AF17D94-2BDF-4390-AC95-4D3E28C36A1D}" sibTransId="{3F4C7027-E7FF-403B-9AD0-CEC59FE892E4}"/>
    <dgm:cxn modelId="{12C46C38-2662-4129-85E6-89B83245F070}" srcId="{E5DD1611-2082-47DA-A3DA-997F222FE659}" destId="{99008735-38E4-4F59-8578-7549E8CDF9B8}" srcOrd="0" destOrd="0" parTransId="{74910DAD-85A4-4C9D-BEDF-ED43DC577F75}" sibTransId="{E6E51082-0EBE-438B-BC2C-083E239DD66E}"/>
    <dgm:cxn modelId="{E34B3B44-97A2-4C25-93D7-FA638CBAE292}" srcId="{E5DD1611-2082-47DA-A3DA-997F222FE659}" destId="{0377FA6D-3615-4B3B-B57A-8E915D68093E}" srcOrd="2" destOrd="0" parTransId="{6496C5CB-A4E9-4274-9A04-8BF14E8CAC43}" sibTransId="{C5A61357-6FEA-4B05-B861-DE92379B76AC}"/>
    <dgm:cxn modelId="{C8AB5B4E-85E8-47C1-8F0E-DE209914536E}" type="presOf" srcId="{9C4F16EB-DE5F-4BB4-9323-163CE50020EC}" destId="{B4976E35-B4F8-4849-A859-1AA182B1B352}" srcOrd="0" destOrd="0" presId="urn:microsoft.com/office/officeart/2005/8/layout/list1"/>
    <dgm:cxn modelId="{00F95D50-DA39-48B2-91C9-661D40175B3F}" srcId="{AB105319-B700-4500-B667-D5CD900525CA}" destId="{021C2E96-6612-4244-9471-BA537895625C}" srcOrd="0" destOrd="0" parTransId="{3A00C298-666D-4910-B5E6-A53294DD3070}" sibTransId="{E174E9EE-EC7E-422A-9CED-E045D189D881}"/>
    <dgm:cxn modelId="{4157AA5A-C545-4994-8E8F-D48FF396DA49}" type="presOf" srcId="{F5FF6DEE-BEBC-4DC7-9AA6-4E988CB622BA}" destId="{3C7B36D1-63D7-4EAE-9AB7-E1CF3444D5D0}" srcOrd="0" destOrd="0" presId="urn:microsoft.com/office/officeart/2005/8/layout/list1"/>
    <dgm:cxn modelId="{7C33F466-5F75-427A-83EF-0ECAD0A084D5}" type="presOf" srcId="{E5DD1611-2082-47DA-A3DA-997F222FE659}" destId="{DF35EBA9-4C76-43CE-B3DA-B6516463F4CA}" srcOrd="1" destOrd="0" presId="urn:microsoft.com/office/officeart/2005/8/layout/list1"/>
    <dgm:cxn modelId="{9631D06D-70B5-4F1E-A546-30607474AB36}" type="presOf" srcId="{AB105319-B700-4500-B667-D5CD900525CA}" destId="{E8018BB5-65F0-4EF6-BC0F-25D5DF0114E8}" srcOrd="0" destOrd="0" presId="urn:microsoft.com/office/officeart/2005/8/layout/list1"/>
    <dgm:cxn modelId="{9A09C376-8AE9-42AC-A31C-BF38C798D59C}" type="presOf" srcId="{22E639D7-7A49-4CA7-8CA5-8BEF8A4082F9}" destId="{74D66DAC-EA47-461D-AF4C-8318C0A5A46F}" srcOrd="0" destOrd="0" presId="urn:microsoft.com/office/officeart/2005/8/layout/list1"/>
    <dgm:cxn modelId="{D480E188-1A23-467B-8A19-45027FA834DB}" type="presOf" srcId="{0377FA6D-3615-4B3B-B57A-8E915D68093E}" destId="{6F4403C0-AFE7-49F6-8989-55B1971382C8}" srcOrd="0" destOrd="2" presId="urn:microsoft.com/office/officeart/2005/8/layout/list1"/>
    <dgm:cxn modelId="{6A215989-4760-4337-AF40-C76A927534A7}" type="presOf" srcId="{021C2E96-6612-4244-9471-BA537895625C}" destId="{2EABF7DA-99A0-43C7-AB7F-C63DAEFE9383}" srcOrd="0" destOrd="0" presId="urn:microsoft.com/office/officeart/2005/8/layout/list1"/>
    <dgm:cxn modelId="{AA4DBD8C-61C1-4156-9708-969300EC579A}" srcId="{F5FF6DEE-BEBC-4DC7-9AA6-4E988CB622BA}" destId="{9C4F16EB-DE5F-4BB4-9323-163CE50020EC}" srcOrd="1" destOrd="0" parTransId="{55B8354B-F327-4969-8633-1EB49CDDBAD6}" sibTransId="{AD5A592D-2F44-4B38-A7AB-D97B2E316C2F}"/>
    <dgm:cxn modelId="{0DA7A2AB-10F8-48B1-A602-4197245BB93D}" type="presOf" srcId="{9C4F16EB-DE5F-4BB4-9323-163CE50020EC}" destId="{E482A711-65F8-4178-BBE8-8ADFAAC9F547}" srcOrd="1" destOrd="0" presId="urn:microsoft.com/office/officeart/2005/8/layout/list1"/>
    <dgm:cxn modelId="{AE4EE2B6-1205-47FF-BC41-53E03BFBA01E}" type="presOf" srcId="{99008735-38E4-4F59-8578-7549E8CDF9B8}" destId="{6F4403C0-AFE7-49F6-8989-55B1971382C8}" srcOrd="0" destOrd="0" presId="urn:microsoft.com/office/officeart/2005/8/layout/list1"/>
    <dgm:cxn modelId="{4AD81AD9-E07D-4E6C-B207-9E0900F7F157}" srcId="{E5DD1611-2082-47DA-A3DA-997F222FE659}" destId="{233CAD12-FB4F-48CD-A8C5-16B45C718EF8}" srcOrd="1" destOrd="0" parTransId="{E87B847C-31AC-4A33-9E47-2C6588AD263D}" sibTransId="{AB1293F3-7446-48FA-801D-0300F70F3056}"/>
    <dgm:cxn modelId="{095F3DE0-87A1-424D-BD60-F963B861412A}" type="presOf" srcId="{233CAD12-FB4F-48CD-A8C5-16B45C718EF8}" destId="{6F4403C0-AFE7-49F6-8989-55B1971382C8}" srcOrd="0" destOrd="1" presId="urn:microsoft.com/office/officeart/2005/8/layout/list1"/>
    <dgm:cxn modelId="{2B74F4E0-453A-4E17-8493-3BDD0B5E5F21}" type="presOf" srcId="{587E8929-9E34-40DB-8F1B-A34248590877}" destId="{6F4403C0-AFE7-49F6-8989-55B1971382C8}" srcOrd="0" destOrd="3" presId="urn:microsoft.com/office/officeart/2005/8/layout/list1"/>
    <dgm:cxn modelId="{966CFAFC-AEFC-4F42-86CE-774E096BA546}" type="presOf" srcId="{AB105319-B700-4500-B667-D5CD900525CA}" destId="{025467EF-1CB9-4F8E-81A4-A34DE5DBCD2E}" srcOrd="1" destOrd="0" presId="urn:microsoft.com/office/officeart/2005/8/layout/list1"/>
    <dgm:cxn modelId="{4A3AAB9C-02D4-403D-A7C5-492B79BC6253}" type="presParOf" srcId="{3C7B36D1-63D7-4EAE-9AB7-E1CF3444D5D0}" destId="{2F8212C2-DC2C-4627-9927-2FE95525720E}" srcOrd="0" destOrd="0" presId="urn:microsoft.com/office/officeart/2005/8/layout/list1"/>
    <dgm:cxn modelId="{A4C6DADC-3FD1-4695-AB7F-CD99653DD851}" type="presParOf" srcId="{2F8212C2-DC2C-4627-9927-2FE95525720E}" destId="{54218112-48F6-41A6-9C59-E6DA01B6B740}" srcOrd="0" destOrd="0" presId="urn:microsoft.com/office/officeart/2005/8/layout/list1"/>
    <dgm:cxn modelId="{BD51788B-2710-47E3-B9A6-13C770E8D781}" type="presParOf" srcId="{2F8212C2-DC2C-4627-9927-2FE95525720E}" destId="{DF35EBA9-4C76-43CE-B3DA-B6516463F4CA}" srcOrd="1" destOrd="0" presId="urn:microsoft.com/office/officeart/2005/8/layout/list1"/>
    <dgm:cxn modelId="{E5BCD97A-FEE8-4365-8D0C-C81CDDEBF14F}" type="presParOf" srcId="{3C7B36D1-63D7-4EAE-9AB7-E1CF3444D5D0}" destId="{656DF5EC-4644-45E0-806B-7829571171A3}" srcOrd="1" destOrd="0" presId="urn:microsoft.com/office/officeart/2005/8/layout/list1"/>
    <dgm:cxn modelId="{39427625-8D88-4CC4-A165-C603CB12AFA8}" type="presParOf" srcId="{3C7B36D1-63D7-4EAE-9AB7-E1CF3444D5D0}" destId="{6F4403C0-AFE7-49F6-8989-55B1971382C8}" srcOrd="2" destOrd="0" presId="urn:microsoft.com/office/officeart/2005/8/layout/list1"/>
    <dgm:cxn modelId="{D10D3ADD-D489-4C83-B624-01010AECDDF3}" type="presParOf" srcId="{3C7B36D1-63D7-4EAE-9AB7-E1CF3444D5D0}" destId="{39D9CDE7-E628-4E24-A398-350069F22122}" srcOrd="3" destOrd="0" presId="urn:microsoft.com/office/officeart/2005/8/layout/list1"/>
    <dgm:cxn modelId="{F7046CB4-1B72-4F00-8360-2C758BF19B05}" type="presParOf" srcId="{3C7B36D1-63D7-4EAE-9AB7-E1CF3444D5D0}" destId="{14F8FCCD-4FA7-42A0-9486-4A1AF1784D0C}" srcOrd="4" destOrd="0" presId="urn:microsoft.com/office/officeart/2005/8/layout/list1"/>
    <dgm:cxn modelId="{E627521E-51DB-4F7C-B7D7-708D475D74BF}" type="presParOf" srcId="{14F8FCCD-4FA7-42A0-9486-4A1AF1784D0C}" destId="{B4976E35-B4F8-4849-A859-1AA182B1B352}" srcOrd="0" destOrd="0" presId="urn:microsoft.com/office/officeart/2005/8/layout/list1"/>
    <dgm:cxn modelId="{8264F3A1-A3EA-4EE5-925C-4D3D3CE35B81}" type="presParOf" srcId="{14F8FCCD-4FA7-42A0-9486-4A1AF1784D0C}" destId="{E482A711-65F8-4178-BBE8-8ADFAAC9F547}" srcOrd="1" destOrd="0" presId="urn:microsoft.com/office/officeart/2005/8/layout/list1"/>
    <dgm:cxn modelId="{247AED52-8E8B-4192-AB0F-C93D9EDD4FC7}" type="presParOf" srcId="{3C7B36D1-63D7-4EAE-9AB7-E1CF3444D5D0}" destId="{DE89AB80-A50F-4C25-B6A5-54DB4BC25928}" srcOrd="5" destOrd="0" presId="urn:microsoft.com/office/officeart/2005/8/layout/list1"/>
    <dgm:cxn modelId="{E9660F83-0306-4C81-B515-65A0368CF5B1}" type="presParOf" srcId="{3C7B36D1-63D7-4EAE-9AB7-E1CF3444D5D0}" destId="{74D66DAC-EA47-461D-AF4C-8318C0A5A46F}" srcOrd="6" destOrd="0" presId="urn:microsoft.com/office/officeart/2005/8/layout/list1"/>
    <dgm:cxn modelId="{A0822E11-ABAD-4560-9B3C-8D124BBE406D}" type="presParOf" srcId="{3C7B36D1-63D7-4EAE-9AB7-E1CF3444D5D0}" destId="{B00A480F-7020-40DE-BB3F-DE87B22035FB}" srcOrd="7" destOrd="0" presId="urn:microsoft.com/office/officeart/2005/8/layout/list1"/>
    <dgm:cxn modelId="{DDAD571B-0544-4ED9-B789-6A75F353EBDB}" type="presParOf" srcId="{3C7B36D1-63D7-4EAE-9AB7-E1CF3444D5D0}" destId="{46B03F27-0BCB-4D27-87A5-0DEE731ADF6C}" srcOrd="8" destOrd="0" presId="urn:microsoft.com/office/officeart/2005/8/layout/list1"/>
    <dgm:cxn modelId="{B5A65E04-6FE4-460A-B52D-1A03D4D4981D}" type="presParOf" srcId="{46B03F27-0BCB-4D27-87A5-0DEE731ADF6C}" destId="{E8018BB5-65F0-4EF6-BC0F-25D5DF0114E8}" srcOrd="0" destOrd="0" presId="urn:microsoft.com/office/officeart/2005/8/layout/list1"/>
    <dgm:cxn modelId="{37F6136C-3FAD-498C-A52B-A8F4D9B03379}" type="presParOf" srcId="{46B03F27-0BCB-4D27-87A5-0DEE731ADF6C}" destId="{025467EF-1CB9-4F8E-81A4-A34DE5DBCD2E}" srcOrd="1" destOrd="0" presId="urn:microsoft.com/office/officeart/2005/8/layout/list1"/>
    <dgm:cxn modelId="{565F7BE1-8FC9-4C15-93E9-BC2ACF0DD8B1}" type="presParOf" srcId="{3C7B36D1-63D7-4EAE-9AB7-E1CF3444D5D0}" destId="{B52B3295-17E2-413D-8E8E-E0BC2E537040}" srcOrd="9" destOrd="0" presId="urn:microsoft.com/office/officeart/2005/8/layout/list1"/>
    <dgm:cxn modelId="{4937A7DD-CAC1-4762-B56D-7DB0D13ABD61}" type="presParOf" srcId="{3C7B36D1-63D7-4EAE-9AB7-E1CF3444D5D0}" destId="{2EABF7DA-99A0-43C7-AB7F-C63DAEFE938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403C0-AFE7-49F6-8989-55B1971382C8}">
      <dsp:nvSpPr>
        <dsp:cNvPr id="0" name=""/>
        <dsp:cNvSpPr/>
      </dsp:nvSpPr>
      <dsp:spPr>
        <a:xfrm>
          <a:off x="0" y="359954"/>
          <a:ext cx="7494198" cy="1212750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1633" tIns="291592" rIns="581633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Franklin Gothic Medium" panose="020B0603020102020204"/>
            </a:rPr>
            <a:t>Clearly communicate and advise candidates on pathways</a:t>
          </a:r>
          <a:endParaRPr lang="en-US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Franklin Gothic Medium" panose="020B0603020102020204"/>
            </a:rPr>
            <a:t>Invest in IHE capacity-building for accessible programs and candidate supports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Franklin Gothic Medium" panose="020B0603020102020204"/>
            </a:rPr>
            <a:t>Offer financial assistance and advising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Franklin Gothic Medium" panose="020B0603020102020204"/>
            </a:rPr>
            <a:t>Offer candidates multiple ways of demonstrating competence</a:t>
          </a:r>
          <a:endParaRPr lang="en-US" sz="1400" kern="1200"/>
        </a:p>
      </dsp:txBody>
      <dsp:txXfrm>
        <a:off x="0" y="359954"/>
        <a:ext cx="7494198" cy="1212750"/>
      </dsp:txXfrm>
    </dsp:sp>
    <dsp:sp modelId="{DF35EBA9-4C76-43CE-B3DA-B6516463F4CA}">
      <dsp:nvSpPr>
        <dsp:cNvPr id="0" name=""/>
        <dsp:cNvSpPr/>
      </dsp:nvSpPr>
      <dsp:spPr>
        <a:xfrm>
          <a:off x="374709" y="153314"/>
          <a:ext cx="5245938" cy="413280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284" tIns="0" rIns="198284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Franklin Gothic Medium" panose="020B0603020102020204"/>
            </a:rPr>
            <a:t> Candidate recruitment, retention, and success</a:t>
          </a:r>
          <a:endParaRPr lang="en-US" sz="1400" kern="1200"/>
        </a:p>
      </dsp:txBody>
      <dsp:txXfrm>
        <a:off x="394884" y="173489"/>
        <a:ext cx="5205588" cy="372930"/>
      </dsp:txXfrm>
    </dsp:sp>
    <dsp:sp modelId="{74D66DAC-EA47-461D-AF4C-8318C0A5A46F}">
      <dsp:nvSpPr>
        <dsp:cNvPr id="0" name=""/>
        <dsp:cNvSpPr/>
      </dsp:nvSpPr>
      <dsp:spPr>
        <a:xfrm>
          <a:off x="0" y="1854945"/>
          <a:ext cx="7494198" cy="79380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5">
              <a:hueOff val="175024"/>
              <a:satOff val="3571"/>
              <a:lumOff val="100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1633" tIns="291592" rIns="581633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Franklin Gothic Medium" panose="020B0603020102020204"/>
            </a:rPr>
            <a:t> Develop rigorous and supportive candidate experiences</a:t>
          </a:r>
          <a:endParaRPr lang="en-US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Franklin Gothic Medium" panose="020B0603020102020204"/>
            </a:rPr>
            <a:t> Streamline and strengthen coursework requirements</a:t>
          </a:r>
          <a:endParaRPr lang="en-US" sz="1400" kern="1200"/>
        </a:p>
      </dsp:txBody>
      <dsp:txXfrm>
        <a:off x="0" y="1854945"/>
        <a:ext cx="7494198" cy="793800"/>
      </dsp:txXfrm>
    </dsp:sp>
    <dsp:sp modelId="{E482A711-65F8-4178-BBE8-8ADFAAC9F547}">
      <dsp:nvSpPr>
        <dsp:cNvPr id="0" name=""/>
        <dsp:cNvSpPr/>
      </dsp:nvSpPr>
      <dsp:spPr>
        <a:xfrm>
          <a:off x="374709" y="1648304"/>
          <a:ext cx="5245938" cy="41328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284" tIns="0" rIns="198284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Franklin Gothic Medium" panose="020B0603020102020204"/>
            </a:rPr>
            <a:t> Development of candidates' knowledge and skills</a:t>
          </a:r>
          <a:endParaRPr lang="en-US" sz="1400" kern="1200"/>
        </a:p>
      </dsp:txBody>
      <dsp:txXfrm>
        <a:off x="394884" y="1668479"/>
        <a:ext cx="5205588" cy="372930"/>
      </dsp:txXfrm>
    </dsp:sp>
    <dsp:sp modelId="{2EABF7DA-99A0-43C7-AB7F-C63DAEFE9383}">
      <dsp:nvSpPr>
        <dsp:cNvPr id="0" name=""/>
        <dsp:cNvSpPr/>
      </dsp:nvSpPr>
      <dsp:spPr>
        <a:xfrm>
          <a:off x="0" y="2930985"/>
          <a:ext cx="7494198" cy="57330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5">
              <a:hueOff val="350048"/>
              <a:satOff val="7143"/>
              <a:lumOff val="200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1633" tIns="291592" rIns="581633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Franklin Gothic Medium" panose="020B0603020102020204"/>
            </a:rPr>
            <a:t> Monitor ECE workforce trends and needs by collecting state and local data</a:t>
          </a:r>
        </a:p>
      </dsp:txBody>
      <dsp:txXfrm>
        <a:off x="0" y="2930985"/>
        <a:ext cx="7494198" cy="573300"/>
      </dsp:txXfrm>
    </dsp:sp>
    <dsp:sp modelId="{025467EF-1CB9-4F8E-81A4-A34DE5DBCD2E}">
      <dsp:nvSpPr>
        <dsp:cNvPr id="0" name=""/>
        <dsp:cNvSpPr/>
      </dsp:nvSpPr>
      <dsp:spPr>
        <a:xfrm>
          <a:off x="374709" y="2724345"/>
          <a:ext cx="5245938" cy="41328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284" tIns="0" rIns="198284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Franklin Gothic Medium" panose="020B0603020102020204"/>
            </a:rPr>
            <a:t> Data and continuous improvement</a:t>
          </a:r>
          <a:endParaRPr lang="en-US" sz="1400" kern="1200"/>
        </a:p>
      </dsp:txBody>
      <dsp:txXfrm>
        <a:off x="394884" y="2744520"/>
        <a:ext cx="5205588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Franklin Gothic Book" panose="020B0503020102020204" pitchFamily="34" charset="0"/>
        <a:ea typeface="Franklin Gothic Book" panose="020B0503020102020204" pitchFamily="34" charset="0"/>
        <a:cs typeface="Arial"/>
        <a:sym typeface="Arial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/>
              <a:t>Abby</a:t>
            </a:r>
          </a:p>
        </p:txBody>
      </p:sp>
    </p:spTree>
    <p:extLst>
      <p:ext uri="{BB962C8B-B14F-4D97-AF65-F5344CB8AC3E}">
        <p14:creationId xmlns:p14="http://schemas.microsoft.com/office/powerpoint/2010/main" val="535856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Victoria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Fill in based on states with stand alone early childhood teaching credential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Include notes about other patterns from report (e.g., overlap with elementary credential)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2353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Victoria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Pass to Abby for Rec 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5744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Abby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58111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1314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userDrawn="1">
  <p:cSld name="Main 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658962"/>
            <a:ext cx="7772400" cy="20841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0" i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047704" y="3992850"/>
            <a:ext cx="3047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D70FCE8-3029-8849-83F4-E48DD46654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331146"/>
            <a:ext cx="1329266" cy="551159"/>
          </a:xfrm>
          <a:prstGeom prst="rect">
            <a:avLst/>
          </a:prstGeom>
        </p:spPr>
      </p:pic>
      <p:sp>
        <p:nvSpPr>
          <p:cNvPr id="10" name="Google Shape;70;p9">
            <a:extLst>
              <a:ext uri="{FF2B5EF4-FFF2-40B4-BE49-F238E27FC236}">
                <a16:creationId xmlns:a16="http://schemas.microsoft.com/office/drawing/2014/main" id="{9E274F44-75B0-A148-BD9C-649C3D7A5BD6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2376600" y="4326484"/>
            <a:ext cx="6462600" cy="3842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 i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Presenter(s)</a:t>
            </a:r>
          </a:p>
        </p:txBody>
      </p:sp>
      <p:sp>
        <p:nvSpPr>
          <p:cNvPr id="11" name="Google Shape;70;p9">
            <a:extLst>
              <a:ext uri="{FF2B5EF4-FFF2-40B4-BE49-F238E27FC236}">
                <a16:creationId xmlns:a16="http://schemas.microsoft.com/office/drawing/2014/main" id="{225CC59F-ACB5-B64F-AF08-EF46AECBBCA7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2376600" y="4710732"/>
            <a:ext cx="6462600" cy="1715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050" b="0" i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MM/DD/YYYY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35" name="Google Shape;35;p5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pic>
        <p:nvPicPr>
          <p:cNvPr id="14" name="Google Shape;163;p21">
            <a:extLst>
              <a:ext uri="{FF2B5EF4-FFF2-40B4-BE49-F238E27FC236}">
                <a16:creationId xmlns:a16="http://schemas.microsoft.com/office/drawing/2014/main" id="{078B9E26-2B57-0248-831C-50A7DA811E5D}"/>
              </a:ext>
            </a:extLst>
          </p:cNvPr>
          <p:cNvPicPr preferRelativeResize="0"/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06446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69;p22">
            <a:extLst>
              <a:ext uri="{FF2B5EF4-FFF2-40B4-BE49-F238E27FC236}">
                <a16:creationId xmlns:a16="http://schemas.microsoft.com/office/drawing/2014/main" id="{11B8905F-22BD-524B-81D5-0792E02A75A1}"/>
              </a:ext>
            </a:extLst>
          </p:cNvPr>
          <p:cNvSpPr/>
          <p:nvPr userDrawn="1"/>
        </p:nvSpPr>
        <p:spPr>
          <a:xfrm>
            <a:off x="0" y="2571750"/>
            <a:ext cx="4071486" cy="123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ranklin Gothic Book" panose="020B0503020102020204" pitchFamily="34" charset="0"/>
            </a:endParaRPr>
          </a:p>
        </p:txBody>
      </p:sp>
      <p:sp>
        <p:nvSpPr>
          <p:cNvPr id="15" name="Google Shape;170;p22">
            <a:extLst>
              <a:ext uri="{FF2B5EF4-FFF2-40B4-BE49-F238E27FC236}">
                <a16:creationId xmlns:a16="http://schemas.microsoft.com/office/drawing/2014/main" id="{91D7511D-94F6-7743-B792-BBC566F99EE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5012" y="2656281"/>
            <a:ext cx="3522846" cy="5524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3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Click to edit Master title style</a:t>
            </a:r>
            <a:endParaRPr>
              <a:solidFill>
                <a:schemeClr val="accent3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Google Shape;171;p22">
            <a:extLst>
              <a:ext uri="{FF2B5EF4-FFF2-40B4-BE49-F238E27FC236}">
                <a16:creationId xmlns:a16="http://schemas.microsoft.com/office/drawing/2014/main" id="{459771F3-FCF6-EF4A-B7C3-5A0B864569E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5012" y="3080144"/>
            <a:ext cx="3522846" cy="6492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172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ransition dar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477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1_Titl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 b="0" i="0">
                <a:solidFill>
                  <a:schemeClr val="accent4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978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 preserve="1" userDrawn="1">
  <p:cSld name="1_Blank color background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80" name="Google Shape;80;p11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81" name="Google Shape;81;p11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82" name="Google Shape;82;p11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b="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A1AD84-CFBC-C14A-93A2-DAD7D5E80E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" y="4793752"/>
            <a:ext cx="1953185" cy="18390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D3FF1BC-A33B-D44A-967A-0D9EAA0B0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Google Shape;33;p5">
            <a:extLst>
              <a:ext uri="{FF2B5EF4-FFF2-40B4-BE49-F238E27FC236}">
                <a16:creationId xmlns:a16="http://schemas.microsoft.com/office/drawing/2014/main" id="{40034E30-0D7F-014C-A830-B389D741FC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47" y="1357082"/>
            <a:ext cx="7886699" cy="3213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Lato" panose="020F0502020204030203" pitchFamily="34" charset="0"/>
              <a:buChar char="▷"/>
              <a:defRPr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9129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 preserve="1" userDrawn="1">
  <p:cSld name="1_Blank color background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80" name="Google Shape;80;p11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81" name="Google Shape;81;p11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82" name="Google Shape;82;p11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b="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04ACB2-104D-3C4D-AE30-E9FB5C155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74638"/>
            <a:ext cx="7886700" cy="9937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 i="0">
                <a:solidFill>
                  <a:schemeClr val="accent4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A1AD84-CFBC-C14A-93A2-DAD7D5E80E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" y="4793752"/>
            <a:ext cx="1953185" cy="183903"/>
          </a:xfrm>
          <a:prstGeom prst="rect">
            <a:avLst/>
          </a:prstGeom>
        </p:spPr>
      </p:pic>
      <p:sp>
        <p:nvSpPr>
          <p:cNvPr id="13" name="Google Shape;33;p5">
            <a:extLst>
              <a:ext uri="{FF2B5EF4-FFF2-40B4-BE49-F238E27FC236}">
                <a16:creationId xmlns:a16="http://schemas.microsoft.com/office/drawing/2014/main" id="{191FE9C3-7EC6-D542-B7D3-03D7B16DB9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48" y="1357082"/>
            <a:ext cx="3755308" cy="3213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Lato" panose="020F0502020204030203" pitchFamily="34" charset="0"/>
              <a:buChar char="▷"/>
              <a:defRPr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Google Shape;33;p5">
            <a:extLst>
              <a:ext uri="{FF2B5EF4-FFF2-40B4-BE49-F238E27FC236}">
                <a16:creationId xmlns:a16="http://schemas.microsoft.com/office/drawing/2014/main" id="{AD0E1679-38D4-4A48-84FD-07F4924DA27D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4760041" y="1357082"/>
            <a:ext cx="3755308" cy="3213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Lato" panose="020F0502020204030203" pitchFamily="34" charset="0"/>
              <a:buChar char="▷"/>
              <a:defRPr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7646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 preserve="1" userDrawn="1">
  <p:cSld name="1_Blank color background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80" name="Google Shape;80;p11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81" name="Google Shape;81;p11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82" name="Google Shape;82;p11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b="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6C3228-6C41-A74D-9C7A-620257F7F559}"/>
              </a:ext>
            </a:extLst>
          </p:cNvPr>
          <p:cNvGrpSpPr/>
          <p:nvPr userDrawn="1"/>
        </p:nvGrpSpPr>
        <p:grpSpPr>
          <a:xfrm>
            <a:off x="0" y="1344214"/>
            <a:ext cx="8898110" cy="3355848"/>
            <a:chOff x="0" y="1344738"/>
            <a:chExt cx="8898110" cy="335584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6747E9E-DE21-1C45-B9C7-D616650CD450}"/>
                </a:ext>
              </a:extLst>
            </p:cNvPr>
            <p:cNvSpPr/>
            <p:nvPr userDrawn="1"/>
          </p:nvSpPr>
          <p:spPr>
            <a:xfrm>
              <a:off x="0" y="1344738"/>
              <a:ext cx="7356310" cy="3355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22F9889B-FE26-854C-9714-991434D62969}"/>
                </a:ext>
              </a:extLst>
            </p:cNvPr>
            <p:cNvSpPr/>
            <p:nvPr userDrawn="1"/>
          </p:nvSpPr>
          <p:spPr>
            <a:xfrm>
              <a:off x="6603758" y="1344738"/>
              <a:ext cx="2294352" cy="3355054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solidFill>
                  <a:schemeClr val="accent3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075B94-214D-7747-8C95-35D0CD921C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1458256"/>
            <a:ext cx="7677789" cy="3077885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buNone/>
              <a:defRPr b="0" i="0">
                <a:solidFill>
                  <a:schemeClr val="accent3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>
              <a:buNone/>
              <a:defRPr b="0" i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2pPr>
            <a:lvl3pPr>
              <a:buNone/>
              <a:defRPr b="0" i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3pPr>
            <a:lvl4pPr>
              <a:buNone/>
              <a:defRPr b="0" i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4pPr>
            <a:lvl5pPr>
              <a:buNone/>
              <a:defRPr b="0" i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Text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A1AD84-CFBC-C14A-93A2-DAD7D5E80E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" y="4793752"/>
            <a:ext cx="1953185" cy="1839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E50E11-5C20-5943-8351-14D657768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0423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 preserve="1" userDrawn="1">
  <p:cSld name="1_Blank color background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80" name="Google Shape;80;p11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81" name="Google Shape;81;p11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82" name="Google Shape;82;p11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b="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A1AD84-CFBC-C14A-93A2-DAD7D5E80E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" y="4793752"/>
            <a:ext cx="1953185" cy="18390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B3BA99F-13CB-0341-81C0-BE5263B7B891}"/>
              </a:ext>
            </a:extLst>
          </p:cNvPr>
          <p:cNvGrpSpPr/>
          <p:nvPr userDrawn="1"/>
        </p:nvGrpSpPr>
        <p:grpSpPr>
          <a:xfrm>
            <a:off x="0" y="1344738"/>
            <a:ext cx="4793362" cy="3355848"/>
            <a:chOff x="0" y="1344738"/>
            <a:chExt cx="4793362" cy="335584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56A841-2D2A-1043-A394-C0001CCE2BD8}"/>
                </a:ext>
              </a:extLst>
            </p:cNvPr>
            <p:cNvSpPr/>
            <p:nvPr userDrawn="1"/>
          </p:nvSpPr>
          <p:spPr>
            <a:xfrm>
              <a:off x="0" y="1344738"/>
              <a:ext cx="3227832" cy="3355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3AFDB302-D4F2-B143-A879-FEA136BFF14E}"/>
                </a:ext>
              </a:extLst>
            </p:cNvPr>
            <p:cNvSpPr/>
            <p:nvPr userDrawn="1"/>
          </p:nvSpPr>
          <p:spPr>
            <a:xfrm>
              <a:off x="2499010" y="1344738"/>
              <a:ext cx="2294352" cy="3355054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solidFill>
                  <a:schemeClr val="accent3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075B94-214D-7747-8C95-35D0CD921C25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91671" y="1458256"/>
            <a:ext cx="3505200" cy="3095815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buNone/>
              <a:defRPr b="0" i="0">
                <a:solidFill>
                  <a:schemeClr val="accent3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>
              <a:buNone/>
              <a:defRPr b="0" i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2pPr>
            <a:lvl3pPr>
              <a:buNone/>
              <a:defRPr b="0" i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3pPr>
            <a:lvl4pPr>
              <a:buNone/>
              <a:defRPr b="0" i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4pPr>
            <a:lvl5pPr>
              <a:buNone/>
              <a:defRPr b="0" i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Text here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A8C46D-6FDE-FA4D-B8AD-6FC809F677BD}"/>
              </a:ext>
            </a:extLst>
          </p:cNvPr>
          <p:cNvGrpSpPr/>
          <p:nvPr userDrawn="1"/>
        </p:nvGrpSpPr>
        <p:grpSpPr>
          <a:xfrm>
            <a:off x="4350639" y="1344738"/>
            <a:ext cx="4793361" cy="3355848"/>
            <a:chOff x="4350639" y="1344738"/>
            <a:chExt cx="4793361" cy="3355848"/>
          </a:xfrm>
        </p:grpSpPr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81131C16-DF3D-C14F-83E7-11176A742D58}"/>
                </a:ext>
              </a:extLst>
            </p:cNvPr>
            <p:cNvSpPr/>
            <p:nvPr userDrawn="1"/>
          </p:nvSpPr>
          <p:spPr>
            <a:xfrm>
              <a:off x="4350639" y="1344738"/>
              <a:ext cx="2294352" cy="3355054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solidFill>
                  <a:schemeClr val="accent3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692EE8-008B-3E47-914B-1EFE2C2FD3BE}"/>
                </a:ext>
              </a:extLst>
            </p:cNvPr>
            <p:cNvSpPr/>
            <p:nvPr userDrawn="1"/>
          </p:nvSpPr>
          <p:spPr>
            <a:xfrm>
              <a:off x="5916168" y="1344738"/>
              <a:ext cx="3227832" cy="33558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D43D99D-4061-B141-8C74-4F9F4E0FB52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987231" y="1448779"/>
            <a:ext cx="3505200" cy="3095815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buNone/>
              <a:defRPr b="0" i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>
              <a:buNone/>
              <a:defRPr b="0" i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2pPr>
            <a:lvl3pPr>
              <a:buNone/>
              <a:defRPr b="0" i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3pPr>
            <a:lvl4pPr>
              <a:buNone/>
              <a:defRPr b="0" i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4pPr>
            <a:lvl5pPr>
              <a:buNone/>
              <a:defRPr b="0" i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0B010E2-767C-754C-9DB8-DCB0D20AE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4474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1_Quot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710425" y="2161800"/>
            <a:ext cx="5723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620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ts val="2400"/>
              <a:buNone/>
              <a:defRPr sz="2800" b="0" i="1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Google Shape;25;p4"/>
          <p:cNvSpPr txBox="1"/>
          <p:nvPr/>
        </p:nvSpPr>
        <p:spPr>
          <a:xfrm>
            <a:off x="3593400" y="710138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800" b="1" i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" panose="020B0603020102020204" pitchFamily="34" charset="0"/>
              </a:rPr>
              <a:t>“</a:t>
            </a:r>
            <a:endParaRPr sz="13800" b="1" i="0">
              <a:solidFill>
                <a:schemeClr val="accent1">
                  <a:lumMod val="20000"/>
                  <a:lumOff val="80000"/>
                </a:schemeClr>
              </a:solidFill>
              <a:latin typeface="Franklin Gothic Demi" panose="020B0603020102020204" pitchFamily="34" charset="0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5723283" y="1599675"/>
            <a:ext cx="17103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7434177" y="1599675"/>
            <a:ext cx="17103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0" y="1599675"/>
            <a:ext cx="1710300" cy="77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1710425" y="1599675"/>
            <a:ext cx="17103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9" name="Google Shape;83;p11">
            <a:extLst>
              <a:ext uri="{FF2B5EF4-FFF2-40B4-BE49-F238E27FC236}">
                <a16:creationId xmlns:a16="http://schemas.microsoft.com/office/drawing/2014/main" id="{FD7A948B-B516-E74A-B3D9-F8890204161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b="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D101B8-943B-BC47-B52B-AEA6B47CC2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" y="4793752"/>
            <a:ext cx="1953185" cy="18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55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1_Quot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710425" y="2161800"/>
            <a:ext cx="5723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620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ts val="2400"/>
              <a:buNone/>
              <a:defRPr sz="2800" b="0" i="1">
                <a:solidFill>
                  <a:schemeClr val="accent4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5723283" y="1599675"/>
            <a:ext cx="17103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7434177" y="1599675"/>
            <a:ext cx="17103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0" y="1599675"/>
            <a:ext cx="1710300" cy="77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1710425" y="1599675"/>
            <a:ext cx="17103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9" name="Google Shape;83;p11">
            <a:extLst>
              <a:ext uri="{FF2B5EF4-FFF2-40B4-BE49-F238E27FC236}">
                <a16:creationId xmlns:a16="http://schemas.microsoft.com/office/drawing/2014/main" id="{11AACD7F-69C4-F64A-94A5-497A1CD3BF7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b="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9CB0E8-E143-A549-9973-AD870EB8FC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" y="4793752"/>
            <a:ext cx="1953185" cy="183903"/>
          </a:xfrm>
          <a:prstGeom prst="rect">
            <a:avLst/>
          </a:prstGeom>
        </p:spPr>
      </p:pic>
      <p:sp>
        <p:nvSpPr>
          <p:cNvPr id="11" name="Google Shape;25;p4">
            <a:extLst>
              <a:ext uri="{FF2B5EF4-FFF2-40B4-BE49-F238E27FC236}">
                <a16:creationId xmlns:a16="http://schemas.microsoft.com/office/drawing/2014/main" id="{7D4F2B3C-D04D-7F49-AE14-46D6650EA0D5}"/>
              </a:ext>
            </a:extLst>
          </p:cNvPr>
          <p:cNvSpPr txBox="1"/>
          <p:nvPr userDrawn="1"/>
        </p:nvSpPr>
        <p:spPr>
          <a:xfrm>
            <a:off x="3593400" y="710138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800" b="1" i="0">
                <a:solidFill>
                  <a:schemeClr val="accent4"/>
                </a:solidFill>
                <a:latin typeface="Franklin Gothic Demi" panose="020B0603020102020204" pitchFamily="34" charset="0"/>
              </a:rPr>
              <a:t>“</a:t>
            </a:r>
            <a:endParaRPr sz="13800" b="1" i="0">
              <a:solidFill>
                <a:schemeClr val="accent4"/>
              </a:solidFill>
              <a:latin typeface="Franklin Gothic Demi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460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361149" y="1373588"/>
            <a:ext cx="3957277" cy="31903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Lato" panose="020F0502020204030203" pitchFamily="34" charset="0"/>
              <a:buChar char="▷"/>
              <a:defRPr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37B4C-785B-7048-B3EC-B6139CD4C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49" y="274638"/>
            <a:ext cx="3957277" cy="99377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EC3A16C-489D-7046-8180-5B0341F05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16824" y="4700016"/>
            <a:ext cx="548640" cy="313500"/>
          </a:xfrm>
          <a:prstGeom prst="rect">
            <a:avLst/>
          </a:prstGeom>
        </p:spPr>
        <p:txBody>
          <a:bodyPr vert="horz" lIns="91440" tIns="91440" rIns="91440" bIns="91440" rtlCol="0" anchor="t" anchorCtr="0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8FE50164-6C9E-C94E-8935-7483CE1EEFCA}" type="slidenum">
              <a:rPr lang="en-US" smtClean="0"/>
              <a:pPr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14" name="Google Shape;163;p21">
            <a:extLst>
              <a:ext uri="{FF2B5EF4-FFF2-40B4-BE49-F238E27FC236}">
                <a16:creationId xmlns:a16="http://schemas.microsoft.com/office/drawing/2014/main" id="{078B9E26-2B57-0248-831C-50A7DA811E5D}"/>
              </a:ext>
            </a:extLst>
          </p:cNvPr>
          <p:cNvPicPr preferRelativeResize="0"/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2501" y="0"/>
            <a:ext cx="4531499" cy="5064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364A78-5B8F-274C-9A9D-243B2D345C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" y="4793752"/>
            <a:ext cx="1953185" cy="183903"/>
          </a:xfrm>
          <a:prstGeom prst="rect">
            <a:avLst/>
          </a:prstGeom>
        </p:spPr>
      </p:pic>
      <p:sp>
        <p:nvSpPr>
          <p:cNvPr id="16" name="Google Shape;79;p11">
            <a:extLst>
              <a:ext uri="{FF2B5EF4-FFF2-40B4-BE49-F238E27FC236}">
                <a16:creationId xmlns:a16="http://schemas.microsoft.com/office/drawing/2014/main" id="{C8633D9C-D5C6-CF44-AEE0-9B98E857BEF4}"/>
              </a:ext>
            </a:extLst>
          </p:cNvPr>
          <p:cNvSpPr/>
          <p:nvPr userDrawn="1"/>
        </p:nvSpPr>
        <p:spPr>
          <a:xfrm>
            <a:off x="7356366" y="5075290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17" name="Google Shape;80;p11">
            <a:extLst>
              <a:ext uri="{FF2B5EF4-FFF2-40B4-BE49-F238E27FC236}">
                <a16:creationId xmlns:a16="http://schemas.microsoft.com/office/drawing/2014/main" id="{5CB88C6F-D318-6045-B801-DC4DBFD1377B}"/>
              </a:ext>
            </a:extLst>
          </p:cNvPr>
          <p:cNvSpPr/>
          <p:nvPr userDrawn="1"/>
        </p:nvSpPr>
        <p:spPr>
          <a:xfrm>
            <a:off x="8250312" y="5075290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18" name="Google Shape;81;p11">
            <a:extLst>
              <a:ext uri="{FF2B5EF4-FFF2-40B4-BE49-F238E27FC236}">
                <a16:creationId xmlns:a16="http://schemas.microsoft.com/office/drawing/2014/main" id="{A9147E08-9A98-BB48-87B5-1F7AFC260520}"/>
              </a:ext>
            </a:extLst>
          </p:cNvPr>
          <p:cNvSpPr/>
          <p:nvPr userDrawn="1"/>
        </p:nvSpPr>
        <p:spPr>
          <a:xfrm>
            <a:off x="0" y="5075290"/>
            <a:ext cx="893700" cy="7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19" name="Google Shape;82;p11">
            <a:extLst>
              <a:ext uri="{FF2B5EF4-FFF2-40B4-BE49-F238E27FC236}">
                <a16:creationId xmlns:a16="http://schemas.microsoft.com/office/drawing/2014/main" id="{420A6E35-40DE-0540-ABB9-A66099E89F27}"/>
              </a:ext>
            </a:extLst>
          </p:cNvPr>
          <p:cNvSpPr/>
          <p:nvPr userDrawn="1"/>
        </p:nvSpPr>
        <p:spPr>
          <a:xfrm>
            <a:off x="893710" y="5075290"/>
            <a:ext cx="64626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126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1_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 b="0" i="0">
                <a:solidFill>
                  <a:schemeClr val="accent3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73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4906255" y="1373588"/>
            <a:ext cx="3957277" cy="31903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Lato" panose="020F0502020204030203" pitchFamily="34" charset="0"/>
              <a:buChar char="▷"/>
              <a:defRPr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37B4C-785B-7048-B3EC-B6139CD4C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255" y="274638"/>
            <a:ext cx="3957277" cy="99377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EC3A16C-489D-7046-8180-5B0341F05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1930" y="4700016"/>
            <a:ext cx="548640" cy="313500"/>
          </a:xfrm>
          <a:prstGeom prst="rect">
            <a:avLst/>
          </a:prstGeom>
        </p:spPr>
        <p:txBody>
          <a:bodyPr vert="horz" lIns="91440" tIns="91440" rIns="91440" bIns="91440" rtlCol="0" anchor="t" anchorCtr="0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8FE50164-6C9E-C94E-8935-7483CE1EEFCA}" type="slidenum">
              <a:rPr lang="en-US" smtClean="0"/>
              <a:pPr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14" name="Google Shape;163;p21">
            <a:extLst>
              <a:ext uri="{FF2B5EF4-FFF2-40B4-BE49-F238E27FC236}">
                <a16:creationId xmlns:a16="http://schemas.microsoft.com/office/drawing/2014/main" id="{078B9E26-2B57-0248-831C-50A7DA811E5D}"/>
              </a:ext>
            </a:extLst>
          </p:cNvPr>
          <p:cNvPicPr preferRelativeResize="0"/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31499" cy="5064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364A78-5B8F-274C-9A9D-243B2D345C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3978" y="4793752"/>
            <a:ext cx="1953185" cy="183903"/>
          </a:xfrm>
          <a:prstGeom prst="rect">
            <a:avLst/>
          </a:prstGeom>
        </p:spPr>
      </p:pic>
      <p:sp>
        <p:nvSpPr>
          <p:cNvPr id="18" name="Google Shape;79;p11">
            <a:extLst>
              <a:ext uri="{FF2B5EF4-FFF2-40B4-BE49-F238E27FC236}">
                <a16:creationId xmlns:a16="http://schemas.microsoft.com/office/drawing/2014/main" id="{31275AF1-E1CE-E349-9A62-55FE5056B4E4}"/>
              </a:ext>
            </a:extLst>
          </p:cNvPr>
          <p:cNvSpPr/>
          <p:nvPr userDrawn="1"/>
        </p:nvSpPr>
        <p:spPr>
          <a:xfrm>
            <a:off x="7356366" y="5075290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19" name="Google Shape;80;p11">
            <a:extLst>
              <a:ext uri="{FF2B5EF4-FFF2-40B4-BE49-F238E27FC236}">
                <a16:creationId xmlns:a16="http://schemas.microsoft.com/office/drawing/2014/main" id="{A12A325B-3ADE-2A47-8E17-E542368B6D5C}"/>
              </a:ext>
            </a:extLst>
          </p:cNvPr>
          <p:cNvSpPr/>
          <p:nvPr userDrawn="1"/>
        </p:nvSpPr>
        <p:spPr>
          <a:xfrm>
            <a:off x="8250312" y="5075290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20" name="Google Shape;81;p11">
            <a:extLst>
              <a:ext uri="{FF2B5EF4-FFF2-40B4-BE49-F238E27FC236}">
                <a16:creationId xmlns:a16="http://schemas.microsoft.com/office/drawing/2014/main" id="{EA6E67FF-D2E9-434A-81D8-3BCFA245F1C4}"/>
              </a:ext>
            </a:extLst>
          </p:cNvPr>
          <p:cNvSpPr/>
          <p:nvPr userDrawn="1"/>
        </p:nvSpPr>
        <p:spPr>
          <a:xfrm>
            <a:off x="0" y="5075290"/>
            <a:ext cx="893700" cy="7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21" name="Google Shape;82;p11">
            <a:extLst>
              <a:ext uri="{FF2B5EF4-FFF2-40B4-BE49-F238E27FC236}">
                <a16:creationId xmlns:a16="http://schemas.microsoft.com/office/drawing/2014/main" id="{13EEAC10-6B39-CE48-B83F-D51C36C40A96}"/>
              </a:ext>
            </a:extLst>
          </p:cNvPr>
          <p:cNvSpPr/>
          <p:nvPr userDrawn="1"/>
        </p:nvSpPr>
        <p:spPr>
          <a:xfrm>
            <a:off x="893710" y="5075290"/>
            <a:ext cx="64626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pic>
        <p:nvPicPr>
          <p:cNvPr id="4" name="Picture 3" descr="A teacher teaching her students&#10;&#10;Description automatically generated with medium confidence">
            <a:extLst>
              <a:ext uri="{FF2B5EF4-FFF2-40B4-BE49-F238E27FC236}">
                <a16:creationId xmlns:a16="http://schemas.microsoft.com/office/drawing/2014/main" id="{97EA82EE-7865-FA91-7622-D9F5AB693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531499" cy="515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5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80" name="Google Shape;80;p11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81" name="Google Shape;81;p11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82" name="Google Shape;82;p11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7" name="Google Shape;83;p11">
            <a:extLst>
              <a:ext uri="{FF2B5EF4-FFF2-40B4-BE49-F238E27FC236}">
                <a16:creationId xmlns:a16="http://schemas.microsoft.com/office/drawing/2014/main" id="{44B67763-BB16-204A-89DE-7D82F30D0EC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b="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EA239E-CD7F-164A-A880-AB68776B6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" y="4793752"/>
            <a:ext cx="1953185" cy="1839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1_Title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 b="0" i="0">
                <a:solidFill>
                  <a:schemeClr val="accent6">
                    <a:lumMod val="20000"/>
                    <a:lumOff val="80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257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1_Title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 b="0" i="0">
                <a:solidFill>
                  <a:schemeClr val="accent4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27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 preserve="1" userDrawn="1">
  <p:cSld name="1_Blank color background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80" name="Google Shape;80;p11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81" name="Google Shape;81;p11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82" name="Google Shape;82;p11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b="0" i="0">
                <a:solidFill>
                  <a:schemeClr val="accent5">
                    <a:lumMod val="20000"/>
                    <a:lumOff val="80000"/>
                  </a:schemeClr>
                </a:solidFill>
                <a:latin typeface="Franklin Gothic Book" panose="020B0503020102020204" pitchFamily="34" charset="0"/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A1AD84-CFBC-C14A-93A2-DAD7D5E80E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" y="4793752"/>
            <a:ext cx="1953185" cy="18390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D3FF1BC-A33B-D44A-967A-0D9EAA0B0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Google Shape;33;p5">
            <a:extLst>
              <a:ext uri="{FF2B5EF4-FFF2-40B4-BE49-F238E27FC236}">
                <a16:creationId xmlns:a16="http://schemas.microsoft.com/office/drawing/2014/main" id="{40034E30-0D7F-014C-A830-B389D741FC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47" y="1357082"/>
            <a:ext cx="7886699" cy="3213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Lato" panose="020F0502020204030203" pitchFamily="34" charset="0"/>
              <a:buChar char="▷"/>
              <a:defRPr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7462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 preserve="1" userDrawn="1">
  <p:cSld name="1_Blank color background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80" name="Google Shape;80;p11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81" name="Google Shape;81;p11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b="0" i="0">
                <a:solidFill>
                  <a:schemeClr val="accent5">
                    <a:lumMod val="20000"/>
                    <a:lumOff val="80000"/>
                  </a:schemeClr>
                </a:solidFill>
                <a:latin typeface="Franklin Gothic Book" panose="020B0503020102020204" pitchFamily="34" charset="0"/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04ACB2-104D-3C4D-AE30-E9FB5C155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74638"/>
            <a:ext cx="7886700" cy="9937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 i="0">
                <a:solidFill>
                  <a:schemeClr val="accent4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A1AD84-CFBC-C14A-93A2-DAD7D5E80E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" y="4793752"/>
            <a:ext cx="1953185" cy="183903"/>
          </a:xfrm>
          <a:prstGeom prst="rect">
            <a:avLst/>
          </a:prstGeom>
        </p:spPr>
      </p:pic>
      <p:sp>
        <p:nvSpPr>
          <p:cNvPr id="13" name="Google Shape;33;p5">
            <a:extLst>
              <a:ext uri="{FF2B5EF4-FFF2-40B4-BE49-F238E27FC236}">
                <a16:creationId xmlns:a16="http://schemas.microsoft.com/office/drawing/2014/main" id="{191FE9C3-7EC6-D542-B7D3-03D7B16DB9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48" y="1357082"/>
            <a:ext cx="3755308" cy="3213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Lato" panose="020F0502020204030203" pitchFamily="34" charset="0"/>
              <a:buChar char="▷"/>
              <a:defRPr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Google Shape;33;p5">
            <a:extLst>
              <a:ext uri="{FF2B5EF4-FFF2-40B4-BE49-F238E27FC236}">
                <a16:creationId xmlns:a16="http://schemas.microsoft.com/office/drawing/2014/main" id="{AD0E1679-38D4-4A48-84FD-07F4924DA27D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4760041" y="1357082"/>
            <a:ext cx="3755308" cy="3213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Lato" panose="020F0502020204030203" pitchFamily="34" charset="0"/>
              <a:buChar char="▷"/>
              <a:defRPr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Google Shape;82;p11">
            <a:extLst>
              <a:ext uri="{FF2B5EF4-FFF2-40B4-BE49-F238E27FC236}">
                <a16:creationId xmlns:a16="http://schemas.microsoft.com/office/drawing/2014/main" id="{5EF020FC-26AB-6F43-B8B6-5C49A9EBD4AE}"/>
              </a:ext>
            </a:extLst>
          </p:cNvPr>
          <p:cNvSpPr/>
          <p:nvPr userDrawn="1"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840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 preserve="1" userDrawn="1">
  <p:cSld name="1_Blank color background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46C3228-6C41-A74D-9C7A-620257F7F559}"/>
              </a:ext>
            </a:extLst>
          </p:cNvPr>
          <p:cNvGrpSpPr/>
          <p:nvPr userDrawn="1"/>
        </p:nvGrpSpPr>
        <p:grpSpPr>
          <a:xfrm>
            <a:off x="0" y="1344214"/>
            <a:ext cx="8898110" cy="3355848"/>
            <a:chOff x="0" y="1344738"/>
            <a:chExt cx="8898110" cy="335584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6747E9E-DE21-1C45-B9C7-D616650CD450}"/>
                </a:ext>
              </a:extLst>
            </p:cNvPr>
            <p:cNvSpPr/>
            <p:nvPr userDrawn="1"/>
          </p:nvSpPr>
          <p:spPr>
            <a:xfrm>
              <a:off x="0" y="1344738"/>
              <a:ext cx="7356310" cy="3355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22F9889B-FE26-854C-9714-991434D62969}"/>
                </a:ext>
              </a:extLst>
            </p:cNvPr>
            <p:cNvSpPr/>
            <p:nvPr userDrawn="1"/>
          </p:nvSpPr>
          <p:spPr>
            <a:xfrm>
              <a:off x="6603758" y="1344738"/>
              <a:ext cx="2294352" cy="3355054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solidFill>
                  <a:schemeClr val="accent3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075B94-214D-7747-8C95-35D0CD921C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1458256"/>
            <a:ext cx="7677789" cy="3077885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buNone/>
              <a:defRPr b="0" i="0">
                <a:solidFill>
                  <a:schemeClr val="accent3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>
              <a:buNone/>
              <a:defRPr b="0" i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2pPr>
            <a:lvl3pPr>
              <a:buNone/>
              <a:defRPr b="0" i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3pPr>
            <a:lvl4pPr>
              <a:buNone/>
              <a:defRPr b="0" i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4pPr>
            <a:lvl5pPr>
              <a:buNone/>
              <a:defRPr b="0" i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Text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A1AD84-CFBC-C14A-93A2-DAD7D5E80E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" y="4793752"/>
            <a:ext cx="1953185" cy="1839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E50E11-5C20-5943-8351-14D657768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Google Shape;79;p11">
            <a:extLst>
              <a:ext uri="{FF2B5EF4-FFF2-40B4-BE49-F238E27FC236}">
                <a16:creationId xmlns:a16="http://schemas.microsoft.com/office/drawing/2014/main" id="{0D6808B8-C4BD-DC4C-8704-20017DC92AD3}"/>
              </a:ext>
            </a:extLst>
          </p:cNvPr>
          <p:cNvSpPr/>
          <p:nvPr userDrawn="1"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17" name="Google Shape;80;p11">
            <a:extLst>
              <a:ext uri="{FF2B5EF4-FFF2-40B4-BE49-F238E27FC236}">
                <a16:creationId xmlns:a16="http://schemas.microsoft.com/office/drawing/2014/main" id="{E78F5F9E-0872-A740-8940-D8C02B014932}"/>
              </a:ext>
            </a:extLst>
          </p:cNvPr>
          <p:cNvSpPr/>
          <p:nvPr userDrawn="1"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18" name="Google Shape;81;p11">
            <a:extLst>
              <a:ext uri="{FF2B5EF4-FFF2-40B4-BE49-F238E27FC236}">
                <a16:creationId xmlns:a16="http://schemas.microsoft.com/office/drawing/2014/main" id="{2E2FAA27-FACD-9A4A-B697-EF80032AE961}"/>
              </a:ext>
            </a:extLst>
          </p:cNvPr>
          <p:cNvSpPr/>
          <p:nvPr userDrawn="1"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20" name="Google Shape;83;p11">
            <a:extLst>
              <a:ext uri="{FF2B5EF4-FFF2-40B4-BE49-F238E27FC236}">
                <a16:creationId xmlns:a16="http://schemas.microsoft.com/office/drawing/2014/main" id="{692F999E-FA0A-8345-A183-B81F46D63EC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b="0" i="0">
                <a:solidFill>
                  <a:schemeClr val="accent5">
                    <a:lumMod val="20000"/>
                    <a:lumOff val="80000"/>
                  </a:schemeClr>
                </a:solidFill>
                <a:latin typeface="Franklin Gothic Book" panose="020B0503020102020204" pitchFamily="34" charset="0"/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1" name="Google Shape;82;p11">
            <a:extLst>
              <a:ext uri="{FF2B5EF4-FFF2-40B4-BE49-F238E27FC236}">
                <a16:creationId xmlns:a16="http://schemas.microsoft.com/office/drawing/2014/main" id="{4249C74A-12B7-7C41-94C7-C70B0733E28A}"/>
              </a:ext>
            </a:extLst>
          </p:cNvPr>
          <p:cNvSpPr/>
          <p:nvPr userDrawn="1"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372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 preserve="1" userDrawn="1">
  <p:cSld name="1_Blank color background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5A1AD84-CFBC-C14A-93A2-DAD7D5E80E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" y="4793752"/>
            <a:ext cx="1953185" cy="18390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B3BA99F-13CB-0341-81C0-BE5263B7B891}"/>
              </a:ext>
            </a:extLst>
          </p:cNvPr>
          <p:cNvGrpSpPr/>
          <p:nvPr userDrawn="1"/>
        </p:nvGrpSpPr>
        <p:grpSpPr>
          <a:xfrm>
            <a:off x="0" y="1344738"/>
            <a:ext cx="4793362" cy="3355848"/>
            <a:chOff x="0" y="1344738"/>
            <a:chExt cx="4793362" cy="335584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56A841-2D2A-1043-A394-C0001CCE2BD8}"/>
                </a:ext>
              </a:extLst>
            </p:cNvPr>
            <p:cNvSpPr/>
            <p:nvPr userDrawn="1"/>
          </p:nvSpPr>
          <p:spPr>
            <a:xfrm>
              <a:off x="0" y="1344738"/>
              <a:ext cx="3227832" cy="3355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3AFDB302-D4F2-B143-A879-FEA136BFF14E}"/>
                </a:ext>
              </a:extLst>
            </p:cNvPr>
            <p:cNvSpPr/>
            <p:nvPr userDrawn="1"/>
          </p:nvSpPr>
          <p:spPr>
            <a:xfrm>
              <a:off x="2499010" y="1344738"/>
              <a:ext cx="2294352" cy="3355054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solidFill>
                  <a:schemeClr val="accent3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075B94-214D-7747-8C95-35D0CD921C25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91671" y="1458256"/>
            <a:ext cx="3505200" cy="3095815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buNone/>
              <a:defRPr b="0" i="0">
                <a:solidFill>
                  <a:schemeClr val="accent3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>
              <a:buNone/>
              <a:defRPr b="0" i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2pPr>
            <a:lvl3pPr>
              <a:buNone/>
              <a:defRPr b="0" i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3pPr>
            <a:lvl4pPr>
              <a:buNone/>
              <a:defRPr b="0" i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4pPr>
            <a:lvl5pPr>
              <a:buNone/>
              <a:defRPr b="0" i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Text here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A8C46D-6FDE-FA4D-B8AD-6FC809F677BD}"/>
              </a:ext>
            </a:extLst>
          </p:cNvPr>
          <p:cNvGrpSpPr/>
          <p:nvPr userDrawn="1"/>
        </p:nvGrpSpPr>
        <p:grpSpPr>
          <a:xfrm>
            <a:off x="4350639" y="1344738"/>
            <a:ext cx="4793361" cy="3355848"/>
            <a:chOff x="4350639" y="1344738"/>
            <a:chExt cx="4793361" cy="3355848"/>
          </a:xfrm>
        </p:grpSpPr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81131C16-DF3D-C14F-83E7-11176A742D58}"/>
                </a:ext>
              </a:extLst>
            </p:cNvPr>
            <p:cNvSpPr/>
            <p:nvPr userDrawn="1"/>
          </p:nvSpPr>
          <p:spPr>
            <a:xfrm>
              <a:off x="4350639" y="1344738"/>
              <a:ext cx="2294352" cy="3355054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solidFill>
                  <a:schemeClr val="accent3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692EE8-008B-3E47-914B-1EFE2C2FD3BE}"/>
                </a:ext>
              </a:extLst>
            </p:cNvPr>
            <p:cNvSpPr/>
            <p:nvPr userDrawn="1"/>
          </p:nvSpPr>
          <p:spPr>
            <a:xfrm>
              <a:off x="5916168" y="1344738"/>
              <a:ext cx="3227832" cy="33558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D43D99D-4061-B141-8C74-4F9F4E0FB52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987231" y="1448779"/>
            <a:ext cx="3505200" cy="3095815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buNone/>
              <a:defRPr b="0" i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>
              <a:buNone/>
              <a:defRPr b="0" i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2pPr>
            <a:lvl3pPr>
              <a:buNone/>
              <a:defRPr b="0" i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3pPr>
            <a:lvl4pPr>
              <a:buNone/>
              <a:defRPr b="0" i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4pPr>
            <a:lvl5pPr>
              <a:buNone/>
              <a:defRPr b="0" i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0B010E2-767C-754C-9DB8-DCB0D20AE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Google Shape;79;p11">
            <a:extLst>
              <a:ext uri="{FF2B5EF4-FFF2-40B4-BE49-F238E27FC236}">
                <a16:creationId xmlns:a16="http://schemas.microsoft.com/office/drawing/2014/main" id="{DF599ACE-5046-7D49-91F3-810F343F62AA}"/>
              </a:ext>
            </a:extLst>
          </p:cNvPr>
          <p:cNvSpPr/>
          <p:nvPr userDrawn="1"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19" name="Google Shape;80;p11">
            <a:extLst>
              <a:ext uri="{FF2B5EF4-FFF2-40B4-BE49-F238E27FC236}">
                <a16:creationId xmlns:a16="http://schemas.microsoft.com/office/drawing/2014/main" id="{2181E114-3A36-BD4E-8BBC-F64825105688}"/>
              </a:ext>
            </a:extLst>
          </p:cNvPr>
          <p:cNvSpPr/>
          <p:nvPr userDrawn="1"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20" name="Google Shape;81;p11">
            <a:extLst>
              <a:ext uri="{FF2B5EF4-FFF2-40B4-BE49-F238E27FC236}">
                <a16:creationId xmlns:a16="http://schemas.microsoft.com/office/drawing/2014/main" id="{C6C88F3D-F409-FC4F-B47A-B25F984125BC}"/>
              </a:ext>
            </a:extLst>
          </p:cNvPr>
          <p:cNvSpPr/>
          <p:nvPr userDrawn="1"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22" name="Google Shape;83;p11">
            <a:extLst>
              <a:ext uri="{FF2B5EF4-FFF2-40B4-BE49-F238E27FC236}">
                <a16:creationId xmlns:a16="http://schemas.microsoft.com/office/drawing/2014/main" id="{C6247741-B476-604A-B8E2-89AFB83EBF4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b="0" i="0">
                <a:solidFill>
                  <a:schemeClr val="accent5">
                    <a:lumMod val="20000"/>
                    <a:lumOff val="80000"/>
                  </a:schemeClr>
                </a:solidFill>
                <a:latin typeface="Franklin Gothic Book" panose="020B0503020102020204" pitchFamily="34" charset="0"/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3" name="Google Shape;82;p11">
            <a:extLst>
              <a:ext uri="{FF2B5EF4-FFF2-40B4-BE49-F238E27FC236}">
                <a16:creationId xmlns:a16="http://schemas.microsoft.com/office/drawing/2014/main" id="{4BF88660-2529-004D-A36B-E9A2A1CC607D}"/>
              </a:ext>
            </a:extLst>
          </p:cNvPr>
          <p:cNvSpPr/>
          <p:nvPr userDrawn="1"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381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1_Quote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710425" y="2161800"/>
            <a:ext cx="5723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620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ts val="2400"/>
              <a:buNone/>
              <a:defRPr sz="2800" b="0" i="1">
                <a:solidFill>
                  <a:schemeClr val="accent5">
                    <a:lumMod val="20000"/>
                    <a:lumOff val="80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Google Shape;25;p4"/>
          <p:cNvSpPr txBox="1"/>
          <p:nvPr/>
        </p:nvSpPr>
        <p:spPr>
          <a:xfrm>
            <a:off x="3593400" y="710138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800" b="1" i="0">
                <a:solidFill>
                  <a:schemeClr val="accent5">
                    <a:lumMod val="20000"/>
                    <a:lumOff val="80000"/>
                  </a:schemeClr>
                </a:solidFill>
                <a:latin typeface="Franklin Gothic Demi" panose="020B0603020102020204" pitchFamily="34" charset="0"/>
              </a:rPr>
              <a:t>“</a:t>
            </a:r>
            <a:endParaRPr sz="13800" b="1" i="0">
              <a:solidFill>
                <a:schemeClr val="accent5">
                  <a:lumMod val="20000"/>
                  <a:lumOff val="80000"/>
                </a:schemeClr>
              </a:solidFill>
              <a:latin typeface="Franklin Gothic Demi" panose="020B0603020102020204" pitchFamily="34" charset="0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5723283" y="1599675"/>
            <a:ext cx="17103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7434177" y="1599675"/>
            <a:ext cx="17103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0" y="1599675"/>
            <a:ext cx="1710300" cy="77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1710425" y="1599675"/>
            <a:ext cx="1710300" cy="77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9" name="Google Shape;83;p11">
            <a:extLst>
              <a:ext uri="{FF2B5EF4-FFF2-40B4-BE49-F238E27FC236}">
                <a16:creationId xmlns:a16="http://schemas.microsoft.com/office/drawing/2014/main" id="{FD7A948B-B516-E74A-B3D9-F8890204161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b="0" i="0">
                <a:solidFill>
                  <a:schemeClr val="accent5">
                    <a:lumMod val="20000"/>
                    <a:lumOff val="80000"/>
                  </a:schemeClr>
                </a:solidFill>
                <a:latin typeface="Franklin Gothic Book" panose="020B0503020102020204" pitchFamily="34" charset="0"/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D101B8-943B-BC47-B52B-AEA6B47CC2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" y="4793752"/>
            <a:ext cx="1953185" cy="18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5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1_Quote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710425" y="2161800"/>
            <a:ext cx="5723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620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ts val="2400"/>
              <a:buNone/>
              <a:defRPr sz="2800" b="0" i="1">
                <a:solidFill>
                  <a:schemeClr val="accent4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5723283" y="1599675"/>
            <a:ext cx="17103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7434177" y="1599675"/>
            <a:ext cx="17103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9" name="Google Shape;83;p11">
            <a:extLst>
              <a:ext uri="{FF2B5EF4-FFF2-40B4-BE49-F238E27FC236}">
                <a16:creationId xmlns:a16="http://schemas.microsoft.com/office/drawing/2014/main" id="{11AACD7F-69C4-F64A-94A5-497A1CD3BF7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b="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9CB0E8-E143-A549-9973-AD870EB8FC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" y="4793752"/>
            <a:ext cx="1953185" cy="183903"/>
          </a:xfrm>
          <a:prstGeom prst="rect">
            <a:avLst/>
          </a:prstGeom>
        </p:spPr>
      </p:pic>
      <p:sp>
        <p:nvSpPr>
          <p:cNvPr id="11" name="Google Shape;25;p4">
            <a:extLst>
              <a:ext uri="{FF2B5EF4-FFF2-40B4-BE49-F238E27FC236}">
                <a16:creationId xmlns:a16="http://schemas.microsoft.com/office/drawing/2014/main" id="{7D4F2B3C-D04D-7F49-AE14-46D6650EA0D5}"/>
              </a:ext>
            </a:extLst>
          </p:cNvPr>
          <p:cNvSpPr txBox="1"/>
          <p:nvPr userDrawn="1"/>
        </p:nvSpPr>
        <p:spPr>
          <a:xfrm>
            <a:off x="3593400" y="710138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800" b="1" i="0">
                <a:solidFill>
                  <a:schemeClr val="accent4"/>
                </a:solidFill>
                <a:latin typeface="Franklin Gothic Demi" panose="020B0603020102020204" pitchFamily="34" charset="0"/>
              </a:rPr>
              <a:t>“</a:t>
            </a:r>
            <a:endParaRPr sz="13800" b="1" i="0">
              <a:solidFill>
                <a:schemeClr val="accent4"/>
              </a:solidFill>
              <a:latin typeface="Franklin Gothic Demi" panose="020B0603020102020204" pitchFamily="34" charset="0"/>
            </a:endParaRPr>
          </a:p>
        </p:txBody>
      </p:sp>
      <p:sp>
        <p:nvSpPr>
          <p:cNvPr id="12" name="Google Shape;28;p4">
            <a:extLst>
              <a:ext uri="{FF2B5EF4-FFF2-40B4-BE49-F238E27FC236}">
                <a16:creationId xmlns:a16="http://schemas.microsoft.com/office/drawing/2014/main" id="{594C56EF-3479-AF4F-A5A6-F997709DF4B6}"/>
              </a:ext>
            </a:extLst>
          </p:cNvPr>
          <p:cNvSpPr/>
          <p:nvPr userDrawn="1"/>
        </p:nvSpPr>
        <p:spPr>
          <a:xfrm>
            <a:off x="0" y="1599675"/>
            <a:ext cx="1710300" cy="77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13" name="Google Shape;29;p4">
            <a:extLst>
              <a:ext uri="{FF2B5EF4-FFF2-40B4-BE49-F238E27FC236}">
                <a16:creationId xmlns:a16="http://schemas.microsoft.com/office/drawing/2014/main" id="{2BECDB01-805C-A041-94BA-9B60A4C3697C}"/>
              </a:ext>
            </a:extLst>
          </p:cNvPr>
          <p:cNvSpPr/>
          <p:nvPr userDrawn="1"/>
        </p:nvSpPr>
        <p:spPr>
          <a:xfrm>
            <a:off x="1710425" y="1599675"/>
            <a:ext cx="1710300" cy="77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35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1_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710425" y="2161800"/>
            <a:ext cx="5723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620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ts val="2400"/>
              <a:buNone/>
              <a:defRPr sz="2800" b="0" i="1">
                <a:solidFill>
                  <a:schemeClr val="accent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5723283" y="1599675"/>
            <a:ext cx="17103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7434177" y="1599675"/>
            <a:ext cx="17103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0" y="1599675"/>
            <a:ext cx="17103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1710425" y="1599675"/>
            <a:ext cx="17103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7D26747-F9D3-3F4F-8A80-18A58945E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76488" y="4700016"/>
            <a:ext cx="548640" cy="313500"/>
          </a:xfrm>
          <a:prstGeom prst="rect">
            <a:avLst/>
          </a:prstGeom>
        </p:spPr>
        <p:txBody>
          <a:bodyPr vert="horz" lIns="91440" tIns="91440" rIns="91440" bIns="91440" rtlCol="0" anchor="t" anchorCtr="0"/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8FE50164-6C9E-C94E-8935-7483CE1EEFC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11" name="Google Shape;25;p4">
            <a:extLst>
              <a:ext uri="{FF2B5EF4-FFF2-40B4-BE49-F238E27FC236}">
                <a16:creationId xmlns:a16="http://schemas.microsoft.com/office/drawing/2014/main" id="{515341B5-AF67-DB48-B16D-CA0548620868}"/>
              </a:ext>
            </a:extLst>
          </p:cNvPr>
          <p:cNvSpPr txBox="1"/>
          <p:nvPr userDrawn="1"/>
        </p:nvSpPr>
        <p:spPr>
          <a:xfrm>
            <a:off x="3593400" y="710138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800" b="1" i="0">
                <a:solidFill>
                  <a:schemeClr val="accent1"/>
                </a:solidFill>
                <a:latin typeface="Franklin Gothic Demi" panose="020B0603020102020204" pitchFamily="34" charset="0"/>
              </a:rPr>
              <a:t>“</a:t>
            </a:r>
            <a:endParaRPr sz="13800" b="1" i="0">
              <a:solidFill>
                <a:schemeClr val="accent1"/>
              </a:solidFill>
              <a:latin typeface="Franklin Gothic Demi" panose="020B06030201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52C65D-3BAC-5A4B-B56A-9F30E234F4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72" y="4829612"/>
            <a:ext cx="1953185" cy="18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81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361149" y="1373588"/>
            <a:ext cx="3957277" cy="31903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Lato" panose="020F0502020204030203" pitchFamily="34" charset="0"/>
              <a:buChar char="▷"/>
              <a:defRPr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37B4C-785B-7048-B3EC-B6139CD4C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49" y="274638"/>
            <a:ext cx="3957277" cy="99377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EC3A16C-489D-7046-8180-5B0341F05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16824" y="4700016"/>
            <a:ext cx="548640" cy="313500"/>
          </a:xfrm>
          <a:prstGeom prst="rect">
            <a:avLst/>
          </a:prstGeom>
        </p:spPr>
        <p:txBody>
          <a:bodyPr vert="horz" lIns="91440" tIns="91440" rIns="91440" bIns="91440" rtlCol="0" anchor="t" anchorCtr="0"/>
          <a:lstStyle>
            <a:lvl1pPr algn="r">
              <a:defRPr sz="12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fld id="{8FE50164-6C9E-C94E-8935-7483CE1EEF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Google Shape;163;p21">
            <a:extLst>
              <a:ext uri="{FF2B5EF4-FFF2-40B4-BE49-F238E27FC236}">
                <a16:creationId xmlns:a16="http://schemas.microsoft.com/office/drawing/2014/main" id="{078B9E26-2B57-0248-831C-50A7DA811E5D}"/>
              </a:ext>
            </a:extLst>
          </p:cNvPr>
          <p:cNvPicPr preferRelativeResize="0"/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2501" y="0"/>
            <a:ext cx="4531499" cy="5064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364A78-5B8F-274C-9A9D-243B2D345C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" y="4793752"/>
            <a:ext cx="1953185" cy="183903"/>
          </a:xfrm>
          <a:prstGeom prst="rect">
            <a:avLst/>
          </a:prstGeom>
        </p:spPr>
      </p:pic>
      <p:sp>
        <p:nvSpPr>
          <p:cNvPr id="11" name="Google Shape;79;p11">
            <a:extLst>
              <a:ext uri="{FF2B5EF4-FFF2-40B4-BE49-F238E27FC236}">
                <a16:creationId xmlns:a16="http://schemas.microsoft.com/office/drawing/2014/main" id="{F60A94A1-5CB9-964A-A760-1F979E08A1B0}"/>
              </a:ext>
            </a:extLst>
          </p:cNvPr>
          <p:cNvSpPr/>
          <p:nvPr userDrawn="1"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12" name="Google Shape;80;p11">
            <a:extLst>
              <a:ext uri="{FF2B5EF4-FFF2-40B4-BE49-F238E27FC236}">
                <a16:creationId xmlns:a16="http://schemas.microsoft.com/office/drawing/2014/main" id="{607957CF-D894-9A4B-A594-5EE4C6654B3C}"/>
              </a:ext>
            </a:extLst>
          </p:cNvPr>
          <p:cNvSpPr/>
          <p:nvPr userDrawn="1"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20" name="Google Shape;81;p11">
            <a:extLst>
              <a:ext uri="{FF2B5EF4-FFF2-40B4-BE49-F238E27FC236}">
                <a16:creationId xmlns:a16="http://schemas.microsoft.com/office/drawing/2014/main" id="{5A41CEF7-8FBA-2547-B623-815C66CAA625}"/>
              </a:ext>
            </a:extLst>
          </p:cNvPr>
          <p:cNvSpPr/>
          <p:nvPr userDrawn="1"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23" name="Google Shape;82;p11">
            <a:extLst>
              <a:ext uri="{FF2B5EF4-FFF2-40B4-BE49-F238E27FC236}">
                <a16:creationId xmlns:a16="http://schemas.microsoft.com/office/drawing/2014/main" id="{5D8B7410-3951-8447-BC9B-3E598D2DE5C3}"/>
              </a:ext>
            </a:extLst>
          </p:cNvPr>
          <p:cNvSpPr/>
          <p:nvPr userDrawn="1"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3562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4906255" y="1373588"/>
            <a:ext cx="3957277" cy="31903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Lato" panose="020F0502020204030203" pitchFamily="34" charset="0"/>
              <a:buChar char="▷"/>
              <a:defRPr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37B4C-785B-7048-B3EC-B6139CD4C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255" y="274638"/>
            <a:ext cx="3957277" cy="99377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Google Shape;163;p21">
            <a:extLst>
              <a:ext uri="{FF2B5EF4-FFF2-40B4-BE49-F238E27FC236}">
                <a16:creationId xmlns:a16="http://schemas.microsoft.com/office/drawing/2014/main" id="{078B9E26-2B57-0248-831C-50A7DA811E5D}"/>
              </a:ext>
            </a:extLst>
          </p:cNvPr>
          <p:cNvPicPr preferRelativeResize="0"/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31499" cy="5064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364A78-5B8F-274C-9A9D-243B2D345C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3978" y="4793752"/>
            <a:ext cx="1953185" cy="183903"/>
          </a:xfrm>
          <a:prstGeom prst="rect">
            <a:avLst/>
          </a:prstGeom>
        </p:spPr>
      </p:pic>
      <p:sp>
        <p:nvSpPr>
          <p:cNvPr id="11" name="Google Shape;79;p11">
            <a:extLst>
              <a:ext uri="{FF2B5EF4-FFF2-40B4-BE49-F238E27FC236}">
                <a16:creationId xmlns:a16="http://schemas.microsoft.com/office/drawing/2014/main" id="{26F9E5F4-F700-F540-9C85-6A6DCAA1C7F0}"/>
              </a:ext>
            </a:extLst>
          </p:cNvPr>
          <p:cNvSpPr/>
          <p:nvPr userDrawn="1"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12" name="Google Shape;80;p11">
            <a:extLst>
              <a:ext uri="{FF2B5EF4-FFF2-40B4-BE49-F238E27FC236}">
                <a16:creationId xmlns:a16="http://schemas.microsoft.com/office/drawing/2014/main" id="{27768B96-A2A8-7547-BC18-3D466B9B7F9F}"/>
              </a:ext>
            </a:extLst>
          </p:cNvPr>
          <p:cNvSpPr/>
          <p:nvPr userDrawn="1"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16" name="Google Shape;81;p11">
            <a:extLst>
              <a:ext uri="{FF2B5EF4-FFF2-40B4-BE49-F238E27FC236}">
                <a16:creationId xmlns:a16="http://schemas.microsoft.com/office/drawing/2014/main" id="{A476E7B5-6D9D-6B49-9228-0377C9CEAAAC}"/>
              </a:ext>
            </a:extLst>
          </p:cNvPr>
          <p:cNvSpPr/>
          <p:nvPr userDrawn="1"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22" name="Google Shape;83;p11">
            <a:extLst>
              <a:ext uri="{FF2B5EF4-FFF2-40B4-BE49-F238E27FC236}">
                <a16:creationId xmlns:a16="http://schemas.microsoft.com/office/drawing/2014/main" id="{CFAC4AF9-B7E7-314D-A388-5970A0629FF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b="0" i="0">
                <a:solidFill>
                  <a:schemeClr val="accent5">
                    <a:lumMod val="20000"/>
                    <a:lumOff val="80000"/>
                  </a:schemeClr>
                </a:solidFill>
                <a:latin typeface="Franklin Gothic Book" panose="020B0503020102020204" pitchFamily="34" charset="0"/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3" name="Google Shape;82;p11">
            <a:extLst>
              <a:ext uri="{FF2B5EF4-FFF2-40B4-BE49-F238E27FC236}">
                <a16:creationId xmlns:a16="http://schemas.microsoft.com/office/drawing/2014/main" id="{5590CACE-A5AD-544E-AFBC-110A1F6CFD48}"/>
              </a:ext>
            </a:extLst>
          </p:cNvPr>
          <p:cNvSpPr/>
          <p:nvPr userDrawn="1"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0305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 preserve="1">
  <p:cSld name="1_Blank color background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EA239E-CD7F-164A-A880-AB68776B6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" y="4793752"/>
            <a:ext cx="1953185" cy="183903"/>
          </a:xfrm>
          <a:prstGeom prst="rect">
            <a:avLst/>
          </a:prstGeom>
        </p:spPr>
      </p:pic>
      <p:sp>
        <p:nvSpPr>
          <p:cNvPr id="9" name="Google Shape;79;p11">
            <a:extLst>
              <a:ext uri="{FF2B5EF4-FFF2-40B4-BE49-F238E27FC236}">
                <a16:creationId xmlns:a16="http://schemas.microsoft.com/office/drawing/2014/main" id="{2899EDE0-C883-0642-93ED-9E18D971EC63}"/>
              </a:ext>
            </a:extLst>
          </p:cNvPr>
          <p:cNvSpPr/>
          <p:nvPr userDrawn="1"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10" name="Google Shape;80;p11">
            <a:extLst>
              <a:ext uri="{FF2B5EF4-FFF2-40B4-BE49-F238E27FC236}">
                <a16:creationId xmlns:a16="http://schemas.microsoft.com/office/drawing/2014/main" id="{E60FD652-F15F-D84E-8CDB-DF2167E61D4B}"/>
              </a:ext>
            </a:extLst>
          </p:cNvPr>
          <p:cNvSpPr/>
          <p:nvPr userDrawn="1"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11" name="Google Shape;81;p11">
            <a:extLst>
              <a:ext uri="{FF2B5EF4-FFF2-40B4-BE49-F238E27FC236}">
                <a16:creationId xmlns:a16="http://schemas.microsoft.com/office/drawing/2014/main" id="{8D73C25B-F764-EB4F-B009-7BF840388508}"/>
              </a:ext>
            </a:extLst>
          </p:cNvPr>
          <p:cNvSpPr/>
          <p:nvPr userDrawn="1"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13" name="Google Shape;83;p11">
            <a:extLst>
              <a:ext uri="{FF2B5EF4-FFF2-40B4-BE49-F238E27FC236}">
                <a16:creationId xmlns:a16="http://schemas.microsoft.com/office/drawing/2014/main" id="{A80D45E8-513E-9242-924F-A711B25CFFC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b="0" i="0">
                <a:solidFill>
                  <a:schemeClr val="accent5">
                    <a:lumMod val="20000"/>
                    <a:lumOff val="80000"/>
                  </a:schemeClr>
                </a:solidFill>
                <a:latin typeface="Franklin Gothic Book" panose="020B0503020102020204" pitchFamily="34" charset="0"/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4" name="Google Shape;82;p11">
            <a:extLst>
              <a:ext uri="{FF2B5EF4-FFF2-40B4-BE49-F238E27FC236}">
                <a16:creationId xmlns:a16="http://schemas.microsoft.com/office/drawing/2014/main" id="{4BF34017-BAD6-464F-BB34-BE65A2B9F7C5}"/>
              </a:ext>
            </a:extLst>
          </p:cNvPr>
          <p:cNvSpPr/>
          <p:nvPr userDrawn="1"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7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userDrawn="1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41" name="Google Shape;41;p6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42" name="Google Shape;42;p6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43" name="Google Shape;43;p6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 hasCustomPrompt="1"/>
          </p:nvPr>
        </p:nvSpPr>
        <p:spPr>
          <a:xfrm>
            <a:off x="628650" y="1357082"/>
            <a:ext cx="3755309" cy="3213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▷"/>
              <a:defRPr sz="2000" b="0" i="0"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r>
              <a:rPr lang="en-US"/>
              <a:t>Click to add text</a:t>
            </a:r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 hasCustomPrompt="1"/>
          </p:nvPr>
        </p:nvSpPr>
        <p:spPr>
          <a:xfrm>
            <a:off x="4760043" y="1357082"/>
            <a:ext cx="3755309" cy="3213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▷"/>
              <a:defRPr sz="2000" b="0" i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r>
              <a:rPr lang="en-US"/>
              <a:t>Click to add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40D7AF-CAC0-EE43-8FD1-7B0ABA9302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72" y="4793752"/>
            <a:ext cx="1953185" cy="183904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6EEBEAC-8857-1F45-AECE-1A62F417C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76488" y="4700016"/>
            <a:ext cx="548640" cy="313500"/>
          </a:xfrm>
          <a:prstGeom prst="rect">
            <a:avLst/>
          </a:prstGeom>
        </p:spPr>
        <p:txBody>
          <a:bodyPr vert="horz" lIns="91440" tIns="91440" rIns="91440" bIns="91440" rtlCol="0" anchor="t" anchorCtr="0"/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8FE50164-6C9E-C94E-8935-7483CE1EEFC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907842-93F8-E344-A63D-9EB7B7E77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Text with photo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361149" y="1373588"/>
            <a:ext cx="3957277" cy="31903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 panose="020F0502020204030203" pitchFamily="34" charset="0"/>
              <a:buChar char="▷"/>
              <a:defRPr b="0" i="0">
                <a:solidFill>
                  <a:schemeClr val="dk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Google Shape;34;p5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35" name="Google Shape;35;p5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37B4C-785B-7048-B3EC-B6139CD4C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49" y="274638"/>
            <a:ext cx="3957277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C358EB-856A-924A-AAEE-23239EBCF7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72" y="4793752"/>
            <a:ext cx="1953185" cy="183904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EC3A16C-489D-7046-8180-5B0341F05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16824" y="4700016"/>
            <a:ext cx="548640" cy="313500"/>
          </a:xfrm>
          <a:prstGeom prst="rect">
            <a:avLst/>
          </a:prstGeom>
        </p:spPr>
        <p:txBody>
          <a:bodyPr vert="horz" lIns="91440" tIns="91440" rIns="91440" bIns="91440" rtlCol="0" anchor="t" anchorCtr="0"/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8FE50164-6C9E-C94E-8935-7483CE1EEFC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pic>
        <p:nvPicPr>
          <p:cNvPr id="14" name="Google Shape;163;p21">
            <a:extLst>
              <a:ext uri="{FF2B5EF4-FFF2-40B4-BE49-F238E27FC236}">
                <a16:creationId xmlns:a16="http://schemas.microsoft.com/office/drawing/2014/main" id="{078B9E26-2B57-0248-831C-50A7DA811E5D}"/>
              </a:ext>
            </a:extLst>
          </p:cNvPr>
          <p:cNvPicPr preferRelativeResize="0"/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2501" y="0"/>
            <a:ext cx="4531499" cy="5064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04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4893459" y="1373588"/>
            <a:ext cx="3957277" cy="31903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 panose="020F0502020204030203" pitchFamily="34" charset="0"/>
              <a:buChar char="▷"/>
              <a:defRPr b="0" i="0">
                <a:solidFill>
                  <a:schemeClr val="dk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Google Shape;34;p5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35" name="Google Shape;35;p5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37B4C-785B-7048-B3EC-B6139CD4C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459" y="274638"/>
            <a:ext cx="3957277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C358EB-856A-924A-AAEE-23239EBCF7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1182" y="4793752"/>
            <a:ext cx="1953185" cy="183904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EC3A16C-489D-7046-8180-5B0341F05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9134" y="4700016"/>
            <a:ext cx="548640" cy="313500"/>
          </a:xfrm>
          <a:prstGeom prst="rect">
            <a:avLst/>
          </a:prstGeom>
        </p:spPr>
        <p:txBody>
          <a:bodyPr vert="horz" lIns="91440" tIns="91440" rIns="91440" bIns="91440" rtlCol="0" anchor="t" anchorCtr="0"/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8FE50164-6C9E-C94E-8935-7483CE1EEFC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pic>
        <p:nvPicPr>
          <p:cNvPr id="14" name="Google Shape;163;p21">
            <a:extLst>
              <a:ext uri="{FF2B5EF4-FFF2-40B4-BE49-F238E27FC236}">
                <a16:creationId xmlns:a16="http://schemas.microsoft.com/office/drawing/2014/main" id="{078B9E26-2B57-0248-831C-50A7DA811E5D}"/>
              </a:ext>
            </a:extLst>
          </p:cNvPr>
          <p:cNvPicPr preferRelativeResize="0"/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31499" cy="5064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Placeholder 2">
            <a:extLst>
              <a:ext uri="{FF2B5EF4-FFF2-40B4-BE49-F238E27FC236}">
                <a16:creationId xmlns:a16="http://schemas.microsoft.com/office/drawing/2014/main" id="{43D0A333-330A-86A4-B315-6997AD137D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4531745" cy="506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8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Char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35" name="Google Shape;35;p5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AF6EFF-6CE9-6E44-ABB9-A609D13691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469" y="1041010"/>
            <a:ext cx="7909063" cy="3606198"/>
          </a:xfrm>
          <a:prstGeom prst="rect">
            <a:avLst/>
          </a:prstGeom>
        </p:spPr>
        <p:txBody>
          <a:bodyPr/>
          <a:lstStyle>
            <a:lvl1pPr>
              <a:buNone/>
              <a:defRPr b="0" i="0"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B2577-58BB-AA43-9309-79B114806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469" y="0"/>
            <a:ext cx="7909063" cy="9937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Smaller chart – title goes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8C1A13-824C-724B-AACD-25FA33127E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72" y="4793752"/>
            <a:ext cx="1953185" cy="183904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542ADBE-1057-9644-B648-93916AC4C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76488" y="4700016"/>
            <a:ext cx="548640" cy="313500"/>
          </a:xfrm>
          <a:prstGeom prst="rect">
            <a:avLst/>
          </a:prstGeom>
        </p:spPr>
        <p:txBody>
          <a:bodyPr vert="horz" lIns="91440" tIns="91440" rIns="91440" bIns="91440" rtlCol="0" anchor="t" anchorCtr="0"/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8FE50164-6C9E-C94E-8935-7483CE1EEFC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0E951BA-CEFB-804C-B9DE-E4DFE01F47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81238" y="4751907"/>
            <a:ext cx="5727700" cy="261610"/>
          </a:xfrm>
        </p:spPr>
        <p:txBody>
          <a:bodyPr/>
          <a:lstStyle/>
          <a:p>
            <a:r>
              <a:rPr lang="en-US" sz="1000" b="0" i="0" spc="-10" baseline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29310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35" name="Google Shape;35;p5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AF6EFF-6CE9-6E44-ABB9-A609D13691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8873" y="758488"/>
            <a:ext cx="8906255" cy="3888720"/>
          </a:xfrm>
          <a:prstGeom prst="rect">
            <a:avLst/>
          </a:prstGeom>
        </p:spPr>
        <p:txBody>
          <a:bodyPr/>
          <a:lstStyle>
            <a:lvl1pPr>
              <a:buNone/>
              <a:defRPr b="0" i="0"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B2577-58BB-AA43-9309-79B114806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873" y="1"/>
            <a:ext cx="8906255" cy="705678"/>
          </a:xfrm>
        </p:spPr>
        <p:txBody>
          <a:bodyPr>
            <a:normAutofit/>
          </a:bodyPr>
          <a:lstStyle>
            <a:lvl1pPr algn="ctr">
              <a:defRPr sz="2800" b="0" i="0"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Large chart – title goes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8C1A13-824C-724B-AACD-25FA33127E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72" y="4793752"/>
            <a:ext cx="1953185" cy="183904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542ADBE-1057-9644-B648-93916AC4C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76488" y="4700016"/>
            <a:ext cx="548640" cy="313500"/>
          </a:xfrm>
          <a:prstGeom prst="rect">
            <a:avLst/>
          </a:prstGeom>
        </p:spPr>
        <p:txBody>
          <a:bodyPr vert="horz" lIns="91440" tIns="91440" rIns="91440" bIns="91440" rtlCol="0" anchor="t" anchorCtr="0"/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8FE50164-6C9E-C94E-8935-7483CE1EEFC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493C5D-696A-8C47-BA53-393213FB3D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81238" y="4751907"/>
            <a:ext cx="5727700" cy="26161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z="1000" b="0" i="0" spc="-10" baseline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02738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60" name="Google Shape;60;p8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61" name="Google Shape;61;p8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62" name="Google Shape;62;p8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Franklin Gothic Book" panose="020B0503020102020204" pitchFamily="34" charset="0"/>
            </a:endParaRPr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AF8EB9-CA36-D942-97FE-883FBBC17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3E7886-3DAB-B946-AB8F-DB92BCCA1A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72" y="4793752"/>
            <a:ext cx="1953185" cy="18390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tif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 dpi="0" rotWithShape="1">
          <a:blip r:embed="rId34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AE62FD-8CB8-8041-A185-1FD55C01E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8E6A4-9C9A-3948-9517-6C19224DF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EEBCC-5ECE-CB4C-A23E-79445C8C5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76488" y="4700016"/>
            <a:ext cx="548640" cy="313500"/>
          </a:xfrm>
          <a:prstGeom prst="rect">
            <a:avLst/>
          </a:prstGeom>
        </p:spPr>
        <p:txBody>
          <a:bodyPr vert="horz" lIns="91440" tIns="91440" rIns="91440" bIns="91440" rtlCol="0" anchor="t" anchorCtr="0"/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8FE50164-6C9E-C94E-8935-7483CE1EEFC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4" r:id="rId3"/>
    <p:sldLayoutId id="2147483652" r:id="rId4"/>
    <p:sldLayoutId id="2147483666" r:id="rId5"/>
    <p:sldLayoutId id="2147483671" r:id="rId6"/>
    <p:sldLayoutId id="2147483659" r:id="rId7"/>
    <p:sldLayoutId id="2147483673" r:id="rId8"/>
    <p:sldLayoutId id="2147483654" r:id="rId9"/>
    <p:sldLayoutId id="2147483676" r:id="rId10"/>
    <p:sldLayoutId id="2147483665" r:id="rId11"/>
    <p:sldLayoutId id="2147483668" r:id="rId12"/>
    <p:sldLayoutId id="2147483674" r:id="rId13"/>
    <p:sldLayoutId id="2147483675" r:id="rId14"/>
    <p:sldLayoutId id="2147483663" r:id="rId15"/>
    <p:sldLayoutId id="2147483672" r:id="rId16"/>
    <p:sldLayoutId id="2147483661" r:id="rId17"/>
    <p:sldLayoutId id="2147483662" r:id="rId18"/>
    <p:sldLayoutId id="2147483667" r:id="rId19"/>
    <p:sldLayoutId id="2147483670" r:id="rId20"/>
    <p:sldLayoutId id="2147483657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0" marR="0" lvl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6"/>
        </a:buClr>
        <a:buSzPts val="3200"/>
        <a:buFont typeface="Raleway"/>
        <a:buNone/>
        <a:tabLst/>
        <a:defRPr sz="3200" b="0" i="0" u="none" strike="noStrike" cap="none" baseline="0">
          <a:solidFill>
            <a:schemeClr val="accent3"/>
          </a:solidFill>
          <a:latin typeface="+mj-lt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0000"/>
        </a:lnSpc>
        <a:spcBef>
          <a:spcPts val="0"/>
        </a:spcBef>
        <a:spcAft>
          <a:spcPts val="0"/>
        </a:spcAft>
        <a:buClr>
          <a:schemeClr val="tx1"/>
        </a:buClr>
        <a:buFont typeface="Arial"/>
        <a:defRPr sz="1800" b="0" i="0" u="none" strike="noStrike" cap="none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chemeClr val="tx1"/>
          </a:solidFill>
          <a:latin typeface="+mn-lt"/>
          <a:ea typeface="Arial"/>
          <a:cs typeface="Arial"/>
          <a:sym typeface="Arial"/>
        </a:defRPr>
      </a:lvl2pPr>
      <a:lvl3pPr marR="0" lvl="2" algn="l" rtl="0" eaLnBrk="1" hangingPunct="1">
        <a:lnSpc>
          <a:spcPct val="11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chemeClr val="tx1"/>
          </a:solidFill>
          <a:latin typeface="+mn-lt"/>
          <a:ea typeface="Arial"/>
          <a:cs typeface="Arial"/>
          <a:sym typeface="Arial"/>
        </a:defRPr>
      </a:lvl3pPr>
      <a:lvl4pPr marR="0" lvl="3" algn="l" rtl="0" eaLnBrk="1" hangingPunct="1">
        <a:lnSpc>
          <a:spcPct val="11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chemeClr val="tx1"/>
          </a:solidFill>
          <a:latin typeface="+mn-lt"/>
          <a:ea typeface="Arial"/>
          <a:cs typeface="Arial"/>
          <a:sym typeface="Arial"/>
        </a:defRPr>
      </a:lvl4pPr>
      <a:lvl5pPr marR="0" lvl="4" algn="l" rtl="0" eaLnBrk="1" hangingPunct="1">
        <a:lnSpc>
          <a:spcPct val="11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chemeClr val="tx1"/>
          </a:solidFill>
          <a:latin typeface="+mn-lt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vwang@learningpolicyinstitute.org" TargetMode="External"/><Relationship Id="rId2" Type="http://schemas.openxmlformats.org/officeDocument/2006/relationships/hyperlink" Target="mailto:aschachner@learningpolicyinstitute.or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hyperlink" Target="https://learningpolicyinstitute.org/product/ca-transitional-kindergarten-teacher-residencies-brief" TargetMode="External"/><Relationship Id="rId4" Type="http://schemas.openxmlformats.org/officeDocument/2006/relationships/hyperlink" Target="https://learningpolicyinstitute.org/product/ca-transitional-kindergarten-workforce-brie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3339DB-EB2D-AD47-910D-8C214296D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04930"/>
            <a:ext cx="7772400" cy="1466820"/>
          </a:xfrm>
        </p:spPr>
        <p:txBody>
          <a:bodyPr anchor="ctr"/>
          <a:lstStyle/>
          <a:p>
            <a:r>
              <a:rPr lang="en-US"/>
              <a:t>Early Childhood Teaching Credential Programs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1918C9F-4169-3E4A-B250-C350F9709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455043"/>
            <a:ext cx="7772400" cy="784800"/>
          </a:xfrm>
        </p:spPr>
        <p:txBody>
          <a:bodyPr anchor="ctr"/>
          <a:lstStyle/>
          <a:p>
            <a:r>
              <a:rPr lang="en-US"/>
              <a:t>Lessons from Four States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F63BF5-374F-A54C-8D96-B7C85588386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/>
              <a:t>Abby Schachner &amp; Victoria Wang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A08ADE-3C8D-6545-99A8-F71CAD9C0251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/>
              <a:t>March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CD21B5-BFCA-E845-80A4-E8E3A88AAC88}"/>
              </a:ext>
            </a:extLst>
          </p:cNvPr>
          <p:cNvSpPr txBox="1"/>
          <p:nvPr/>
        </p:nvSpPr>
        <p:spPr>
          <a:xfrm>
            <a:off x="685800" y="827931"/>
            <a:ext cx="777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cap="all" spc="200" baseline="0">
                <a:solidFill>
                  <a:schemeClr val="accent4"/>
                </a:solidFill>
                <a:latin typeface="Franklin Gothic Medium Cond" panose="020B0606030402020204" pitchFamily="34" charset="0"/>
              </a:rPr>
              <a:t>CCTE Spring Action Network</a:t>
            </a:r>
          </a:p>
        </p:txBody>
      </p:sp>
    </p:spTree>
    <p:extLst>
      <p:ext uri="{BB962C8B-B14F-4D97-AF65-F5344CB8AC3E}">
        <p14:creationId xmlns:p14="http://schemas.microsoft.com/office/powerpoint/2010/main" val="3247591414"/>
      </p:ext>
    </p:extLst>
  </p:cSld>
  <p:clrMapOvr>
    <a:masterClrMapping/>
  </p:clrMapOvr>
  <p:transition advTm="7231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0ADED6-7BB6-7FDD-647F-5F6FE511A6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1AB0276-5441-DBA3-8F69-4B255273F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1437204"/>
          </a:xfrm>
        </p:spPr>
        <p:txBody>
          <a:bodyPr>
            <a:noAutofit/>
          </a:bodyPr>
          <a:lstStyle/>
          <a:p>
            <a:r>
              <a:rPr lang="en-US" sz="2400"/>
              <a:t>Rec 6: Streamline requirements and strengthen coursework to address the breadth of knowledge and skills required for early educators across all domains of early childhood development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65EA3B5-2FE9-B2DA-A335-B56653DE6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47" y="1711842"/>
            <a:ext cx="7886699" cy="2858265"/>
          </a:xfrm>
        </p:spPr>
        <p:txBody>
          <a:bodyPr/>
          <a:lstStyle/>
          <a:p>
            <a:r>
              <a:rPr lang="en-US">
                <a:latin typeface="Franklin Gothic Book"/>
                <a:cs typeface="Arial"/>
              </a:rPr>
              <a:t>Articulation agreements across higher education programs are foundational</a:t>
            </a:r>
          </a:p>
          <a:p>
            <a:r>
              <a:rPr lang="en-US">
                <a:latin typeface="Franklin Gothic Book"/>
                <a:cs typeface="Arial"/>
              </a:rPr>
              <a:t>IHEs can: Build processes and capacity to provide credit for prior coursework and experience</a:t>
            </a:r>
          </a:p>
          <a:p>
            <a:r>
              <a:rPr lang="en-US">
                <a:latin typeface="Franklin Gothic Book"/>
                <a:cs typeface="Arial"/>
              </a:rPr>
              <a:t>IHEs can: Assess and streamline coursework to cover all domains of early childhood – including math &amp; social-emotional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8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body" idx="1"/>
          </p:nvPr>
        </p:nvSpPr>
        <p:spPr>
          <a:xfrm>
            <a:off x="4572001" y="1757238"/>
            <a:ext cx="4425774" cy="2806703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>
                <a:latin typeface="Franklin Gothic Book"/>
                <a:cs typeface="Arial"/>
              </a:rPr>
              <a:t>State can collect state-level data on early educator supply, turnover/attrition, characteristics, and qualifications</a:t>
            </a:r>
          </a:p>
          <a:p>
            <a:r>
              <a:rPr lang="en-US">
                <a:latin typeface="Franklin Gothic Book"/>
                <a:cs typeface="Arial"/>
              </a:rPr>
              <a:t>IHEs and prep programs can collect credential &amp; program-level data on candidate characteristics, education, experience, enrollment, completion, and job placements</a:t>
            </a:r>
          </a:p>
        </p:txBody>
      </p:sp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4635611" y="129984"/>
            <a:ext cx="4215126" cy="1627254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/>
              <a:t>Rec 7: Collect state and local data to monitor trends and needs in the ECE workforce and credentialing programs</a:t>
            </a:r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sz="quarter" idx="4"/>
          </p:nvPr>
        </p:nvSpPr>
        <p:spPr/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fld id="{00000000-1234-1234-1234-123412341234}" type="slidenum">
              <a:rPr lang="en" smtClean="0"/>
              <a:pPr lvl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83747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/>
          <p:nvPr/>
        </p:nvSpPr>
        <p:spPr>
          <a:xfrm>
            <a:off x="893700" y="2675"/>
            <a:ext cx="2483700" cy="23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ranklin Gothic Book" panose="020B0503020102020204" pitchFamily="34" charset="0"/>
            </a:endParaRPr>
          </a:p>
        </p:txBody>
      </p:sp>
      <p:sp>
        <p:nvSpPr>
          <p:cNvPr id="132" name="Google Shape;132;p18"/>
          <p:cNvSpPr txBox="1">
            <a:spLocks noGrp="1"/>
          </p:cNvSpPr>
          <p:nvPr>
            <p:ph type="ctrTitle" idx="4294967295"/>
          </p:nvPr>
        </p:nvSpPr>
        <p:spPr>
          <a:xfrm>
            <a:off x="893699" y="1989101"/>
            <a:ext cx="8029963" cy="18121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Which recommendations are most applicable and relevant to your role and context? </a:t>
            </a:r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pSp>
        <p:nvGrpSpPr>
          <p:cNvPr id="2" name="Google Shape;714;p38">
            <a:extLst>
              <a:ext uri="{FF2B5EF4-FFF2-40B4-BE49-F238E27FC236}">
                <a16:creationId xmlns:a16="http://schemas.microsoft.com/office/drawing/2014/main" id="{660C6C8C-C992-AE65-5AA7-639282FC445C}"/>
              </a:ext>
            </a:extLst>
          </p:cNvPr>
          <p:cNvGrpSpPr/>
          <p:nvPr/>
        </p:nvGrpSpPr>
        <p:grpSpPr>
          <a:xfrm>
            <a:off x="893699" y="330506"/>
            <a:ext cx="1320691" cy="1344058"/>
            <a:chOff x="9901824" y="937343"/>
            <a:chExt cx="744273" cy="793950"/>
          </a:xfrm>
        </p:grpSpPr>
        <p:grpSp>
          <p:nvGrpSpPr>
            <p:cNvPr id="3" name="Google Shape;715;p38">
              <a:extLst>
                <a:ext uri="{FF2B5EF4-FFF2-40B4-BE49-F238E27FC236}">
                  <a16:creationId xmlns:a16="http://schemas.microsoft.com/office/drawing/2014/main" id="{2D09709B-079D-8A89-AF11-5912F7413DBA}"/>
                </a:ext>
              </a:extLst>
            </p:cNvPr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" name="Google Shape;716;p38">
                <a:extLst>
                  <a:ext uri="{FF2B5EF4-FFF2-40B4-BE49-F238E27FC236}">
                    <a16:creationId xmlns:a16="http://schemas.microsoft.com/office/drawing/2014/main" id="{0A295D45-CA47-DCB6-AE84-09404FC2D7AE}"/>
                  </a:ext>
                </a:extLst>
              </p:cNvPr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717;p38">
                <a:extLst>
                  <a:ext uri="{FF2B5EF4-FFF2-40B4-BE49-F238E27FC236}">
                    <a16:creationId xmlns:a16="http://schemas.microsoft.com/office/drawing/2014/main" id="{46C4B156-154A-40AB-9A02-6145B7AE2688}"/>
                  </a:ext>
                </a:extLst>
              </p:cNvPr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718;p38">
                <a:extLst>
                  <a:ext uri="{FF2B5EF4-FFF2-40B4-BE49-F238E27FC236}">
                    <a16:creationId xmlns:a16="http://schemas.microsoft.com/office/drawing/2014/main" id="{6279CAD2-B35F-C24A-BE17-7C0021C15C2E}"/>
                  </a:ext>
                </a:extLst>
              </p:cNvPr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719;p38">
                <a:extLst>
                  <a:ext uri="{FF2B5EF4-FFF2-40B4-BE49-F238E27FC236}">
                    <a16:creationId xmlns:a16="http://schemas.microsoft.com/office/drawing/2014/main" id="{290E550E-E0B3-28A5-31F4-C9D1E70FAEC3}"/>
                  </a:ext>
                </a:extLst>
              </p:cNvPr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720;p38">
                <a:extLst>
                  <a:ext uri="{FF2B5EF4-FFF2-40B4-BE49-F238E27FC236}">
                    <a16:creationId xmlns:a16="http://schemas.microsoft.com/office/drawing/2014/main" id="{5673B645-1FDE-E919-304F-12A7A416BE0D}"/>
                  </a:ext>
                </a:extLst>
              </p:cNvPr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721;p38">
                <a:extLst>
                  <a:ext uri="{FF2B5EF4-FFF2-40B4-BE49-F238E27FC236}">
                    <a16:creationId xmlns:a16="http://schemas.microsoft.com/office/drawing/2014/main" id="{F3E54B3D-167C-AFD7-1120-4B1C643D1176}"/>
                  </a:ext>
                </a:extLst>
              </p:cNvPr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722;p38">
                <a:extLst>
                  <a:ext uri="{FF2B5EF4-FFF2-40B4-BE49-F238E27FC236}">
                    <a16:creationId xmlns:a16="http://schemas.microsoft.com/office/drawing/2014/main" id="{3D85972E-726D-FB47-D7E6-9CA00694A3F5}"/>
                  </a:ext>
                </a:extLst>
              </p:cNvPr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723;p38">
                <a:extLst>
                  <a:ext uri="{FF2B5EF4-FFF2-40B4-BE49-F238E27FC236}">
                    <a16:creationId xmlns:a16="http://schemas.microsoft.com/office/drawing/2014/main" id="{BBB6C6B7-662E-9FAF-743E-85656A8767BA}"/>
                  </a:ext>
                </a:extLst>
              </p:cNvPr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724;p38">
                <a:extLst>
                  <a:ext uri="{FF2B5EF4-FFF2-40B4-BE49-F238E27FC236}">
                    <a16:creationId xmlns:a16="http://schemas.microsoft.com/office/drawing/2014/main" id="{0FBFBADE-7DE4-F95A-354F-240904643FA1}"/>
                  </a:ext>
                </a:extLst>
              </p:cNvPr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725;p38">
                <a:extLst>
                  <a:ext uri="{FF2B5EF4-FFF2-40B4-BE49-F238E27FC236}">
                    <a16:creationId xmlns:a16="http://schemas.microsoft.com/office/drawing/2014/main" id="{E0EF01DB-E911-21A8-525A-87A1D00212BC}"/>
                  </a:ext>
                </a:extLst>
              </p:cNvPr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" name="Google Shape;726;p38">
              <a:extLst>
                <a:ext uri="{FF2B5EF4-FFF2-40B4-BE49-F238E27FC236}">
                  <a16:creationId xmlns:a16="http://schemas.microsoft.com/office/drawing/2014/main" id="{17FFDCBE-8017-A449-BD69-92A67D9C9E7F}"/>
                </a:ext>
              </a:extLst>
            </p:cNvPr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727;p38">
              <a:extLst>
                <a:ext uri="{FF2B5EF4-FFF2-40B4-BE49-F238E27FC236}">
                  <a16:creationId xmlns:a16="http://schemas.microsoft.com/office/drawing/2014/main" id="{2B2145CE-53A8-CF20-460B-89802F290857}"/>
                </a:ext>
              </a:extLst>
            </p:cNvPr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728;p38">
              <a:extLst>
                <a:ext uri="{FF2B5EF4-FFF2-40B4-BE49-F238E27FC236}">
                  <a16:creationId xmlns:a16="http://schemas.microsoft.com/office/drawing/2014/main" id="{0EF8DF88-7BAC-45A0-FD74-F4B7D3C11266}"/>
                </a:ext>
              </a:extLst>
            </p:cNvPr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729;p38">
              <a:extLst>
                <a:ext uri="{FF2B5EF4-FFF2-40B4-BE49-F238E27FC236}">
                  <a16:creationId xmlns:a16="http://schemas.microsoft.com/office/drawing/2014/main" id="{EF92F868-10B7-9BF9-875D-3DC6F5A140C0}"/>
                </a:ext>
              </a:extLst>
            </p:cNvPr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730;p38">
              <a:extLst>
                <a:ext uri="{FF2B5EF4-FFF2-40B4-BE49-F238E27FC236}">
                  <a16:creationId xmlns:a16="http://schemas.microsoft.com/office/drawing/2014/main" id="{C1EB1556-B7FC-CFE3-A9AC-9BFBD1681332}"/>
                </a:ext>
              </a:extLst>
            </p:cNvPr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731;p38">
              <a:extLst>
                <a:ext uri="{FF2B5EF4-FFF2-40B4-BE49-F238E27FC236}">
                  <a16:creationId xmlns:a16="http://schemas.microsoft.com/office/drawing/2014/main" id="{AB2F63F9-D269-FE46-734B-8DDE22C38826}"/>
                </a:ext>
              </a:extLst>
            </p:cNvPr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C9FEFA2-4C81-60BA-8CF7-163FBB1536D3}"/>
              </a:ext>
            </a:extLst>
          </p:cNvPr>
          <p:cNvSpPr txBox="1"/>
          <p:nvPr/>
        </p:nvSpPr>
        <p:spPr>
          <a:xfrm>
            <a:off x="2382237" y="616680"/>
            <a:ext cx="6284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Questions &amp; Discussion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07C592-002E-E41D-EA79-41F1F9F49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2672" y="895058"/>
            <a:ext cx="5866888" cy="4077078"/>
          </a:xfrm>
        </p:spPr>
        <p:txBody>
          <a:bodyPr/>
          <a:lstStyle/>
          <a:p>
            <a:r>
              <a:rPr lang="en-US">
                <a:latin typeface="Franklin Gothic Book"/>
                <a:cs typeface="Arial"/>
              </a:rPr>
              <a:t>Abby Schachner, </a:t>
            </a:r>
            <a:r>
              <a:rPr lang="en-US">
                <a:latin typeface="Franklin Gothic Book"/>
                <a:cs typeface="Arial"/>
                <a:hlinkClick r:id="rId2"/>
              </a:rPr>
              <a:t>aschachner@learningpolicyinstitute.org</a:t>
            </a:r>
            <a:r>
              <a:rPr lang="en-US">
                <a:latin typeface="Franklin Gothic Book"/>
                <a:cs typeface="Arial"/>
              </a:rPr>
              <a:t> </a:t>
            </a:r>
            <a:endParaRPr lang="en-US"/>
          </a:p>
          <a:p>
            <a:r>
              <a:rPr lang="en-US">
                <a:latin typeface="Franklin Gothic Book"/>
                <a:cs typeface="Arial"/>
              </a:rPr>
              <a:t>Victoria Wang, </a:t>
            </a:r>
            <a:r>
              <a:rPr lang="en-US">
                <a:latin typeface="Franklin Gothic Book"/>
                <a:cs typeface="Arial"/>
                <a:hlinkClick r:id="rId3"/>
              </a:rPr>
              <a:t>vwang@learningpolicyinstitute.org</a:t>
            </a:r>
            <a:r>
              <a:rPr lang="en-US">
                <a:latin typeface="Franklin Gothic Book"/>
                <a:cs typeface="Arial"/>
              </a:rPr>
              <a:t> </a:t>
            </a:r>
          </a:p>
          <a:p>
            <a:r>
              <a:rPr lang="en-US">
                <a:latin typeface="Franklin Gothic Book"/>
                <a:cs typeface="Arial"/>
              </a:rPr>
              <a:t>Report forthcoming – sign-up to be notified when it is available!</a:t>
            </a:r>
          </a:p>
          <a:p>
            <a:r>
              <a:rPr lang="en-US">
                <a:latin typeface="Franklin Gothic Book"/>
                <a:cs typeface="Arial"/>
              </a:rPr>
              <a:t>Additional resources: </a:t>
            </a:r>
          </a:p>
          <a:p>
            <a:pPr lvl="1">
              <a:buSzPts val="1800"/>
              <a:buFont typeface="Arial" panose="020F0502020204030203" pitchFamily="34" charset="0"/>
            </a:pPr>
            <a:r>
              <a:rPr lang="en-US">
                <a:hlinkClick r:id="rId4"/>
              </a:rPr>
              <a:t>Building a Well-Qualified TK Workforce in CA</a:t>
            </a:r>
            <a:endParaRPr lang="en-US"/>
          </a:p>
          <a:p>
            <a:pPr lvl="1">
              <a:buSzPts val="1800"/>
              <a:buFont typeface="Arial" panose="020F0502020204030203" pitchFamily="34" charset="0"/>
            </a:pPr>
            <a:r>
              <a:rPr lang="en-US">
                <a:hlinkClick r:id="rId5"/>
              </a:rPr>
              <a:t>Preparing TK-3rd Grade Educators Through Teacher Residencies</a:t>
            </a:r>
          </a:p>
          <a:p>
            <a:pPr lvl="1">
              <a:buSzPts val="1800"/>
              <a:buFont typeface="Arial" panose="020F0502020204030203" pitchFamily="34" charset="0"/>
            </a:pPr>
            <a:endParaRPr lang="en-US"/>
          </a:p>
          <a:p>
            <a:pPr lvl="1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D6E648-6889-984F-0FC2-BB04C8A45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8224A7-3FBF-18A7-054C-1CEC9929C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2641147" cy="687614"/>
          </a:xfrm>
        </p:spPr>
        <p:txBody>
          <a:bodyPr/>
          <a:lstStyle/>
          <a:p>
            <a:r>
              <a:rPr lang="en-US"/>
              <a:t>Thank You!</a:t>
            </a:r>
          </a:p>
        </p:txBody>
      </p:sp>
      <p:pic>
        <p:nvPicPr>
          <p:cNvPr id="7" name="Picture 7" descr="Qr code&#10;&#10;Description automatically generated">
            <a:extLst>
              <a:ext uri="{FF2B5EF4-FFF2-40B4-BE49-F238E27FC236}">
                <a16:creationId xmlns:a16="http://schemas.microsoft.com/office/drawing/2014/main" id="{F3B3CBDE-A512-9B77-5894-56ECEDFA73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121" y="1356014"/>
            <a:ext cx="2743200" cy="2743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BEEA01-E29C-6D43-B65F-3C793CCB99F2}"/>
              </a:ext>
            </a:extLst>
          </p:cNvPr>
          <p:cNvSpPr txBox="1"/>
          <p:nvPr/>
        </p:nvSpPr>
        <p:spPr>
          <a:xfrm>
            <a:off x="500932" y="4158532"/>
            <a:ext cx="2536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Scan QR Code to Sign-Up</a:t>
            </a:r>
          </a:p>
        </p:txBody>
      </p:sp>
    </p:spTree>
    <p:extLst>
      <p:ext uri="{BB962C8B-B14F-4D97-AF65-F5344CB8AC3E}">
        <p14:creationId xmlns:p14="http://schemas.microsoft.com/office/powerpoint/2010/main" val="2575845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2E83B5-97F8-36DB-D77E-63B00CBBE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A1F48A-8E5E-1240-2F5C-64BBD48E37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Franklin Gothic Book"/>
                <a:cs typeface="Arial"/>
              </a:rPr>
              <a:t>Overview of study &amp; national landscape</a:t>
            </a:r>
          </a:p>
          <a:p>
            <a:r>
              <a:rPr lang="en-US" dirty="0">
                <a:latin typeface="Franklin Gothic Book"/>
                <a:cs typeface="Arial"/>
              </a:rPr>
              <a:t>Policy recommendations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State policymakers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Institutions of higher education</a:t>
            </a:r>
          </a:p>
          <a:p>
            <a:r>
              <a:rPr lang="en-US" dirty="0">
                <a:latin typeface="Franklin Gothic Book" panose="020B0503020102020204"/>
                <a:cs typeface="Arial"/>
              </a:rPr>
              <a:t>Questions &amp; discussion</a:t>
            </a:r>
            <a:endParaRPr lang="en-US" dirty="0">
              <a:solidFill>
                <a:schemeClr val="bg1"/>
              </a:solidFill>
              <a:latin typeface="Franklin Gothic Book" panose="020B05030201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549252"/>
      </p:ext>
    </p:extLst>
  </p:cSld>
  <p:clrMapOvr>
    <a:masterClrMapping/>
  </p:clrMapOvr>
  <p:transition advTm="656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"/>
          <p:cNvSpPr txBox="1">
            <a:spLocks noGrp="1"/>
          </p:cNvSpPr>
          <p:nvPr>
            <p:ph type="title"/>
          </p:nvPr>
        </p:nvSpPr>
        <p:spPr>
          <a:xfrm>
            <a:off x="123596" y="61061"/>
            <a:ext cx="8906255" cy="872256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/>
              <a:t>National Landscape: Most states have an early childhood teaching credential</a:t>
            </a:r>
          </a:p>
        </p:txBody>
      </p:sp>
      <p:sp>
        <p:nvSpPr>
          <p:cNvPr id="200" name="Google Shape;200;p24"/>
          <p:cNvSpPr txBox="1">
            <a:spLocks noGrp="1"/>
          </p:cNvSpPr>
          <p:nvPr>
            <p:ph type="sldNum" sz="quarter" idx="4"/>
          </p:nvPr>
        </p:nvSpPr>
        <p:spPr/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fld id="{00000000-1234-1234-1234-123412341234}" type="slidenum">
              <a:rPr lang="en"/>
              <a:pPr lvl="0"/>
              <a:t>3</a:t>
            </a:fld>
            <a:endParaRPr lang="en"/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FFF20BA-FDDC-7248-AA0B-34558D0CC6AC}"/>
              </a:ext>
            </a:extLst>
          </p:cNvPr>
          <p:cNvGrpSpPr/>
          <p:nvPr/>
        </p:nvGrpSpPr>
        <p:grpSpPr>
          <a:xfrm>
            <a:off x="125970" y="3268177"/>
            <a:ext cx="1339918" cy="815147"/>
            <a:chOff x="2419540" y="4361871"/>
            <a:chExt cx="994617" cy="605081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98830163-2BBC-7246-9F76-C716D3605B15}"/>
                </a:ext>
              </a:extLst>
            </p:cNvPr>
            <p:cNvGrpSpPr/>
            <p:nvPr/>
          </p:nvGrpSpPr>
          <p:grpSpPr>
            <a:xfrm>
              <a:off x="2556162" y="4428092"/>
              <a:ext cx="820391" cy="510294"/>
              <a:chOff x="2556162" y="4428092"/>
              <a:chExt cx="820391" cy="510294"/>
            </a:xfrm>
          </p:grpSpPr>
          <p:sp>
            <p:nvSpPr>
              <p:cNvPr id="133" name="Freeform 63">
                <a:extLst>
                  <a:ext uri="{FF2B5EF4-FFF2-40B4-BE49-F238E27FC236}">
                    <a16:creationId xmlns:a16="http://schemas.microsoft.com/office/drawing/2014/main" id="{70FA43E6-1DC9-F84D-B72E-18DF51493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129" y="4696873"/>
                <a:ext cx="205424" cy="241513"/>
              </a:xfrm>
              <a:custGeom>
                <a:avLst/>
                <a:gdLst>
                  <a:gd name="T0" fmla="*/ 43 w 834"/>
                  <a:gd name="T1" fmla="*/ 181 h 980"/>
                  <a:gd name="T2" fmla="*/ 35 w 834"/>
                  <a:gd name="T3" fmla="*/ 172 h 980"/>
                  <a:gd name="T4" fmla="*/ 26 w 834"/>
                  <a:gd name="T5" fmla="*/ 155 h 980"/>
                  <a:gd name="T6" fmla="*/ 32 w 834"/>
                  <a:gd name="T7" fmla="*/ 143 h 980"/>
                  <a:gd name="T8" fmla="*/ 26 w 834"/>
                  <a:gd name="T9" fmla="*/ 124 h 980"/>
                  <a:gd name="T10" fmla="*/ 17 w 834"/>
                  <a:gd name="T11" fmla="*/ 103 h 980"/>
                  <a:gd name="T12" fmla="*/ 0 w 834"/>
                  <a:gd name="T13" fmla="*/ 86 h 980"/>
                  <a:gd name="T14" fmla="*/ 9 w 834"/>
                  <a:gd name="T15" fmla="*/ 69 h 980"/>
                  <a:gd name="T16" fmla="*/ 19 w 834"/>
                  <a:gd name="T17" fmla="*/ 55 h 980"/>
                  <a:gd name="T18" fmla="*/ 28 w 834"/>
                  <a:gd name="T19" fmla="*/ 46 h 980"/>
                  <a:gd name="T20" fmla="*/ 20 w 834"/>
                  <a:gd name="T21" fmla="*/ 30 h 980"/>
                  <a:gd name="T22" fmla="*/ 9 w 834"/>
                  <a:gd name="T23" fmla="*/ 26 h 980"/>
                  <a:gd name="T24" fmla="*/ 9 w 834"/>
                  <a:gd name="T25" fmla="*/ 16 h 980"/>
                  <a:gd name="T26" fmla="*/ 17 w 834"/>
                  <a:gd name="T27" fmla="*/ 0 h 980"/>
                  <a:gd name="T28" fmla="*/ 26 w 834"/>
                  <a:gd name="T29" fmla="*/ 10 h 980"/>
                  <a:gd name="T30" fmla="*/ 44 w 834"/>
                  <a:gd name="T31" fmla="*/ 17 h 980"/>
                  <a:gd name="T32" fmla="*/ 60 w 834"/>
                  <a:gd name="T33" fmla="*/ 17 h 980"/>
                  <a:gd name="T34" fmla="*/ 76 w 834"/>
                  <a:gd name="T35" fmla="*/ 24 h 980"/>
                  <a:gd name="T36" fmla="*/ 91 w 834"/>
                  <a:gd name="T37" fmla="*/ 27 h 980"/>
                  <a:gd name="T38" fmla="*/ 103 w 834"/>
                  <a:gd name="T39" fmla="*/ 43 h 980"/>
                  <a:gd name="T40" fmla="*/ 117 w 834"/>
                  <a:gd name="T41" fmla="*/ 54 h 980"/>
                  <a:gd name="T42" fmla="*/ 120 w 834"/>
                  <a:gd name="T43" fmla="*/ 69 h 980"/>
                  <a:gd name="T44" fmla="*/ 144 w 834"/>
                  <a:gd name="T45" fmla="*/ 78 h 980"/>
                  <a:gd name="T46" fmla="*/ 158 w 834"/>
                  <a:gd name="T47" fmla="*/ 92 h 980"/>
                  <a:gd name="T48" fmla="*/ 150 w 834"/>
                  <a:gd name="T49" fmla="*/ 102 h 980"/>
                  <a:gd name="T50" fmla="*/ 140 w 834"/>
                  <a:gd name="T51" fmla="*/ 121 h 980"/>
                  <a:gd name="T52" fmla="*/ 125 w 834"/>
                  <a:gd name="T53" fmla="*/ 124 h 980"/>
                  <a:gd name="T54" fmla="*/ 103 w 834"/>
                  <a:gd name="T55" fmla="*/ 134 h 980"/>
                  <a:gd name="T56" fmla="*/ 91 w 834"/>
                  <a:gd name="T57" fmla="*/ 147 h 980"/>
                  <a:gd name="T58" fmla="*/ 79 w 834"/>
                  <a:gd name="T59" fmla="*/ 157 h 980"/>
                  <a:gd name="T60" fmla="*/ 76 w 834"/>
                  <a:gd name="T61" fmla="*/ 171 h 980"/>
                  <a:gd name="T62" fmla="*/ 67 w 834"/>
                  <a:gd name="T63" fmla="*/ 186 h 980"/>
                  <a:gd name="T64" fmla="*/ 43 w 834"/>
                  <a:gd name="T65" fmla="*/ 181 h 9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34" h="980">
                    <a:moveTo>
                      <a:pt x="226" y="952"/>
                    </a:moveTo>
                    <a:lnTo>
                      <a:pt x="186" y="908"/>
                    </a:lnTo>
                    <a:lnTo>
                      <a:pt x="136" y="816"/>
                    </a:lnTo>
                    <a:lnTo>
                      <a:pt x="170" y="756"/>
                    </a:lnTo>
                    <a:lnTo>
                      <a:pt x="138" y="652"/>
                    </a:lnTo>
                    <a:lnTo>
                      <a:pt x="90" y="544"/>
                    </a:lnTo>
                    <a:lnTo>
                      <a:pt x="0" y="453"/>
                    </a:lnTo>
                    <a:lnTo>
                      <a:pt x="45" y="363"/>
                    </a:lnTo>
                    <a:lnTo>
                      <a:pt x="98" y="292"/>
                    </a:lnTo>
                    <a:lnTo>
                      <a:pt x="146" y="244"/>
                    </a:lnTo>
                    <a:lnTo>
                      <a:pt x="106" y="156"/>
                    </a:lnTo>
                    <a:lnTo>
                      <a:pt x="45" y="136"/>
                    </a:lnTo>
                    <a:lnTo>
                      <a:pt x="50" y="84"/>
                    </a:lnTo>
                    <a:lnTo>
                      <a:pt x="90" y="0"/>
                    </a:lnTo>
                    <a:lnTo>
                      <a:pt x="138" y="52"/>
                    </a:lnTo>
                    <a:lnTo>
                      <a:pt x="234" y="92"/>
                    </a:lnTo>
                    <a:lnTo>
                      <a:pt x="317" y="91"/>
                    </a:lnTo>
                    <a:lnTo>
                      <a:pt x="402" y="124"/>
                    </a:lnTo>
                    <a:lnTo>
                      <a:pt x="482" y="140"/>
                    </a:lnTo>
                    <a:lnTo>
                      <a:pt x="544" y="227"/>
                    </a:lnTo>
                    <a:lnTo>
                      <a:pt x="618" y="284"/>
                    </a:lnTo>
                    <a:lnTo>
                      <a:pt x="635" y="363"/>
                    </a:lnTo>
                    <a:lnTo>
                      <a:pt x="762" y="412"/>
                    </a:lnTo>
                    <a:lnTo>
                      <a:pt x="834" y="484"/>
                    </a:lnTo>
                    <a:lnTo>
                      <a:pt x="794" y="540"/>
                    </a:lnTo>
                    <a:lnTo>
                      <a:pt x="738" y="636"/>
                    </a:lnTo>
                    <a:lnTo>
                      <a:pt x="658" y="652"/>
                    </a:lnTo>
                    <a:lnTo>
                      <a:pt x="546" y="708"/>
                    </a:lnTo>
                    <a:lnTo>
                      <a:pt x="482" y="772"/>
                    </a:lnTo>
                    <a:lnTo>
                      <a:pt x="418" y="828"/>
                    </a:lnTo>
                    <a:lnTo>
                      <a:pt x="402" y="900"/>
                    </a:lnTo>
                    <a:lnTo>
                      <a:pt x="354" y="980"/>
                    </a:lnTo>
                    <a:lnTo>
                      <a:pt x="226" y="952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4" name="Freeform 64">
                <a:extLst>
                  <a:ext uri="{FF2B5EF4-FFF2-40B4-BE49-F238E27FC236}">
                    <a16:creationId xmlns:a16="http://schemas.microsoft.com/office/drawing/2014/main" id="{1399A936-3B72-6F4E-9F01-55E9B7C9E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483" y="4495611"/>
                <a:ext cx="101412" cy="89594"/>
              </a:xfrm>
              <a:custGeom>
                <a:avLst/>
                <a:gdLst>
                  <a:gd name="T0" fmla="*/ 0 w 414"/>
                  <a:gd name="T1" fmla="*/ 20 h 364"/>
                  <a:gd name="T2" fmla="*/ 20 w 414"/>
                  <a:gd name="T3" fmla="*/ 18 h 364"/>
                  <a:gd name="T4" fmla="*/ 24 w 414"/>
                  <a:gd name="T5" fmla="*/ 7 h 364"/>
                  <a:gd name="T6" fmla="*/ 37 w 414"/>
                  <a:gd name="T7" fmla="*/ 0 h 364"/>
                  <a:gd name="T8" fmla="*/ 49 w 414"/>
                  <a:gd name="T9" fmla="*/ 13 h 364"/>
                  <a:gd name="T10" fmla="*/ 57 w 414"/>
                  <a:gd name="T11" fmla="*/ 30 h 364"/>
                  <a:gd name="T12" fmla="*/ 66 w 414"/>
                  <a:gd name="T13" fmla="*/ 35 h 364"/>
                  <a:gd name="T14" fmla="*/ 77 w 414"/>
                  <a:gd name="T15" fmla="*/ 39 h 364"/>
                  <a:gd name="T16" fmla="*/ 78 w 414"/>
                  <a:gd name="T17" fmla="*/ 52 h 364"/>
                  <a:gd name="T18" fmla="*/ 61 w 414"/>
                  <a:gd name="T19" fmla="*/ 61 h 364"/>
                  <a:gd name="T20" fmla="*/ 43 w 414"/>
                  <a:gd name="T21" fmla="*/ 69 h 364"/>
                  <a:gd name="T22" fmla="*/ 26 w 414"/>
                  <a:gd name="T23" fmla="*/ 60 h 364"/>
                  <a:gd name="T24" fmla="*/ 17 w 414"/>
                  <a:gd name="T25" fmla="*/ 52 h 364"/>
                  <a:gd name="T26" fmla="*/ 17 w 414"/>
                  <a:gd name="T27" fmla="*/ 43 h 364"/>
                  <a:gd name="T28" fmla="*/ 2 w 414"/>
                  <a:gd name="T29" fmla="*/ 36 h 364"/>
                  <a:gd name="T30" fmla="*/ 0 w 414"/>
                  <a:gd name="T31" fmla="*/ 20 h 3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14" h="364">
                    <a:moveTo>
                      <a:pt x="0" y="108"/>
                    </a:moveTo>
                    <a:lnTo>
                      <a:pt x="108" y="96"/>
                    </a:lnTo>
                    <a:lnTo>
                      <a:pt x="126" y="36"/>
                    </a:lnTo>
                    <a:lnTo>
                      <a:pt x="198" y="0"/>
                    </a:lnTo>
                    <a:lnTo>
                      <a:pt x="258" y="66"/>
                    </a:lnTo>
                    <a:lnTo>
                      <a:pt x="300" y="156"/>
                    </a:lnTo>
                    <a:lnTo>
                      <a:pt x="348" y="186"/>
                    </a:lnTo>
                    <a:lnTo>
                      <a:pt x="408" y="204"/>
                    </a:lnTo>
                    <a:lnTo>
                      <a:pt x="414" y="276"/>
                    </a:lnTo>
                    <a:lnTo>
                      <a:pt x="324" y="324"/>
                    </a:lnTo>
                    <a:lnTo>
                      <a:pt x="226" y="364"/>
                    </a:lnTo>
                    <a:lnTo>
                      <a:pt x="136" y="319"/>
                    </a:lnTo>
                    <a:lnTo>
                      <a:pt x="90" y="274"/>
                    </a:lnTo>
                    <a:lnTo>
                      <a:pt x="90" y="228"/>
                    </a:lnTo>
                    <a:lnTo>
                      <a:pt x="12" y="192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5" name="Freeform 65">
                <a:extLst>
                  <a:ext uri="{FF2B5EF4-FFF2-40B4-BE49-F238E27FC236}">
                    <a16:creationId xmlns:a16="http://schemas.microsoft.com/office/drawing/2014/main" id="{4D6FB2E5-B202-C34B-816E-8E341C970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162" y="4428092"/>
                <a:ext cx="70208" cy="64923"/>
              </a:xfrm>
              <a:custGeom>
                <a:avLst/>
                <a:gdLst>
                  <a:gd name="T0" fmla="*/ 47 w 285"/>
                  <a:gd name="T1" fmla="*/ 47 h 259"/>
                  <a:gd name="T2" fmla="*/ 54 w 285"/>
                  <a:gd name="T3" fmla="*/ 35 h 259"/>
                  <a:gd name="T4" fmla="*/ 54 w 285"/>
                  <a:gd name="T5" fmla="*/ 18 h 259"/>
                  <a:gd name="T6" fmla="*/ 52 w 285"/>
                  <a:gd name="T7" fmla="*/ 1 h 259"/>
                  <a:gd name="T8" fmla="*/ 37 w 285"/>
                  <a:gd name="T9" fmla="*/ 0 h 259"/>
                  <a:gd name="T10" fmla="*/ 23 w 285"/>
                  <a:gd name="T11" fmla="*/ 1 h 259"/>
                  <a:gd name="T12" fmla="*/ 11 w 285"/>
                  <a:gd name="T13" fmla="*/ 9 h 259"/>
                  <a:gd name="T14" fmla="*/ 2 w 285"/>
                  <a:gd name="T15" fmla="*/ 26 h 259"/>
                  <a:gd name="T16" fmla="*/ 0 w 285"/>
                  <a:gd name="T17" fmla="*/ 40 h 259"/>
                  <a:gd name="T18" fmla="*/ 8 w 285"/>
                  <a:gd name="T19" fmla="*/ 47 h 259"/>
                  <a:gd name="T20" fmla="*/ 20 w 285"/>
                  <a:gd name="T21" fmla="*/ 44 h 259"/>
                  <a:gd name="T22" fmla="*/ 33 w 285"/>
                  <a:gd name="T23" fmla="*/ 50 h 259"/>
                  <a:gd name="T24" fmla="*/ 47 w 285"/>
                  <a:gd name="T25" fmla="*/ 47 h 2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5" h="259">
                    <a:moveTo>
                      <a:pt x="246" y="241"/>
                    </a:moveTo>
                    <a:lnTo>
                      <a:pt x="285" y="182"/>
                    </a:lnTo>
                    <a:lnTo>
                      <a:pt x="285" y="91"/>
                    </a:lnTo>
                    <a:lnTo>
                      <a:pt x="276" y="7"/>
                    </a:lnTo>
                    <a:lnTo>
                      <a:pt x="194" y="0"/>
                    </a:lnTo>
                    <a:lnTo>
                      <a:pt x="120" y="7"/>
                    </a:lnTo>
                    <a:lnTo>
                      <a:pt x="58" y="46"/>
                    </a:lnTo>
                    <a:lnTo>
                      <a:pt x="13" y="136"/>
                    </a:lnTo>
                    <a:lnTo>
                      <a:pt x="0" y="205"/>
                    </a:lnTo>
                    <a:lnTo>
                      <a:pt x="41" y="241"/>
                    </a:lnTo>
                    <a:lnTo>
                      <a:pt x="104" y="227"/>
                    </a:lnTo>
                    <a:lnTo>
                      <a:pt x="173" y="259"/>
                    </a:lnTo>
                    <a:lnTo>
                      <a:pt x="246" y="241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6" name="Freeform 66">
                <a:extLst>
                  <a:ext uri="{FF2B5EF4-FFF2-40B4-BE49-F238E27FC236}">
                    <a16:creationId xmlns:a16="http://schemas.microsoft.com/office/drawing/2014/main" id="{9018A838-FCC4-3C4E-AA8E-2EEADE948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7613" y="4590399"/>
                <a:ext cx="111813" cy="74012"/>
              </a:xfrm>
              <a:custGeom>
                <a:avLst/>
                <a:gdLst>
                  <a:gd name="T0" fmla="*/ 50 w 453"/>
                  <a:gd name="T1" fmla="*/ 57 h 300"/>
                  <a:gd name="T2" fmla="*/ 43 w 453"/>
                  <a:gd name="T3" fmla="*/ 48 h 300"/>
                  <a:gd name="T4" fmla="*/ 36 w 453"/>
                  <a:gd name="T5" fmla="*/ 38 h 300"/>
                  <a:gd name="T6" fmla="*/ 23 w 453"/>
                  <a:gd name="T7" fmla="*/ 29 h 300"/>
                  <a:gd name="T8" fmla="*/ 9 w 453"/>
                  <a:gd name="T9" fmla="*/ 31 h 300"/>
                  <a:gd name="T10" fmla="*/ 2 w 453"/>
                  <a:gd name="T11" fmla="*/ 22 h 300"/>
                  <a:gd name="T12" fmla="*/ 0 w 453"/>
                  <a:gd name="T13" fmla="*/ 13 h 300"/>
                  <a:gd name="T14" fmla="*/ 9 w 453"/>
                  <a:gd name="T15" fmla="*/ 5 h 300"/>
                  <a:gd name="T16" fmla="*/ 10 w 453"/>
                  <a:gd name="T17" fmla="*/ 0 h 300"/>
                  <a:gd name="T18" fmla="*/ 26 w 453"/>
                  <a:gd name="T19" fmla="*/ 5 h 300"/>
                  <a:gd name="T20" fmla="*/ 37 w 453"/>
                  <a:gd name="T21" fmla="*/ 9 h 300"/>
                  <a:gd name="T22" fmla="*/ 43 w 453"/>
                  <a:gd name="T23" fmla="*/ 5 h 300"/>
                  <a:gd name="T24" fmla="*/ 61 w 453"/>
                  <a:gd name="T25" fmla="*/ 2 h 300"/>
                  <a:gd name="T26" fmla="*/ 69 w 453"/>
                  <a:gd name="T27" fmla="*/ 13 h 300"/>
                  <a:gd name="T28" fmla="*/ 86 w 453"/>
                  <a:gd name="T29" fmla="*/ 22 h 300"/>
                  <a:gd name="T30" fmla="*/ 86 w 453"/>
                  <a:gd name="T31" fmla="*/ 39 h 300"/>
                  <a:gd name="T32" fmla="*/ 74 w 453"/>
                  <a:gd name="T33" fmla="*/ 49 h 300"/>
                  <a:gd name="T34" fmla="*/ 67 w 453"/>
                  <a:gd name="T35" fmla="*/ 50 h 300"/>
                  <a:gd name="T36" fmla="*/ 58 w 453"/>
                  <a:gd name="T37" fmla="*/ 51 h 300"/>
                  <a:gd name="T38" fmla="*/ 50 w 453"/>
                  <a:gd name="T39" fmla="*/ 57 h 30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53" h="300">
                    <a:moveTo>
                      <a:pt x="265" y="300"/>
                    </a:moveTo>
                    <a:lnTo>
                      <a:pt x="226" y="252"/>
                    </a:lnTo>
                    <a:lnTo>
                      <a:pt x="187" y="198"/>
                    </a:lnTo>
                    <a:lnTo>
                      <a:pt x="121" y="150"/>
                    </a:lnTo>
                    <a:lnTo>
                      <a:pt x="45" y="162"/>
                    </a:lnTo>
                    <a:lnTo>
                      <a:pt x="13" y="114"/>
                    </a:lnTo>
                    <a:lnTo>
                      <a:pt x="0" y="71"/>
                    </a:lnTo>
                    <a:lnTo>
                      <a:pt x="45" y="26"/>
                    </a:lnTo>
                    <a:lnTo>
                      <a:pt x="55" y="0"/>
                    </a:lnTo>
                    <a:lnTo>
                      <a:pt x="136" y="26"/>
                    </a:lnTo>
                    <a:lnTo>
                      <a:pt x="193" y="48"/>
                    </a:lnTo>
                    <a:lnTo>
                      <a:pt x="226" y="26"/>
                    </a:lnTo>
                    <a:lnTo>
                      <a:pt x="319" y="12"/>
                    </a:lnTo>
                    <a:lnTo>
                      <a:pt x="363" y="71"/>
                    </a:lnTo>
                    <a:lnTo>
                      <a:pt x="453" y="116"/>
                    </a:lnTo>
                    <a:lnTo>
                      <a:pt x="453" y="207"/>
                    </a:lnTo>
                    <a:lnTo>
                      <a:pt x="391" y="258"/>
                    </a:lnTo>
                    <a:lnTo>
                      <a:pt x="355" y="264"/>
                    </a:lnTo>
                    <a:lnTo>
                      <a:pt x="307" y="270"/>
                    </a:lnTo>
                    <a:lnTo>
                      <a:pt x="265" y="30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7" name="Freeform 67">
                <a:extLst>
                  <a:ext uri="{FF2B5EF4-FFF2-40B4-BE49-F238E27FC236}">
                    <a16:creationId xmlns:a16="http://schemas.microsoft.com/office/drawing/2014/main" id="{E59A3688-02FF-954A-807A-D946CC0F3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501" y="4563132"/>
                <a:ext cx="100112" cy="33760"/>
              </a:xfrm>
              <a:custGeom>
                <a:avLst/>
                <a:gdLst>
                  <a:gd name="T0" fmla="*/ 27 w 409"/>
                  <a:gd name="T1" fmla="*/ 2 h 136"/>
                  <a:gd name="T2" fmla="*/ 13 w 409"/>
                  <a:gd name="T3" fmla="*/ 0 h 136"/>
                  <a:gd name="T4" fmla="*/ 0 w 409"/>
                  <a:gd name="T5" fmla="*/ 9 h 136"/>
                  <a:gd name="T6" fmla="*/ 8 w 409"/>
                  <a:gd name="T7" fmla="*/ 21 h 136"/>
                  <a:gd name="T8" fmla="*/ 17 w 409"/>
                  <a:gd name="T9" fmla="*/ 26 h 136"/>
                  <a:gd name="T10" fmla="*/ 34 w 409"/>
                  <a:gd name="T11" fmla="*/ 17 h 136"/>
                  <a:gd name="T12" fmla="*/ 43 w 409"/>
                  <a:gd name="T13" fmla="*/ 17 h 136"/>
                  <a:gd name="T14" fmla="*/ 63 w 409"/>
                  <a:gd name="T15" fmla="*/ 22 h 136"/>
                  <a:gd name="T16" fmla="*/ 70 w 409"/>
                  <a:gd name="T17" fmla="*/ 19 h 136"/>
                  <a:gd name="T18" fmla="*/ 77 w 409"/>
                  <a:gd name="T19" fmla="*/ 17 h 136"/>
                  <a:gd name="T20" fmla="*/ 77 w 409"/>
                  <a:gd name="T21" fmla="*/ 9 h 136"/>
                  <a:gd name="T22" fmla="*/ 68 w 409"/>
                  <a:gd name="T23" fmla="*/ 0 h 136"/>
                  <a:gd name="T24" fmla="*/ 57 w 409"/>
                  <a:gd name="T25" fmla="*/ 3 h 136"/>
                  <a:gd name="T26" fmla="*/ 43 w 409"/>
                  <a:gd name="T27" fmla="*/ 9 h 136"/>
                  <a:gd name="T28" fmla="*/ 27 w 409"/>
                  <a:gd name="T29" fmla="*/ 2 h 1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09" h="136">
                    <a:moveTo>
                      <a:pt x="146" y="8"/>
                    </a:moveTo>
                    <a:lnTo>
                      <a:pt x="68" y="2"/>
                    </a:lnTo>
                    <a:lnTo>
                      <a:pt x="0" y="45"/>
                    </a:lnTo>
                    <a:lnTo>
                      <a:pt x="44" y="110"/>
                    </a:lnTo>
                    <a:lnTo>
                      <a:pt x="91" y="136"/>
                    </a:lnTo>
                    <a:lnTo>
                      <a:pt x="182" y="90"/>
                    </a:lnTo>
                    <a:lnTo>
                      <a:pt x="227" y="90"/>
                    </a:lnTo>
                    <a:lnTo>
                      <a:pt x="332" y="116"/>
                    </a:lnTo>
                    <a:lnTo>
                      <a:pt x="374" y="98"/>
                    </a:lnTo>
                    <a:lnTo>
                      <a:pt x="409" y="90"/>
                    </a:lnTo>
                    <a:lnTo>
                      <a:pt x="409" y="45"/>
                    </a:lnTo>
                    <a:lnTo>
                      <a:pt x="363" y="0"/>
                    </a:lnTo>
                    <a:lnTo>
                      <a:pt x="302" y="14"/>
                    </a:lnTo>
                    <a:lnTo>
                      <a:pt x="227" y="45"/>
                    </a:lnTo>
                    <a:lnTo>
                      <a:pt x="146" y="8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8" name="Freeform 68">
                <a:extLst>
                  <a:ext uri="{FF2B5EF4-FFF2-40B4-BE49-F238E27FC236}">
                    <a16:creationId xmlns:a16="http://schemas.microsoft.com/office/drawing/2014/main" id="{CE988451-B72E-A645-B7BB-35FDCC9B7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1706" y="4607279"/>
                <a:ext cx="40305" cy="45446"/>
              </a:xfrm>
              <a:custGeom>
                <a:avLst/>
                <a:gdLst>
                  <a:gd name="T0" fmla="*/ 31 w 162"/>
                  <a:gd name="T1" fmla="*/ 13 h 181"/>
                  <a:gd name="T2" fmla="*/ 17 w 162"/>
                  <a:gd name="T3" fmla="*/ 9 h 181"/>
                  <a:gd name="T4" fmla="*/ 9 w 162"/>
                  <a:gd name="T5" fmla="*/ 0 h 181"/>
                  <a:gd name="T6" fmla="*/ 0 w 162"/>
                  <a:gd name="T7" fmla="*/ 9 h 181"/>
                  <a:gd name="T8" fmla="*/ 7 w 162"/>
                  <a:gd name="T9" fmla="*/ 23 h 181"/>
                  <a:gd name="T10" fmla="*/ 13 w 162"/>
                  <a:gd name="T11" fmla="*/ 32 h 181"/>
                  <a:gd name="T12" fmla="*/ 20 w 162"/>
                  <a:gd name="T13" fmla="*/ 35 h 181"/>
                  <a:gd name="T14" fmla="*/ 29 w 162"/>
                  <a:gd name="T15" fmla="*/ 25 h 181"/>
                  <a:gd name="T16" fmla="*/ 31 w 162"/>
                  <a:gd name="T17" fmla="*/ 13 h 1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2" h="181">
                    <a:moveTo>
                      <a:pt x="162" y="67"/>
                    </a:moveTo>
                    <a:lnTo>
                      <a:pt x="91" y="45"/>
                    </a:lnTo>
                    <a:lnTo>
                      <a:pt x="45" y="0"/>
                    </a:lnTo>
                    <a:lnTo>
                      <a:pt x="0" y="45"/>
                    </a:lnTo>
                    <a:lnTo>
                      <a:pt x="36" y="121"/>
                    </a:lnTo>
                    <a:lnTo>
                      <a:pt x="66" y="163"/>
                    </a:lnTo>
                    <a:lnTo>
                      <a:pt x="102" y="181"/>
                    </a:lnTo>
                    <a:lnTo>
                      <a:pt x="150" y="127"/>
                    </a:lnTo>
                    <a:lnTo>
                      <a:pt x="162" y="67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40" name="Rectangle 69">
              <a:extLst>
                <a:ext uri="{FF2B5EF4-FFF2-40B4-BE49-F238E27FC236}">
                  <a16:creationId xmlns:a16="http://schemas.microsoft.com/office/drawing/2014/main" id="{F4F4485B-073C-E44F-98F3-51F54B500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9540" y="4361871"/>
              <a:ext cx="994617" cy="605081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1" name="Rectangle 190">
              <a:extLst>
                <a:ext uri="{FF2B5EF4-FFF2-40B4-BE49-F238E27FC236}">
                  <a16:creationId xmlns:a16="http://schemas.microsoft.com/office/drawing/2014/main" id="{42C57BC0-B794-A844-BA42-E4D16154E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470" y="4646931"/>
              <a:ext cx="265053" cy="215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05" tIns="45703" rIns="91405" bIns="45703">
              <a:spAutoFit/>
            </a:bodyPr>
            <a:lstStyle/>
            <a:p>
              <a:pPr algn="ctr" defTabSz="457041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>
                  <a:solidFill>
                    <a:srgbClr val="000000"/>
                  </a:solidFill>
                  <a:latin typeface="Franklin Gothic Medium Cond" panose="020B0606030402020204" pitchFamily="34" charset="0"/>
                </a:rPr>
                <a:t>HI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637337B-830C-684F-88E7-1B1154E538A3}"/>
              </a:ext>
            </a:extLst>
          </p:cNvPr>
          <p:cNvGrpSpPr/>
          <p:nvPr/>
        </p:nvGrpSpPr>
        <p:grpSpPr>
          <a:xfrm>
            <a:off x="123596" y="929579"/>
            <a:ext cx="1338420" cy="1463539"/>
            <a:chOff x="1240134" y="3108858"/>
            <a:chExt cx="1069161" cy="1169109"/>
          </a:xfrm>
        </p:grpSpPr>
        <p:sp>
          <p:nvSpPr>
            <p:cNvPr id="143" name="Freeform 60">
              <a:extLst>
                <a:ext uri="{FF2B5EF4-FFF2-40B4-BE49-F238E27FC236}">
                  <a16:creationId xmlns:a16="http://schemas.microsoft.com/office/drawing/2014/main" id="{1A3185AD-5C06-F14E-A547-A02EC58F1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5415" y="3140850"/>
              <a:ext cx="942487" cy="1078149"/>
            </a:xfrm>
            <a:custGeom>
              <a:avLst/>
              <a:gdLst>
                <a:gd name="T0" fmla="*/ 2656 w 3826"/>
                <a:gd name="T1" fmla="*/ 2761 h 4380"/>
                <a:gd name="T2" fmla="*/ 2806 w 3826"/>
                <a:gd name="T3" fmla="*/ 2911 h 4380"/>
                <a:gd name="T4" fmla="*/ 2866 w 3826"/>
                <a:gd name="T5" fmla="*/ 3241 h 4380"/>
                <a:gd name="T6" fmla="*/ 3166 w 3826"/>
                <a:gd name="T7" fmla="*/ 3991 h 4380"/>
                <a:gd name="T8" fmla="*/ 3264 w 3826"/>
                <a:gd name="T9" fmla="*/ 4315 h 4380"/>
                <a:gd name="T10" fmla="*/ 3118 w 3826"/>
                <a:gd name="T11" fmla="*/ 4315 h 4380"/>
                <a:gd name="T12" fmla="*/ 3099 w 3826"/>
                <a:gd name="T13" fmla="*/ 4069 h 4380"/>
                <a:gd name="T14" fmla="*/ 2898 w 3826"/>
                <a:gd name="T15" fmla="*/ 3931 h 4380"/>
                <a:gd name="T16" fmla="*/ 2990 w 3826"/>
                <a:gd name="T17" fmla="*/ 4169 h 4380"/>
                <a:gd name="T18" fmla="*/ 2862 w 3826"/>
                <a:gd name="T19" fmla="*/ 4361 h 4380"/>
                <a:gd name="T20" fmla="*/ 2807 w 3826"/>
                <a:gd name="T21" fmla="*/ 3950 h 4380"/>
                <a:gd name="T22" fmla="*/ 2807 w 3826"/>
                <a:gd name="T23" fmla="*/ 3602 h 4380"/>
                <a:gd name="T24" fmla="*/ 2746 w 3826"/>
                <a:gd name="T25" fmla="*/ 3361 h 4380"/>
                <a:gd name="T26" fmla="*/ 2688 w 3826"/>
                <a:gd name="T27" fmla="*/ 3090 h 4380"/>
                <a:gd name="T28" fmla="*/ 2416 w 3826"/>
                <a:gd name="T29" fmla="*/ 2731 h 4380"/>
                <a:gd name="T30" fmla="*/ 2286 w 3826"/>
                <a:gd name="T31" fmla="*/ 2533 h 4380"/>
                <a:gd name="T32" fmla="*/ 2094 w 3826"/>
                <a:gd name="T33" fmla="*/ 2286 h 4380"/>
                <a:gd name="T34" fmla="*/ 1847 w 3826"/>
                <a:gd name="T35" fmla="*/ 2331 h 4380"/>
                <a:gd name="T36" fmla="*/ 1545 w 3826"/>
                <a:gd name="T37" fmla="*/ 2322 h 4380"/>
                <a:gd name="T38" fmla="*/ 1664 w 3826"/>
                <a:gd name="T39" fmla="*/ 2157 h 4380"/>
                <a:gd name="T40" fmla="*/ 1929 w 3826"/>
                <a:gd name="T41" fmla="*/ 2148 h 4380"/>
                <a:gd name="T42" fmla="*/ 1947 w 3826"/>
                <a:gd name="T43" fmla="*/ 2010 h 4380"/>
                <a:gd name="T44" fmla="*/ 1655 w 3826"/>
                <a:gd name="T45" fmla="*/ 2029 h 4380"/>
                <a:gd name="T46" fmla="*/ 1362 w 3826"/>
                <a:gd name="T47" fmla="*/ 2065 h 4380"/>
                <a:gd name="T48" fmla="*/ 1234 w 3826"/>
                <a:gd name="T49" fmla="*/ 2249 h 4380"/>
                <a:gd name="T50" fmla="*/ 946 w 3826"/>
                <a:gd name="T51" fmla="*/ 2221 h 4380"/>
                <a:gd name="T52" fmla="*/ 128 w 3826"/>
                <a:gd name="T53" fmla="*/ 1965 h 4380"/>
                <a:gd name="T54" fmla="*/ 9 w 3826"/>
                <a:gd name="T55" fmla="*/ 1764 h 4380"/>
                <a:gd name="T56" fmla="*/ 357 w 3826"/>
                <a:gd name="T57" fmla="*/ 1956 h 4380"/>
                <a:gd name="T58" fmla="*/ 649 w 3826"/>
                <a:gd name="T59" fmla="*/ 2047 h 4380"/>
                <a:gd name="T60" fmla="*/ 933 w 3826"/>
                <a:gd name="T61" fmla="*/ 2001 h 4380"/>
                <a:gd name="T62" fmla="*/ 987 w 3826"/>
                <a:gd name="T63" fmla="*/ 1846 h 4380"/>
                <a:gd name="T64" fmla="*/ 905 w 3826"/>
                <a:gd name="T65" fmla="*/ 1709 h 4380"/>
                <a:gd name="T66" fmla="*/ 750 w 3826"/>
                <a:gd name="T67" fmla="*/ 1608 h 4380"/>
                <a:gd name="T68" fmla="*/ 826 w 3826"/>
                <a:gd name="T69" fmla="*/ 1410 h 4380"/>
                <a:gd name="T70" fmla="*/ 759 w 3826"/>
                <a:gd name="T71" fmla="*/ 1233 h 4380"/>
                <a:gd name="T72" fmla="*/ 796 w 3826"/>
                <a:gd name="T73" fmla="*/ 1020 h 4380"/>
                <a:gd name="T74" fmla="*/ 1006 w 3826"/>
                <a:gd name="T75" fmla="*/ 776 h 4380"/>
                <a:gd name="T76" fmla="*/ 1306 w 3826"/>
                <a:gd name="T77" fmla="*/ 720 h 4380"/>
                <a:gd name="T78" fmla="*/ 1472 w 3826"/>
                <a:gd name="T79" fmla="*/ 895 h 4380"/>
                <a:gd name="T80" fmla="*/ 1673 w 3826"/>
                <a:gd name="T81" fmla="*/ 913 h 4380"/>
                <a:gd name="T82" fmla="*/ 1710 w 3826"/>
                <a:gd name="T83" fmla="*/ 758 h 4380"/>
                <a:gd name="T84" fmla="*/ 1518 w 3826"/>
                <a:gd name="T85" fmla="*/ 602 h 4380"/>
                <a:gd name="T86" fmla="*/ 1546 w 3826"/>
                <a:gd name="T87" fmla="*/ 270 h 4380"/>
                <a:gd name="T88" fmla="*/ 1755 w 3826"/>
                <a:gd name="T89" fmla="*/ 273 h 4380"/>
                <a:gd name="T90" fmla="*/ 1846 w 3826"/>
                <a:gd name="T91" fmla="*/ 480 h 4380"/>
                <a:gd name="T92" fmla="*/ 2130 w 3826"/>
                <a:gd name="T93" fmla="*/ 657 h 4380"/>
                <a:gd name="T94" fmla="*/ 2139 w 3826"/>
                <a:gd name="T95" fmla="*/ 511 h 4380"/>
                <a:gd name="T96" fmla="*/ 2116 w 3826"/>
                <a:gd name="T97" fmla="*/ 270 h 4380"/>
                <a:gd name="T98" fmla="*/ 2139 w 3826"/>
                <a:gd name="T99" fmla="*/ 81 h 4380"/>
                <a:gd name="T100" fmla="*/ 2386 w 3826"/>
                <a:gd name="T101" fmla="*/ 120 h 4380"/>
                <a:gd name="T102" fmla="*/ 2679 w 3826"/>
                <a:gd name="T103" fmla="*/ 63 h 4380"/>
                <a:gd name="T104" fmla="*/ 2872 w 3826"/>
                <a:gd name="T105" fmla="*/ 207 h 4380"/>
                <a:gd name="T106" fmla="*/ 3032 w 3826"/>
                <a:gd name="T107" fmla="*/ 231 h 4380"/>
                <a:gd name="T108" fmla="*/ 3184 w 3826"/>
                <a:gd name="T109" fmla="*/ 399 h 4380"/>
                <a:gd name="T110" fmla="*/ 3368 w 3826"/>
                <a:gd name="T111" fmla="*/ 551 h 4380"/>
                <a:gd name="T112" fmla="*/ 3474 w 3826"/>
                <a:gd name="T113" fmla="*/ 666 h 4380"/>
                <a:gd name="T114" fmla="*/ 3685 w 3826"/>
                <a:gd name="T115" fmla="*/ 950 h 4380"/>
                <a:gd name="T116" fmla="*/ 3826 w 3826"/>
                <a:gd name="T117" fmla="*/ 1170 h 43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826" h="4380">
                  <a:moveTo>
                    <a:pt x="3826" y="1170"/>
                  </a:moveTo>
                  <a:lnTo>
                    <a:pt x="2656" y="2760"/>
                  </a:lnTo>
                  <a:lnTo>
                    <a:pt x="2706" y="2861"/>
                  </a:lnTo>
                  <a:lnTo>
                    <a:pt x="2806" y="2910"/>
                  </a:lnTo>
                  <a:lnTo>
                    <a:pt x="2807" y="3135"/>
                  </a:lnTo>
                  <a:lnTo>
                    <a:pt x="2866" y="3240"/>
                  </a:lnTo>
                  <a:lnTo>
                    <a:pt x="3072" y="3217"/>
                  </a:lnTo>
                  <a:lnTo>
                    <a:pt x="3166" y="3990"/>
                  </a:lnTo>
                  <a:lnTo>
                    <a:pt x="3256" y="4140"/>
                  </a:lnTo>
                  <a:lnTo>
                    <a:pt x="3264" y="4314"/>
                  </a:lnTo>
                  <a:lnTo>
                    <a:pt x="3166" y="4380"/>
                  </a:lnTo>
                  <a:lnTo>
                    <a:pt x="3118" y="4314"/>
                  </a:lnTo>
                  <a:lnTo>
                    <a:pt x="3154" y="4223"/>
                  </a:lnTo>
                  <a:lnTo>
                    <a:pt x="3099" y="4068"/>
                  </a:lnTo>
                  <a:lnTo>
                    <a:pt x="3008" y="3885"/>
                  </a:lnTo>
                  <a:lnTo>
                    <a:pt x="2898" y="3930"/>
                  </a:lnTo>
                  <a:lnTo>
                    <a:pt x="2953" y="4004"/>
                  </a:lnTo>
                  <a:lnTo>
                    <a:pt x="2990" y="4168"/>
                  </a:lnTo>
                  <a:lnTo>
                    <a:pt x="2981" y="4269"/>
                  </a:lnTo>
                  <a:lnTo>
                    <a:pt x="2862" y="4360"/>
                  </a:lnTo>
                  <a:lnTo>
                    <a:pt x="2862" y="4058"/>
                  </a:lnTo>
                  <a:lnTo>
                    <a:pt x="2807" y="3949"/>
                  </a:lnTo>
                  <a:lnTo>
                    <a:pt x="2798" y="3802"/>
                  </a:lnTo>
                  <a:lnTo>
                    <a:pt x="2807" y="3601"/>
                  </a:lnTo>
                  <a:lnTo>
                    <a:pt x="2834" y="3428"/>
                  </a:lnTo>
                  <a:lnTo>
                    <a:pt x="2746" y="3360"/>
                  </a:lnTo>
                  <a:lnTo>
                    <a:pt x="2743" y="3199"/>
                  </a:lnTo>
                  <a:lnTo>
                    <a:pt x="2688" y="3089"/>
                  </a:lnTo>
                  <a:lnTo>
                    <a:pt x="2566" y="2880"/>
                  </a:lnTo>
                  <a:lnTo>
                    <a:pt x="2416" y="2730"/>
                  </a:lnTo>
                  <a:lnTo>
                    <a:pt x="2286" y="2623"/>
                  </a:lnTo>
                  <a:lnTo>
                    <a:pt x="2286" y="2532"/>
                  </a:lnTo>
                  <a:lnTo>
                    <a:pt x="2203" y="2431"/>
                  </a:lnTo>
                  <a:lnTo>
                    <a:pt x="2094" y="2285"/>
                  </a:lnTo>
                  <a:lnTo>
                    <a:pt x="1984" y="2394"/>
                  </a:lnTo>
                  <a:lnTo>
                    <a:pt x="1847" y="2330"/>
                  </a:lnTo>
                  <a:lnTo>
                    <a:pt x="1666" y="2340"/>
                  </a:lnTo>
                  <a:lnTo>
                    <a:pt x="1545" y="2321"/>
                  </a:lnTo>
                  <a:lnTo>
                    <a:pt x="1582" y="2248"/>
                  </a:lnTo>
                  <a:lnTo>
                    <a:pt x="1664" y="2157"/>
                  </a:lnTo>
                  <a:lnTo>
                    <a:pt x="1846" y="2070"/>
                  </a:lnTo>
                  <a:lnTo>
                    <a:pt x="1929" y="2148"/>
                  </a:lnTo>
                  <a:lnTo>
                    <a:pt x="2026" y="2070"/>
                  </a:lnTo>
                  <a:lnTo>
                    <a:pt x="1947" y="2010"/>
                  </a:lnTo>
                  <a:lnTo>
                    <a:pt x="1786" y="2010"/>
                  </a:lnTo>
                  <a:lnTo>
                    <a:pt x="1655" y="2029"/>
                  </a:lnTo>
                  <a:lnTo>
                    <a:pt x="1554" y="2093"/>
                  </a:lnTo>
                  <a:lnTo>
                    <a:pt x="1362" y="2065"/>
                  </a:lnTo>
                  <a:lnTo>
                    <a:pt x="1353" y="2175"/>
                  </a:lnTo>
                  <a:lnTo>
                    <a:pt x="1234" y="2248"/>
                  </a:lnTo>
                  <a:lnTo>
                    <a:pt x="1051" y="2212"/>
                  </a:lnTo>
                  <a:lnTo>
                    <a:pt x="946" y="2220"/>
                  </a:lnTo>
                  <a:lnTo>
                    <a:pt x="496" y="2160"/>
                  </a:lnTo>
                  <a:lnTo>
                    <a:pt x="128" y="1965"/>
                  </a:lnTo>
                  <a:lnTo>
                    <a:pt x="0" y="1882"/>
                  </a:lnTo>
                  <a:lnTo>
                    <a:pt x="9" y="1764"/>
                  </a:lnTo>
                  <a:lnTo>
                    <a:pt x="210" y="1919"/>
                  </a:lnTo>
                  <a:lnTo>
                    <a:pt x="357" y="1956"/>
                  </a:lnTo>
                  <a:lnTo>
                    <a:pt x="466" y="2040"/>
                  </a:lnTo>
                  <a:lnTo>
                    <a:pt x="649" y="2047"/>
                  </a:lnTo>
                  <a:lnTo>
                    <a:pt x="766" y="2010"/>
                  </a:lnTo>
                  <a:lnTo>
                    <a:pt x="933" y="2001"/>
                  </a:lnTo>
                  <a:lnTo>
                    <a:pt x="1036" y="1920"/>
                  </a:lnTo>
                  <a:lnTo>
                    <a:pt x="987" y="1846"/>
                  </a:lnTo>
                  <a:lnTo>
                    <a:pt x="887" y="1818"/>
                  </a:lnTo>
                  <a:lnTo>
                    <a:pt x="905" y="1709"/>
                  </a:lnTo>
                  <a:lnTo>
                    <a:pt x="896" y="1590"/>
                  </a:lnTo>
                  <a:lnTo>
                    <a:pt x="750" y="1608"/>
                  </a:lnTo>
                  <a:lnTo>
                    <a:pt x="676" y="1530"/>
                  </a:lnTo>
                  <a:lnTo>
                    <a:pt x="826" y="1410"/>
                  </a:lnTo>
                  <a:lnTo>
                    <a:pt x="878" y="1316"/>
                  </a:lnTo>
                  <a:lnTo>
                    <a:pt x="759" y="1233"/>
                  </a:lnTo>
                  <a:lnTo>
                    <a:pt x="736" y="1110"/>
                  </a:lnTo>
                  <a:lnTo>
                    <a:pt x="796" y="1020"/>
                  </a:lnTo>
                  <a:lnTo>
                    <a:pt x="887" y="904"/>
                  </a:lnTo>
                  <a:lnTo>
                    <a:pt x="1006" y="776"/>
                  </a:lnTo>
                  <a:lnTo>
                    <a:pt x="1189" y="794"/>
                  </a:lnTo>
                  <a:lnTo>
                    <a:pt x="1306" y="720"/>
                  </a:lnTo>
                  <a:lnTo>
                    <a:pt x="1335" y="849"/>
                  </a:lnTo>
                  <a:lnTo>
                    <a:pt x="1472" y="895"/>
                  </a:lnTo>
                  <a:lnTo>
                    <a:pt x="1546" y="930"/>
                  </a:lnTo>
                  <a:lnTo>
                    <a:pt x="1673" y="913"/>
                  </a:lnTo>
                  <a:lnTo>
                    <a:pt x="1756" y="810"/>
                  </a:lnTo>
                  <a:lnTo>
                    <a:pt x="1710" y="758"/>
                  </a:lnTo>
                  <a:lnTo>
                    <a:pt x="1600" y="685"/>
                  </a:lnTo>
                  <a:lnTo>
                    <a:pt x="1518" y="602"/>
                  </a:lnTo>
                  <a:lnTo>
                    <a:pt x="1456" y="480"/>
                  </a:lnTo>
                  <a:lnTo>
                    <a:pt x="1546" y="270"/>
                  </a:lnTo>
                  <a:lnTo>
                    <a:pt x="1637" y="246"/>
                  </a:lnTo>
                  <a:lnTo>
                    <a:pt x="1755" y="273"/>
                  </a:lnTo>
                  <a:lnTo>
                    <a:pt x="1966" y="360"/>
                  </a:lnTo>
                  <a:lnTo>
                    <a:pt x="1846" y="480"/>
                  </a:lnTo>
                  <a:lnTo>
                    <a:pt x="2026" y="630"/>
                  </a:lnTo>
                  <a:lnTo>
                    <a:pt x="2130" y="657"/>
                  </a:lnTo>
                  <a:lnTo>
                    <a:pt x="2206" y="600"/>
                  </a:lnTo>
                  <a:lnTo>
                    <a:pt x="2139" y="511"/>
                  </a:lnTo>
                  <a:lnTo>
                    <a:pt x="2075" y="429"/>
                  </a:lnTo>
                  <a:lnTo>
                    <a:pt x="2116" y="270"/>
                  </a:lnTo>
                  <a:lnTo>
                    <a:pt x="2167" y="182"/>
                  </a:lnTo>
                  <a:lnTo>
                    <a:pt x="2139" y="81"/>
                  </a:lnTo>
                  <a:lnTo>
                    <a:pt x="2296" y="0"/>
                  </a:lnTo>
                  <a:lnTo>
                    <a:pt x="2386" y="120"/>
                  </a:lnTo>
                  <a:lnTo>
                    <a:pt x="2552" y="127"/>
                  </a:lnTo>
                  <a:lnTo>
                    <a:pt x="2679" y="63"/>
                  </a:lnTo>
                  <a:lnTo>
                    <a:pt x="2843" y="127"/>
                  </a:lnTo>
                  <a:lnTo>
                    <a:pt x="2872" y="207"/>
                  </a:lnTo>
                  <a:lnTo>
                    <a:pt x="2971" y="145"/>
                  </a:lnTo>
                  <a:lnTo>
                    <a:pt x="3032" y="231"/>
                  </a:lnTo>
                  <a:lnTo>
                    <a:pt x="3136" y="210"/>
                  </a:lnTo>
                  <a:lnTo>
                    <a:pt x="3184" y="399"/>
                  </a:lnTo>
                  <a:lnTo>
                    <a:pt x="3286" y="420"/>
                  </a:lnTo>
                  <a:lnTo>
                    <a:pt x="3368" y="551"/>
                  </a:lnTo>
                  <a:lnTo>
                    <a:pt x="3346" y="648"/>
                  </a:lnTo>
                  <a:lnTo>
                    <a:pt x="3474" y="666"/>
                  </a:lnTo>
                  <a:lnTo>
                    <a:pt x="3493" y="813"/>
                  </a:lnTo>
                  <a:lnTo>
                    <a:pt x="3685" y="950"/>
                  </a:lnTo>
                  <a:lnTo>
                    <a:pt x="3785" y="1050"/>
                  </a:lnTo>
                  <a:lnTo>
                    <a:pt x="3826" y="1170"/>
                  </a:lnTo>
                  <a:close/>
                </a:path>
              </a:pathLst>
            </a:custGeom>
            <a:solidFill>
              <a:schemeClr val="accent3"/>
            </a:solidFill>
            <a:ln w="127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4" name="Rectangle 62">
              <a:extLst>
                <a:ext uri="{FF2B5EF4-FFF2-40B4-BE49-F238E27FC236}">
                  <a16:creationId xmlns:a16="http://schemas.microsoft.com/office/drawing/2014/main" id="{4D7BFB39-2E22-134D-905F-3E91C7064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134" y="3108858"/>
              <a:ext cx="1069161" cy="1169109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5" name="Rectangle 189">
              <a:extLst>
                <a:ext uri="{FF2B5EF4-FFF2-40B4-BE49-F238E27FC236}">
                  <a16:creationId xmlns:a16="http://schemas.microsoft.com/office/drawing/2014/main" id="{56FFE0FA-BC4A-8344-AD07-D1E021881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5999" y="3376635"/>
              <a:ext cx="288440" cy="215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05" tIns="45703" rIns="91405" bIns="45703">
              <a:spAutoFit/>
            </a:bodyPr>
            <a:lstStyle/>
            <a:p>
              <a:pPr algn="ctr" defTabSz="457041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>
                  <a:solidFill>
                    <a:srgbClr val="000000"/>
                  </a:solidFill>
                  <a:latin typeface="Franklin Gothic Medium Cond" panose="020B0606030402020204" pitchFamily="34" charset="0"/>
                </a:rPr>
                <a:t>AK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E0225F9D-BBC9-F94F-9BE5-FADECF31763C}"/>
              </a:ext>
            </a:extLst>
          </p:cNvPr>
          <p:cNvGrpSpPr/>
          <p:nvPr/>
        </p:nvGrpSpPr>
        <p:grpSpPr>
          <a:xfrm>
            <a:off x="1837934" y="629973"/>
            <a:ext cx="6437100" cy="4071788"/>
            <a:chOff x="2073537" y="941730"/>
            <a:chExt cx="5142107" cy="3252638"/>
          </a:xfrm>
          <a:effectLst>
            <a:outerShdw dist="25400" dir="7020000" algn="ctr" rotWithShape="0">
              <a:srgbClr val="B2B2B2">
                <a:alpha val="50000"/>
              </a:srgbClr>
            </a:outerShdw>
          </a:effectLst>
        </p:grpSpPr>
        <p:grpSp>
          <p:nvGrpSpPr>
            <p:cNvPr id="8" name="组合 51">
              <a:extLst>
                <a:ext uri="{FF2B5EF4-FFF2-40B4-BE49-F238E27FC236}">
                  <a16:creationId xmlns:a16="http://schemas.microsoft.com/office/drawing/2014/main" id="{A3290876-C3D4-B44F-AC76-8CC615ACFFC3}"/>
                </a:ext>
              </a:extLst>
            </p:cNvPr>
            <p:cNvGrpSpPr/>
            <p:nvPr/>
          </p:nvGrpSpPr>
          <p:grpSpPr>
            <a:xfrm>
              <a:off x="2073537" y="941730"/>
              <a:ext cx="5142107" cy="3252638"/>
              <a:chOff x="2269495" y="2281164"/>
              <a:chExt cx="4603496" cy="2911941"/>
            </a:xfrm>
          </p:grpSpPr>
          <p:sp>
            <p:nvSpPr>
              <p:cNvPr id="70" name="Freeform 6">
                <a:extLst>
                  <a:ext uri="{FF2B5EF4-FFF2-40B4-BE49-F238E27FC236}">
                    <a16:creationId xmlns:a16="http://schemas.microsoft.com/office/drawing/2014/main" id="{FE575D9D-FBB3-9344-8776-CE45F8FB3D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0144" y="2528766"/>
                <a:ext cx="898584" cy="539377"/>
              </a:xfrm>
              <a:custGeom>
                <a:avLst/>
                <a:gdLst>
                  <a:gd name="T0" fmla="*/ 6 w 4076"/>
                  <a:gd name="T1" fmla="*/ 0 h 2449"/>
                  <a:gd name="T2" fmla="*/ 221 w 4076"/>
                  <a:gd name="T3" fmla="*/ 36 h 2449"/>
                  <a:gd name="T4" fmla="*/ 511 w 4076"/>
                  <a:gd name="T5" fmla="*/ 70 h 2449"/>
                  <a:gd name="T6" fmla="*/ 772 w 4076"/>
                  <a:gd name="T7" fmla="*/ 88 h 2449"/>
                  <a:gd name="T8" fmla="*/ 755 w 4076"/>
                  <a:gd name="T9" fmla="*/ 457 h 2449"/>
                  <a:gd name="T10" fmla="*/ 385 w 4076"/>
                  <a:gd name="T11" fmla="*/ 429 h 2449"/>
                  <a:gd name="T12" fmla="*/ 277 w 4076"/>
                  <a:gd name="T13" fmla="*/ 417 h 2449"/>
                  <a:gd name="T14" fmla="*/ 267 w 4076"/>
                  <a:gd name="T15" fmla="*/ 452 h 2449"/>
                  <a:gd name="T16" fmla="*/ 239 w 4076"/>
                  <a:gd name="T17" fmla="*/ 441 h 2449"/>
                  <a:gd name="T18" fmla="*/ 239 w 4076"/>
                  <a:gd name="T19" fmla="*/ 459 h 2449"/>
                  <a:gd name="T20" fmla="*/ 217 w 4076"/>
                  <a:gd name="T21" fmla="*/ 464 h 2449"/>
                  <a:gd name="T22" fmla="*/ 199 w 4076"/>
                  <a:gd name="T23" fmla="*/ 453 h 2449"/>
                  <a:gd name="T24" fmla="*/ 154 w 4076"/>
                  <a:gd name="T25" fmla="*/ 453 h 2449"/>
                  <a:gd name="T26" fmla="*/ 136 w 4076"/>
                  <a:gd name="T27" fmla="*/ 444 h 2449"/>
                  <a:gd name="T28" fmla="*/ 120 w 4076"/>
                  <a:gd name="T29" fmla="*/ 426 h 2449"/>
                  <a:gd name="T30" fmla="*/ 110 w 4076"/>
                  <a:gd name="T31" fmla="*/ 409 h 2449"/>
                  <a:gd name="T32" fmla="*/ 108 w 4076"/>
                  <a:gd name="T33" fmla="*/ 380 h 2449"/>
                  <a:gd name="T34" fmla="*/ 92 w 4076"/>
                  <a:gd name="T35" fmla="*/ 327 h 2449"/>
                  <a:gd name="T36" fmla="*/ 60 w 4076"/>
                  <a:gd name="T37" fmla="*/ 329 h 2449"/>
                  <a:gd name="T38" fmla="*/ 60 w 4076"/>
                  <a:gd name="T39" fmla="*/ 287 h 2449"/>
                  <a:gd name="T40" fmla="*/ 80 w 4076"/>
                  <a:gd name="T41" fmla="*/ 231 h 2449"/>
                  <a:gd name="T42" fmla="*/ 57 w 4076"/>
                  <a:gd name="T43" fmla="*/ 219 h 2449"/>
                  <a:gd name="T44" fmla="*/ 46 w 4076"/>
                  <a:gd name="T45" fmla="*/ 197 h 2449"/>
                  <a:gd name="T46" fmla="*/ 18 w 4076"/>
                  <a:gd name="T47" fmla="*/ 167 h 2449"/>
                  <a:gd name="T48" fmla="*/ 0 w 4076"/>
                  <a:gd name="T49" fmla="*/ 140 h 2449"/>
                  <a:gd name="T50" fmla="*/ 0 w 4076"/>
                  <a:gd name="T51" fmla="*/ 87 h 2449"/>
                  <a:gd name="T52" fmla="*/ 1 w 4076"/>
                  <a:gd name="T53" fmla="*/ 49 h 2449"/>
                  <a:gd name="T54" fmla="*/ 6 w 4076"/>
                  <a:gd name="T55" fmla="*/ 0 h 24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076" h="2449">
                    <a:moveTo>
                      <a:pt x="31" y="0"/>
                    </a:moveTo>
                    <a:lnTo>
                      <a:pt x="1165" y="192"/>
                    </a:lnTo>
                    <a:lnTo>
                      <a:pt x="2696" y="372"/>
                    </a:lnTo>
                    <a:lnTo>
                      <a:pt x="4076" y="462"/>
                    </a:lnTo>
                    <a:lnTo>
                      <a:pt x="3986" y="2412"/>
                    </a:lnTo>
                    <a:lnTo>
                      <a:pt x="2035" y="2262"/>
                    </a:lnTo>
                    <a:lnTo>
                      <a:pt x="1465" y="2202"/>
                    </a:lnTo>
                    <a:lnTo>
                      <a:pt x="1410" y="2388"/>
                    </a:lnTo>
                    <a:lnTo>
                      <a:pt x="1264" y="2329"/>
                    </a:lnTo>
                    <a:lnTo>
                      <a:pt x="1262" y="2421"/>
                    </a:lnTo>
                    <a:lnTo>
                      <a:pt x="1146" y="2449"/>
                    </a:lnTo>
                    <a:lnTo>
                      <a:pt x="1053" y="2390"/>
                    </a:lnTo>
                    <a:lnTo>
                      <a:pt x="811" y="2390"/>
                    </a:lnTo>
                    <a:lnTo>
                      <a:pt x="720" y="2341"/>
                    </a:lnTo>
                    <a:lnTo>
                      <a:pt x="632" y="2251"/>
                    </a:lnTo>
                    <a:lnTo>
                      <a:pt x="583" y="2159"/>
                    </a:lnTo>
                    <a:lnTo>
                      <a:pt x="572" y="2005"/>
                    </a:lnTo>
                    <a:lnTo>
                      <a:pt x="486" y="1727"/>
                    </a:lnTo>
                    <a:lnTo>
                      <a:pt x="319" y="1736"/>
                    </a:lnTo>
                    <a:lnTo>
                      <a:pt x="318" y="1515"/>
                    </a:lnTo>
                    <a:lnTo>
                      <a:pt x="421" y="1220"/>
                    </a:lnTo>
                    <a:lnTo>
                      <a:pt x="303" y="1154"/>
                    </a:lnTo>
                    <a:lnTo>
                      <a:pt x="241" y="1040"/>
                    </a:lnTo>
                    <a:lnTo>
                      <a:pt x="94" y="881"/>
                    </a:lnTo>
                    <a:lnTo>
                      <a:pt x="1" y="737"/>
                    </a:lnTo>
                    <a:lnTo>
                      <a:pt x="0" y="461"/>
                    </a:lnTo>
                    <a:lnTo>
                      <a:pt x="6" y="25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1" name="Freeform 7">
                <a:extLst>
                  <a:ext uri="{FF2B5EF4-FFF2-40B4-BE49-F238E27FC236}">
                    <a16:creationId xmlns:a16="http://schemas.microsoft.com/office/drawing/2014/main" id="{32F4F36D-833D-4745-92CA-DC017EA03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3596" y="2624087"/>
                <a:ext cx="577328" cy="342923"/>
              </a:xfrm>
              <a:custGeom>
                <a:avLst/>
                <a:gdLst>
                  <a:gd name="T0" fmla="*/ 14 w 2622"/>
                  <a:gd name="T1" fmla="*/ 7 h 1560"/>
                  <a:gd name="T2" fmla="*/ 0 w 2622"/>
                  <a:gd name="T3" fmla="*/ 295 h 1560"/>
                  <a:gd name="T4" fmla="*/ 496 w 2622"/>
                  <a:gd name="T5" fmla="*/ 284 h 1560"/>
                  <a:gd name="T6" fmla="*/ 486 w 2622"/>
                  <a:gd name="T7" fmla="*/ 217 h 1560"/>
                  <a:gd name="T8" fmla="*/ 477 w 2622"/>
                  <a:gd name="T9" fmla="*/ 130 h 1560"/>
                  <a:gd name="T10" fmla="*/ 454 w 2622"/>
                  <a:gd name="T11" fmla="*/ 99 h 1560"/>
                  <a:gd name="T12" fmla="*/ 447 w 2622"/>
                  <a:gd name="T13" fmla="*/ 58 h 1560"/>
                  <a:gd name="T14" fmla="*/ 443 w 2622"/>
                  <a:gd name="T15" fmla="*/ 0 h 1560"/>
                  <a:gd name="T16" fmla="*/ 355 w 2622"/>
                  <a:gd name="T17" fmla="*/ 3 h 1560"/>
                  <a:gd name="T18" fmla="*/ 310 w 2622"/>
                  <a:gd name="T19" fmla="*/ 12 h 1560"/>
                  <a:gd name="T20" fmla="*/ 236 w 2622"/>
                  <a:gd name="T21" fmla="*/ 9 h 1560"/>
                  <a:gd name="T22" fmla="*/ 140 w 2622"/>
                  <a:gd name="T23" fmla="*/ 10 h 1560"/>
                  <a:gd name="T24" fmla="*/ 14 w 2622"/>
                  <a:gd name="T25" fmla="*/ 7 h 15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22" h="1560">
                    <a:moveTo>
                      <a:pt x="72" y="35"/>
                    </a:moveTo>
                    <a:lnTo>
                      <a:pt x="0" y="1560"/>
                    </a:lnTo>
                    <a:lnTo>
                      <a:pt x="2622" y="1503"/>
                    </a:lnTo>
                    <a:lnTo>
                      <a:pt x="2568" y="1149"/>
                    </a:lnTo>
                    <a:lnTo>
                      <a:pt x="2520" y="690"/>
                    </a:lnTo>
                    <a:lnTo>
                      <a:pt x="2400" y="525"/>
                    </a:lnTo>
                    <a:lnTo>
                      <a:pt x="2364" y="309"/>
                    </a:lnTo>
                    <a:lnTo>
                      <a:pt x="2340" y="0"/>
                    </a:lnTo>
                    <a:lnTo>
                      <a:pt x="1878" y="15"/>
                    </a:lnTo>
                    <a:lnTo>
                      <a:pt x="1638" y="63"/>
                    </a:lnTo>
                    <a:lnTo>
                      <a:pt x="1248" y="45"/>
                    </a:lnTo>
                    <a:lnTo>
                      <a:pt x="738" y="51"/>
                    </a:lnTo>
                    <a:lnTo>
                      <a:pt x="72" y="35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" name="Freeform 8">
                <a:extLst>
                  <a:ext uri="{FF2B5EF4-FFF2-40B4-BE49-F238E27FC236}">
                    <a16:creationId xmlns:a16="http://schemas.microsoft.com/office/drawing/2014/main" id="{28181DFF-34A5-F44F-8EB4-9EF3EA5618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5913" y="3302959"/>
                <a:ext cx="497015" cy="619587"/>
              </a:xfrm>
              <a:custGeom>
                <a:avLst/>
                <a:gdLst>
                  <a:gd name="T0" fmla="*/ 71 w 2254"/>
                  <a:gd name="T1" fmla="*/ 0 h 2808"/>
                  <a:gd name="T2" fmla="*/ 181 w 2254"/>
                  <a:gd name="T3" fmla="*/ 16 h 2808"/>
                  <a:gd name="T4" fmla="*/ 279 w 2254"/>
                  <a:gd name="T5" fmla="*/ 42 h 2808"/>
                  <a:gd name="T6" fmla="*/ 273 w 2254"/>
                  <a:gd name="T7" fmla="*/ 81 h 2808"/>
                  <a:gd name="T8" fmla="*/ 270 w 2254"/>
                  <a:gd name="T9" fmla="*/ 133 h 2808"/>
                  <a:gd name="T10" fmla="*/ 365 w 2254"/>
                  <a:gd name="T11" fmla="*/ 139 h 2808"/>
                  <a:gd name="T12" fmla="*/ 427 w 2254"/>
                  <a:gd name="T13" fmla="*/ 146 h 2808"/>
                  <a:gd name="T14" fmla="*/ 405 w 2254"/>
                  <a:gd name="T15" fmla="*/ 284 h 2808"/>
                  <a:gd name="T16" fmla="*/ 383 w 2254"/>
                  <a:gd name="T17" fmla="*/ 533 h 2808"/>
                  <a:gd name="T18" fmla="*/ 0 w 2254"/>
                  <a:gd name="T19" fmla="*/ 476 h 2808"/>
                  <a:gd name="T20" fmla="*/ 11 w 2254"/>
                  <a:gd name="T21" fmla="*/ 386 h 2808"/>
                  <a:gd name="T22" fmla="*/ 36 w 2254"/>
                  <a:gd name="T23" fmla="*/ 231 h 2808"/>
                  <a:gd name="T24" fmla="*/ 44 w 2254"/>
                  <a:gd name="T25" fmla="*/ 159 h 2808"/>
                  <a:gd name="T26" fmla="*/ 50 w 2254"/>
                  <a:gd name="T27" fmla="*/ 95 h 2808"/>
                  <a:gd name="T28" fmla="*/ 65 w 2254"/>
                  <a:gd name="T29" fmla="*/ 22 h 2808"/>
                  <a:gd name="T30" fmla="*/ 71 w 2254"/>
                  <a:gd name="T31" fmla="*/ 0 h 28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54" h="2808">
                    <a:moveTo>
                      <a:pt x="377" y="0"/>
                    </a:moveTo>
                    <a:lnTo>
                      <a:pt x="956" y="85"/>
                    </a:lnTo>
                    <a:lnTo>
                      <a:pt x="1472" y="220"/>
                    </a:lnTo>
                    <a:lnTo>
                      <a:pt x="1441" y="428"/>
                    </a:lnTo>
                    <a:lnTo>
                      <a:pt x="1423" y="702"/>
                    </a:lnTo>
                    <a:lnTo>
                      <a:pt x="1926" y="730"/>
                    </a:lnTo>
                    <a:lnTo>
                      <a:pt x="2254" y="767"/>
                    </a:lnTo>
                    <a:lnTo>
                      <a:pt x="2136" y="1498"/>
                    </a:lnTo>
                    <a:lnTo>
                      <a:pt x="2024" y="2808"/>
                    </a:lnTo>
                    <a:lnTo>
                      <a:pt x="0" y="2509"/>
                    </a:lnTo>
                    <a:lnTo>
                      <a:pt x="56" y="2032"/>
                    </a:lnTo>
                    <a:lnTo>
                      <a:pt x="189" y="1219"/>
                    </a:lnTo>
                    <a:lnTo>
                      <a:pt x="234" y="838"/>
                    </a:lnTo>
                    <a:lnTo>
                      <a:pt x="266" y="501"/>
                    </a:lnTo>
                    <a:lnTo>
                      <a:pt x="345" y="118"/>
                    </a:lnTo>
                    <a:lnTo>
                      <a:pt x="377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" name="Freeform 9">
                <a:extLst>
                  <a:ext uri="{FF2B5EF4-FFF2-40B4-BE49-F238E27FC236}">
                    <a16:creationId xmlns:a16="http://schemas.microsoft.com/office/drawing/2014/main" id="{76C46570-2EC8-A64D-B227-715074E04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0184" y="3014671"/>
                <a:ext cx="607592" cy="492879"/>
              </a:xfrm>
              <a:custGeom>
                <a:avLst/>
                <a:gdLst>
                  <a:gd name="T0" fmla="*/ 0 w 2757"/>
                  <a:gd name="T1" fmla="*/ 382 h 2235"/>
                  <a:gd name="T2" fmla="*/ 96 w 2757"/>
                  <a:gd name="T3" fmla="*/ 388 h 2235"/>
                  <a:gd name="T4" fmla="*/ 157 w 2757"/>
                  <a:gd name="T5" fmla="*/ 394 h 2235"/>
                  <a:gd name="T6" fmla="*/ 510 w 2757"/>
                  <a:gd name="T7" fmla="*/ 424 h 2235"/>
                  <a:gd name="T8" fmla="*/ 522 w 2757"/>
                  <a:gd name="T9" fmla="*/ 39 h 2235"/>
                  <a:gd name="T10" fmla="*/ 156 w 2757"/>
                  <a:gd name="T11" fmla="*/ 11 h 2235"/>
                  <a:gd name="T12" fmla="*/ 45 w 2757"/>
                  <a:gd name="T13" fmla="*/ 0 h 2235"/>
                  <a:gd name="T14" fmla="*/ 35 w 2757"/>
                  <a:gd name="T15" fmla="*/ 35 h 2235"/>
                  <a:gd name="T16" fmla="*/ 8 w 2757"/>
                  <a:gd name="T17" fmla="*/ 291 h 2235"/>
                  <a:gd name="T18" fmla="*/ 3 w 2757"/>
                  <a:gd name="T19" fmla="*/ 334 h 2235"/>
                  <a:gd name="T20" fmla="*/ 0 w 2757"/>
                  <a:gd name="T21" fmla="*/ 382 h 22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757" h="2235">
                    <a:moveTo>
                      <a:pt x="0" y="2014"/>
                    </a:moveTo>
                    <a:lnTo>
                      <a:pt x="508" y="2044"/>
                    </a:lnTo>
                    <a:lnTo>
                      <a:pt x="828" y="2078"/>
                    </a:lnTo>
                    <a:lnTo>
                      <a:pt x="2696" y="2235"/>
                    </a:lnTo>
                    <a:lnTo>
                      <a:pt x="2757" y="208"/>
                    </a:lnTo>
                    <a:lnTo>
                      <a:pt x="824" y="60"/>
                    </a:lnTo>
                    <a:lnTo>
                      <a:pt x="238" y="0"/>
                    </a:lnTo>
                    <a:lnTo>
                      <a:pt x="185" y="184"/>
                    </a:lnTo>
                    <a:lnTo>
                      <a:pt x="44" y="1536"/>
                    </a:lnTo>
                    <a:lnTo>
                      <a:pt x="16" y="1760"/>
                    </a:lnTo>
                    <a:lnTo>
                      <a:pt x="0" y="2014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4" name="Freeform 10">
                <a:extLst>
                  <a:ext uri="{FF2B5EF4-FFF2-40B4-BE49-F238E27FC236}">
                    <a16:creationId xmlns:a16="http://schemas.microsoft.com/office/drawing/2014/main" id="{502B09A7-65F3-934F-BECA-83B9FAEA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0892" y="3856286"/>
                <a:ext cx="581984" cy="703283"/>
              </a:xfrm>
              <a:custGeom>
                <a:avLst/>
                <a:gdLst>
                  <a:gd name="T0" fmla="*/ 116 w 2635"/>
                  <a:gd name="T1" fmla="*/ 0 h 3189"/>
                  <a:gd name="T2" fmla="*/ 500 w 2635"/>
                  <a:gd name="T3" fmla="*/ 57 h 3189"/>
                  <a:gd name="T4" fmla="*/ 458 w 2635"/>
                  <a:gd name="T5" fmla="*/ 605 h 3189"/>
                  <a:gd name="T6" fmla="*/ 396 w 2635"/>
                  <a:gd name="T7" fmla="*/ 596 h 3189"/>
                  <a:gd name="T8" fmla="*/ 334 w 2635"/>
                  <a:gd name="T9" fmla="*/ 593 h 3189"/>
                  <a:gd name="T10" fmla="*/ 289 w 2635"/>
                  <a:gd name="T11" fmla="*/ 585 h 3189"/>
                  <a:gd name="T12" fmla="*/ 105 w 2635"/>
                  <a:gd name="T13" fmla="*/ 477 h 3189"/>
                  <a:gd name="T14" fmla="*/ 20 w 2635"/>
                  <a:gd name="T15" fmla="*/ 434 h 3189"/>
                  <a:gd name="T16" fmla="*/ 3 w 2635"/>
                  <a:gd name="T17" fmla="*/ 411 h 3189"/>
                  <a:gd name="T18" fmla="*/ 0 w 2635"/>
                  <a:gd name="T19" fmla="*/ 405 h 3189"/>
                  <a:gd name="T20" fmla="*/ 18 w 2635"/>
                  <a:gd name="T21" fmla="*/ 396 h 3189"/>
                  <a:gd name="T22" fmla="*/ 18 w 2635"/>
                  <a:gd name="T23" fmla="*/ 373 h 3189"/>
                  <a:gd name="T24" fmla="*/ 10 w 2635"/>
                  <a:gd name="T25" fmla="*/ 350 h 3189"/>
                  <a:gd name="T26" fmla="*/ 18 w 2635"/>
                  <a:gd name="T27" fmla="*/ 329 h 3189"/>
                  <a:gd name="T28" fmla="*/ 35 w 2635"/>
                  <a:gd name="T29" fmla="*/ 316 h 3189"/>
                  <a:gd name="T30" fmla="*/ 30 w 2635"/>
                  <a:gd name="T31" fmla="*/ 299 h 3189"/>
                  <a:gd name="T32" fmla="*/ 39 w 2635"/>
                  <a:gd name="T33" fmla="*/ 286 h 3189"/>
                  <a:gd name="T34" fmla="*/ 52 w 2635"/>
                  <a:gd name="T35" fmla="*/ 265 h 3189"/>
                  <a:gd name="T36" fmla="*/ 64 w 2635"/>
                  <a:gd name="T37" fmla="*/ 265 h 3189"/>
                  <a:gd name="T38" fmla="*/ 68 w 2635"/>
                  <a:gd name="T39" fmla="*/ 250 h 3189"/>
                  <a:gd name="T40" fmla="*/ 47 w 2635"/>
                  <a:gd name="T41" fmla="*/ 213 h 3189"/>
                  <a:gd name="T42" fmla="*/ 41 w 2635"/>
                  <a:gd name="T43" fmla="*/ 180 h 3189"/>
                  <a:gd name="T44" fmla="*/ 34 w 2635"/>
                  <a:gd name="T45" fmla="*/ 170 h 3189"/>
                  <a:gd name="T46" fmla="*/ 47 w 2635"/>
                  <a:gd name="T47" fmla="*/ 153 h 3189"/>
                  <a:gd name="T48" fmla="*/ 49 w 2635"/>
                  <a:gd name="T49" fmla="*/ 130 h 3189"/>
                  <a:gd name="T50" fmla="*/ 42 w 2635"/>
                  <a:gd name="T51" fmla="*/ 98 h 3189"/>
                  <a:gd name="T52" fmla="*/ 43 w 2635"/>
                  <a:gd name="T53" fmla="*/ 82 h 3189"/>
                  <a:gd name="T54" fmla="*/ 58 w 2635"/>
                  <a:gd name="T55" fmla="*/ 73 h 3189"/>
                  <a:gd name="T56" fmla="*/ 78 w 2635"/>
                  <a:gd name="T57" fmla="*/ 79 h 3189"/>
                  <a:gd name="T58" fmla="*/ 105 w 2635"/>
                  <a:gd name="T59" fmla="*/ 87 h 3189"/>
                  <a:gd name="T60" fmla="*/ 100 w 2635"/>
                  <a:gd name="T61" fmla="*/ 61 h 3189"/>
                  <a:gd name="T62" fmla="*/ 110 w 2635"/>
                  <a:gd name="T63" fmla="*/ 48 h 3189"/>
                  <a:gd name="T64" fmla="*/ 110 w 2635"/>
                  <a:gd name="T65" fmla="*/ 23 h 3189"/>
                  <a:gd name="T66" fmla="*/ 114 w 2635"/>
                  <a:gd name="T67" fmla="*/ 6 h 3189"/>
                  <a:gd name="T68" fmla="*/ 116 w 2635"/>
                  <a:gd name="T69" fmla="*/ 0 h 318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635" h="3189">
                    <a:moveTo>
                      <a:pt x="609" y="0"/>
                    </a:moveTo>
                    <a:lnTo>
                      <a:pt x="2635" y="300"/>
                    </a:lnTo>
                    <a:lnTo>
                      <a:pt x="2416" y="3189"/>
                    </a:lnTo>
                    <a:lnTo>
                      <a:pt x="2089" y="3144"/>
                    </a:lnTo>
                    <a:lnTo>
                      <a:pt x="1759" y="3126"/>
                    </a:lnTo>
                    <a:lnTo>
                      <a:pt x="1525" y="3084"/>
                    </a:lnTo>
                    <a:lnTo>
                      <a:pt x="553" y="2514"/>
                    </a:lnTo>
                    <a:lnTo>
                      <a:pt x="106" y="2289"/>
                    </a:lnTo>
                    <a:lnTo>
                      <a:pt x="16" y="2169"/>
                    </a:lnTo>
                    <a:lnTo>
                      <a:pt x="0" y="2135"/>
                    </a:lnTo>
                    <a:lnTo>
                      <a:pt x="96" y="2088"/>
                    </a:lnTo>
                    <a:lnTo>
                      <a:pt x="94" y="1964"/>
                    </a:lnTo>
                    <a:lnTo>
                      <a:pt x="54" y="1844"/>
                    </a:lnTo>
                    <a:lnTo>
                      <a:pt x="96" y="1736"/>
                    </a:lnTo>
                    <a:lnTo>
                      <a:pt x="187" y="1665"/>
                    </a:lnTo>
                    <a:lnTo>
                      <a:pt x="157" y="1575"/>
                    </a:lnTo>
                    <a:lnTo>
                      <a:pt x="205" y="1509"/>
                    </a:lnTo>
                    <a:lnTo>
                      <a:pt x="276" y="1397"/>
                    </a:lnTo>
                    <a:lnTo>
                      <a:pt x="337" y="1395"/>
                    </a:lnTo>
                    <a:lnTo>
                      <a:pt x="360" y="1319"/>
                    </a:lnTo>
                    <a:lnTo>
                      <a:pt x="249" y="1124"/>
                    </a:lnTo>
                    <a:lnTo>
                      <a:pt x="217" y="948"/>
                    </a:lnTo>
                    <a:lnTo>
                      <a:pt x="178" y="897"/>
                    </a:lnTo>
                    <a:lnTo>
                      <a:pt x="249" y="809"/>
                    </a:lnTo>
                    <a:lnTo>
                      <a:pt x="258" y="687"/>
                    </a:lnTo>
                    <a:lnTo>
                      <a:pt x="223" y="515"/>
                    </a:lnTo>
                    <a:lnTo>
                      <a:pt x="228" y="431"/>
                    </a:lnTo>
                    <a:lnTo>
                      <a:pt x="307" y="384"/>
                    </a:lnTo>
                    <a:lnTo>
                      <a:pt x="411" y="414"/>
                    </a:lnTo>
                    <a:lnTo>
                      <a:pt x="553" y="461"/>
                    </a:lnTo>
                    <a:lnTo>
                      <a:pt x="528" y="320"/>
                    </a:lnTo>
                    <a:lnTo>
                      <a:pt x="582" y="252"/>
                    </a:lnTo>
                    <a:lnTo>
                      <a:pt x="582" y="122"/>
                    </a:lnTo>
                    <a:lnTo>
                      <a:pt x="603" y="32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" name="Freeform 11">
                <a:extLst>
                  <a:ext uri="{FF2B5EF4-FFF2-40B4-BE49-F238E27FC236}">
                    <a16:creationId xmlns:a16="http://schemas.microsoft.com/office/drawing/2014/main" id="{6B4467C7-9494-F346-B7C6-2A74DC47F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2877" y="3471514"/>
                <a:ext cx="635527" cy="481255"/>
              </a:xfrm>
              <a:custGeom>
                <a:avLst/>
                <a:gdLst>
                  <a:gd name="T0" fmla="*/ 43 w 2886"/>
                  <a:gd name="T1" fmla="*/ 0 h 2181"/>
                  <a:gd name="T2" fmla="*/ 21 w 2886"/>
                  <a:gd name="T3" fmla="*/ 141 h 2181"/>
                  <a:gd name="T4" fmla="*/ 0 w 2886"/>
                  <a:gd name="T5" fmla="*/ 388 h 2181"/>
                  <a:gd name="T6" fmla="*/ 215 w 2886"/>
                  <a:gd name="T7" fmla="*/ 404 h 2181"/>
                  <a:gd name="T8" fmla="*/ 386 w 2886"/>
                  <a:gd name="T9" fmla="*/ 412 h 2181"/>
                  <a:gd name="T10" fmla="*/ 536 w 2886"/>
                  <a:gd name="T11" fmla="*/ 414 h 2181"/>
                  <a:gd name="T12" fmla="*/ 535 w 2886"/>
                  <a:gd name="T13" fmla="*/ 196 h 2181"/>
                  <a:gd name="T14" fmla="*/ 546 w 2886"/>
                  <a:gd name="T15" fmla="*/ 112 h 2181"/>
                  <a:gd name="T16" fmla="*/ 543 w 2886"/>
                  <a:gd name="T17" fmla="*/ 80 h 2181"/>
                  <a:gd name="T18" fmla="*/ 540 w 2886"/>
                  <a:gd name="T19" fmla="*/ 51 h 2181"/>
                  <a:gd name="T20" fmla="*/ 543 w 2886"/>
                  <a:gd name="T21" fmla="*/ 28 h 2181"/>
                  <a:gd name="T22" fmla="*/ 519 w 2886"/>
                  <a:gd name="T23" fmla="*/ 32 h 2181"/>
                  <a:gd name="T24" fmla="*/ 396 w 2886"/>
                  <a:gd name="T25" fmla="*/ 30 h 2181"/>
                  <a:gd name="T26" fmla="*/ 72 w 2886"/>
                  <a:gd name="T27" fmla="*/ 2 h 2181"/>
                  <a:gd name="T28" fmla="*/ 43 w 2886"/>
                  <a:gd name="T29" fmla="*/ 0 h 21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886" h="2181">
                    <a:moveTo>
                      <a:pt x="227" y="0"/>
                    </a:moveTo>
                    <a:lnTo>
                      <a:pt x="110" y="741"/>
                    </a:lnTo>
                    <a:lnTo>
                      <a:pt x="0" y="2044"/>
                    </a:lnTo>
                    <a:lnTo>
                      <a:pt x="1134" y="2128"/>
                    </a:lnTo>
                    <a:lnTo>
                      <a:pt x="2040" y="2170"/>
                    </a:lnTo>
                    <a:lnTo>
                      <a:pt x="2835" y="2181"/>
                    </a:lnTo>
                    <a:lnTo>
                      <a:pt x="2826" y="1035"/>
                    </a:lnTo>
                    <a:lnTo>
                      <a:pt x="2886" y="591"/>
                    </a:lnTo>
                    <a:lnTo>
                      <a:pt x="2868" y="423"/>
                    </a:lnTo>
                    <a:lnTo>
                      <a:pt x="2856" y="267"/>
                    </a:lnTo>
                    <a:lnTo>
                      <a:pt x="2868" y="147"/>
                    </a:lnTo>
                    <a:lnTo>
                      <a:pt x="2745" y="169"/>
                    </a:lnTo>
                    <a:lnTo>
                      <a:pt x="2093" y="157"/>
                    </a:lnTo>
                    <a:lnTo>
                      <a:pt x="380" y="12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" name="Freeform 12">
                <a:extLst>
                  <a:ext uri="{FF2B5EF4-FFF2-40B4-BE49-F238E27FC236}">
                    <a16:creationId xmlns:a16="http://schemas.microsoft.com/office/drawing/2014/main" id="{BBB0EE1D-278A-6D49-ABFE-E1B6BEF90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1956" y="2955386"/>
                <a:ext cx="622723" cy="367335"/>
              </a:xfrm>
              <a:custGeom>
                <a:avLst/>
                <a:gdLst>
                  <a:gd name="T0" fmla="*/ 0 w 2822"/>
                  <a:gd name="T1" fmla="*/ 276 h 1670"/>
                  <a:gd name="T2" fmla="*/ 108 w 2822"/>
                  <a:gd name="T3" fmla="*/ 285 h 1670"/>
                  <a:gd name="T4" fmla="*/ 217 w 2822"/>
                  <a:gd name="T5" fmla="*/ 286 h 1670"/>
                  <a:gd name="T6" fmla="*/ 295 w 2822"/>
                  <a:gd name="T7" fmla="*/ 285 h 1670"/>
                  <a:gd name="T8" fmla="*/ 349 w 2822"/>
                  <a:gd name="T9" fmla="*/ 283 h 1670"/>
                  <a:gd name="T10" fmla="*/ 376 w 2822"/>
                  <a:gd name="T11" fmla="*/ 281 h 1670"/>
                  <a:gd name="T12" fmla="*/ 422 w 2822"/>
                  <a:gd name="T13" fmla="*/ 298 h 1670"/>
                  <a:gd name="T14" fmla="*/ 439 w 2822"/>
                  <a:gd name="T15" fmla="*/ 286 h 1670"/>
                  <a:gd name="T16" fmla="*/ 473 w 2822"/>
                  <a:gd name="T17" fmla="*/ 286 h 1670"/>
                  <a:gd name="T18" fmla="*/ 485 w 2822"/>
                  <a:gd name="T19" fmla="*/ 303 h 1670"/>
                  <a:gd name="T20" fmla="*/ 535 w 2822"/>
                  <a:gd name="T21" fmla="*/ 316 h 1670"/>
                  <a:gd name="T22" fmla="*/ 535 w 2822"/>
                  <a:gd name="T23" fmla="*/ 259 h 1670"/>
                  <a:gd name="T24" fmla="*/ 528 w 2822"/>
                  <a:gd name="T25" fmla="*/ 233 h 1670"/>
                  <a:gd name="T26" fmla="*/ 533 w 2822"/>
                  <a:gd name="T27" fmla="*/ 181 h 1670"/>
                  <a:gd name="T28" fmla="*/ 526 w 2822"/>
                  <a:gd name="T29" fmla="*/ 72 h 1670"/>
                  <a:gd name="T30" fmla="*/ 502 w 2822"/>
                  <a:gd name="T31" fmla="*/ 43 h 1670"/>
                  <a:gd name="T32" fmla="*/ 509 w 2822"/>
                  <a:gd name="T33" fmla="*/ 22 h 1670"/>
                  <a:gd name="T34" fmla="*/ 507 w 2822"/>
                  <a:gd name="T35" fmla="*/ 0 h 1670"/>
                  <a:gd name="T36" fmla="*/ 388 w 2822"/>
                  <a:gd name="T37" fmla="*/ 3 h 1670"/>
                  <a:gd name="T38" fmla="*/ 10 w 2822"/>
                  <a:gd name="T39" fmla="*/ 10 h 1670"/>
                  <a:gd name="T40" fmla="*/ 5 w 2822"/>
                  <a:gd name="T41" fmla="*/ 90 h 1670"/>
                  <a:gd name="T42" fmla="*/ 0 w 2822"/>
                  <a:gd name="T43" fmla="*/ 276 h 167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822" h="1670">
                    <a:moveTo>
                      <a:pt x="0" y="1456"/>
                    </a:moveTo>
                    <a:lnTo>
                      <a:pt x="570" y="1505"/>
                    </a:lnTo>
                    <a:lnTo>
                      <a:pt x="1143" y="1513"/>
                    </a:lnTo>
                    <a:lnTo>
                      <a:pt x="1558" y="1505"/>
                    </a:lnTo>
                    <a:lnTo>
                      <a:pt x="1842" y="1496"/>
                    </a:lnTo>
                    <a:lnTo>
                      <a:pt x="1985" y="1483"/>
                    </a:lnTo>
                    <a:lnTo>
                      <a:pt x="2225" y="1573"/>
                    </a:lnTo>
                    <a:lnTo>
                      <a:pt x="2315" y="1513"/>
                    </a:lnTo>
                    <a:lnTo>
                      <a:pt x="2496" y="1513"/>
                    </a:lnTo>
                    <a:lnTo>
                      <a:pt x="2556" y="1603"/>
                    </a:lnTo>
                    <a:lnTo>
                      <a:pt x="2822" y="1670"/>
                    </a:lnTo>
                    <a:lnTo>
                      <a:pt x="2822" y="1369"/>
                    </a:lnTo>
                    <a:lnTo>
                      <a:pt x="2785" y="1232"/>
                    </a:lnTo>
                    <a:lnTo>
                      <a:pt x="2813" y="957"/>
                    </a:lnTo>
                    <a:lnTo>
                      <a:pt x="2776" y="382"/>
                    </a:lnTo>
                    <a:lnTo>
                      <a:pt x="2646" y="226"/>
                    </a:lnTo>
                    <a:lnTo>
                      <a:pt x="2685" y="118"/>
                    </a:lnTo>
                    <a:lnTo>
                      <a:pt x="2674" y="0"/>
                    </a:lnTo>
                    <a:lnTo>
                      <a:pt x="2045" y="16"/>
                    </a:lnTo>
                    <a:lnTo>
                      <a:pt x="54" y="54"/>
                    </a:lnTo>
                    <a:lnTo>
                      <a:pt x="28" y="476"/>
                    </a:lnTo>
                    <a:lnTo>
                      <a:pt x="0" y="1456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" name="Freeform 13">
                <a:extLst>
                  <a:ext uri="{FF2B5EF4-FFF2-40B4-BE49-F238E27FC236}">
                    <a16:creationId xmlns:a16="http://schemas.microsoft.com/office/drawing/2014/main" id="{AFC7CEC2-E5CB-6C43-9287-F6ED5AEAF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4972" y="3277385"/>
                <a:ext cx="732136" cy="326649"/>
              </a:xfrm>
              <a:custGeom>
                <a:avLst/>
                <a:gdLst>
                  <a:gd name="T0" fmla="*/ 7 w 3321"/>
                  <a:gd name="T1" fmla="*/ 0 h 1486"/>
                  <a:gd name="T2" fmla="*/ 0 w 3321"/>
                  <a:gd name="T3" fmla="*/ 197 h 1486"/>
                  <a:gd name="T4" fmla="*/ 123 w 3321"/>
                  <a:gd name="T5" fmla="*/ 200 h 1486"/>
                  <a:gd name="T6" fmla="*/ 146 w 3321"/>
                  <a:gd name="T7" fmla="*/ 196 h 1486"/>
                  <a:gd name="T8" fmla="*/ 144 w 3321"/>
                  <a:gd name="T9" fmla="*/ 218 h 1486"/>
                  <a:gd name="T10" fmla="*/ 147 w 3321"/>
                  <a:gd name="T11" fmla="*/ 252 h 1486"/>
                  <a:gd name="T12" fmla="*/ 150 w 3321"/>
                  <a:gd name="T13" fmla="*/ 281 h 1486"/>
                  <a:gd name="T14" fmla="*/ 413 w 3321"/>
                  <a:gd name="T15" fmla="*/ 281 h 1486"/>
                  <a:gd name="T16" fmla="*/ 529 w 3321"/>
                  <a:gd name="T17" fmla="*/ 275 h 1486"/>
                  <a:gd name="T18" fmla="*/ 557 w 3321"/>
                  <a:gd name="T19" fmla="*/ 272 h 1486"/>
                  <a:gd name="T20" fmla="*/ 588 w 3321"/>
                  <a:gd name="T21" fmla="*/ 271 h 1486"/>
                  <a:gd name="T22" fmla="*/ 629 w 3321"/>
                  <a:gd name="T23" fmla="*/ 269 h 1486"/>
                  <a:gd name="T24" fmla="*/ 607 w 3321"/>
                  <a:gd name="T25" fmla="*/ 225 h 1486"/>
                  <a:gd name="T26" fmla="*/ 607 w 3321"/>
                  <a:gd name="T27" fmla="*/ 179 h 1486"/>
                  <a:gd name="T28" fmla="*/ 556 w 3321"/>
                  <a:gd name="T29" fmla="*/ 78 h 1486"/>
                  <a:gd name="T30" fmla="*/ 540 w 3321"/>
                  <a:gd name="T31" fmla="*/ 40 h 1486"/>
                  <a:gd name="T32" fmla="*/ 490 w 3321"/>
                  <a:gd name="T33" fmla="*/ 28 h 1486"/>
                  <a:gd name="T34" fmla="*/ 480 w 3321"/>
                  <a:gd name="T35" fmla="*/ 11 h 1486"/>
                  <a:gd name="T36" fmla="*/ 445 w 3321"/>
                  <a:gd name="T37" fmla="*/ 11 h 1486"/>
                  <a:gd name="T38" fmla="*/ 428 w 3321"/>
                  <a:gd name="T39" fmla="*/ 22 h 1486"/>
                  <a:gd name="T40" fmla="*/ 382 w 3321"/>
                  <a:gd name="T41" fmla="*/ 5 h 1486"/>
                  <a:gd name="T42" fmla="*/ 353 w 3321"/>
                  <a:gd name="T43" fmla="*/ 8 h 1486"/>
                  <a:gd name="T44" fmla="*/ 301 w 3321"/>
                  <a:gd name="T45" fmla="*/ 9 h 1486"/>
                  <a:gd name="T46" fmla="*/ 220 w 3321"/>
                  <a:gd name="T47" fmla="*/ 11 h 1486"/>
                  <a:gd name="T48" fmla="*/ 115 w 3321"/>
                  <a:gd name="T49" fmla="*/ 9 h 1486"/>
                  <a:gd name="T50" fmla="*/ 7 w 3321"/>
                  <a:gd name="T51" fmla="*/ 0 h 14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321" h="1486">
                    <a:moveTo>
                      <a:pt x="35" y="0"/>
                    </a:moveTo>
                    <a:lnTo>
                      <a:pt x="0" y="1044"/>
                    </a:lnTo>
                    <a:lnTo>
                      <a:pt x="651" y="1058"/>
                    </a:lnTo>
                    <a:lnTo>
                      <a:pt x="769" y="1034"/>
                    </a:lnTo>
                    <a:lnTo>
                      <a:pt x="761" y="1152"/>
                    </a:lnTo>
                    <a:lnTo>
                      <a:pt x="775" y="1332"/>
                    </a:lnTo>
                    <a:lnTo>
                      <a:pt x="793" y="1486"/>
                    </a:lnTo>
                    <a:lnTo>
                      <a:pt x="2181" y="1486"/>
                    </a:lnTo>
                    <a:lnTo>
                      <a:pt x="2791" y="1454"/>
                    </a:lnTo>
                    <a:lnTo>
                      <a:pt x="2939" y="1436"/>
                    </a:lnTo>
                    <a:lnTo>
                      <a:pt x="3107" y="1432"/>
                    </a:lnTo>
                    <a:lnTo>
                      <a:pt x="3321" y="1424"/>
                    </a:lnTo>
                    <a:lnTo>
                      <a:pt x="3203" y="1190"/>
                    </a:lnTo>
                    <a:lnTo>
                      <a:pt x="3203" y="946"/>
                    </a:lnTo>
                    <a:lnTo>
                      <a:pt x="2937" y="414"/>
                    </a:lnTo>
                    <a:lnTo>
                      <a:pt x="2849" y="212"/>
                    </a:lnTo>
                    <a:lnTo>
                      <a:pt x="2587" y="146"/>
                    </a:lnTo>
                    <a:lnTo>
                      <a:pt x="2533" y="56"/>
                    </a:lnTo>
                    <a:lnTo>
                      <a:pt x="2348" y="58"/>
                    </a:lnTo>
                    <a:lnTo>
                      <a:pt x="2259" y="116"/>
                    </a:lnTo>
                    <a:lnTo>
                      <a:pt x="2017" y="24"/>
                    </a:lnTo>
                    <a:lnTo>
                      <a:pt x="1862" y="42"/>
                    </a:lnTo>
                    <a:lnTo>
                      <a:pt x="1587" y="50"/>
                    </a:lnTo>
                    <a:lnTo>
                      <a:pt x="1159" y="56"/>
                    </a:lnTo>
                    <a:lnTo>
                      <a:pt x="607" y="48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" name="Freeform 14">
                <a:extLst>
                  <a:ext uri="{FF2B5EF4-FFF2-40B4-BE49-F238E27FC236}">
                    <a16:creationId xmlns:a16="http://schemas.microsoft.com/office/drawing/2014/main" id="{08DDED5D-329E-6945-ADFA-422365DC2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5600" y="3591247"/>
                <a:ext cx="669282" cy="362685"/>
              </a:xfrm>
              <a:custGeom>
                <a:avLst/>
                <a:gdLst>
                  <a:gd name="T0" fmla="*/ 12 w 3036"/>
                  <a:gd name="T1" fmla="*/ 11 h 1646"/>
                  <a:gd name="T2" fmla="*/ 0 w 3036"/>
                  <a:gd name="T3" fmla="*/ 93 h 1646"/>
                  <a:gd name="T4" fmla="*/ 2 w 3036"/>
                  <a:gd name="T5" fmla="*/ 311 h 1646"/>
                  <a:gd name="T6" fmla="*/ 265 w 3036"/>
                  <a:gd name="T7" fmla="*/ 312 h 1646"/>
                  <a:gd name="T8" fmla="*/ 435 w 3036"/>
                  <a:gd name="T9" fmla="*/ 298 h 1646"/>
                  <a:gd name="T10" fmla="*/ 575 w 3036"/>
                  <a:gd name="T11" fmla="*/ 286 h 1646"/>
                  <a:gd name="T12" fmla="*/ 575 w 3036"/>
                  <a:gd name="T13" fmla="*/ 251 h 1646"/>
                  <a:gd name="T14" fmla="*/ 570 w 3036"/>
                  <a:gd name="T15" fmla="*/ 198 h 1646"/>
                  <a:gd name="T16" fmla="*/ 570 w 3036"/>
                  <a:gd name="T17" fmla="*/ 135 h 1646"/>
                  <a:gd name="T18" fmla="*/ 566 w 3036"/>
                  <a:gd name="T19" fmla="*/ 87 h 1646"/>
                  <a:gd name="T20" fmla="*/ 542 w 3036"/>
                  <a:gd name="T21" fmla="*/ 73 h 1646"/>
                  <a:gd name="T22" fmla="*/ 532 w 3036"/>
                  <a:gd name="T23" fmla="*/ 42 h 1646"/>
                  <a:gd name="T24" fmla="*/ 537 w 3036"/>
                  <a:gd name="T25" fmla="*/ 25 h 1646"/>
                  <a:gd name="T26" fmla="*/ 518 w 3036"/>
                  <a:gd name="T27" fmla="*/ 14 h 1646"/>
                  <a:gd name="T28" fmla="*/ 491 w 3036"/>
                  <a:gd name="T29" fmla="*/ 0 h 1646"/>
                  <a:gd name="T30" fmla="*/ 453 w 3036"/>
                  <a:gd name="T31" fmla="*/ 0 h 1646"/>
                  <a:gd name="T32" fmla="*/ 419 w 3036"/>
                  <a:gd name="T33" fmla="*/ 2 h 1646"/>
                  <a:gd name="T34" fmla="*/ 391 w 3036"/>
                  <a:gd name="T35" fmla="*/ 5 h 1646"/>
                  <a:gd name="T36" fmla="*/ 279 w 3036"/>
                  <a:gd name="T37" fmla="*/ 11 h 1646"/>
                  <a:gd name="T38" fmla="*/ 12 w 3036"/>
                  <a:gd name="T39" fmla="*/ 11 h 164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036" h="1646">
                    <a:moveTo>
                      <a:pt x="62" y="59"/>
                    </a:moveTo>
                    <a:lnTo>
                      <a:pt x="0" y="491"/>
                    </a:lnTo>
                    <a:lnTo>
                      <a:pt x="13" y="1641"/>
                    </a:lnTo>
                    <a:lnTo>
                      <a:pt x="1401" y="1646"/>
                    </a:lnTo>
                    <a:lnTo>
                      <a:pt x="2298" y="1572"/>
                    </a:lnTo>
                    <a:lnTo>
                      <a:pt x="3036" y="1509"/>
                    </a:lnTo>
                    <a:lnTo>
                      <a:pt x="3036" y="1326"/>
                    </a:lnTo>
                    <a:lnTo>
                      <a:pt x="3009" y="1043"/>
                    </a:lnTo>
                    <a:lnTo>
                      <a:pt x="3009" y="713"/>
                    </a:lnTo>
                    <a:lnTo>
                      <a:pt x="2987" y="461"/>
                    </a:lnTo>
                    <a:lnTo>
                      <a:pt x="2862" y="384"/>
                    </a:lnTo>
                    <a:lnTo>
                      <a:pt x="2807" y="221"/>
                    </a:lnTo>
                    <a:lnTo>
                      <a:pt x="2837" y="131"/>
                    </a:lnTo>
                    <a:lnTo>
                      <a:pt x="2734" y="73"/>
                    </a:lnTo>
                    <a:lnTo>
                      <a:pt x="2593" y="0"/>
                    </a:lnTo>
                    <a:lnTo>
                      <a:pt x="2392" y="2"/>
                    </a:lnTo>
                    <a:lnTo>
                      <a:pt x="2212" y="11"/>
                    </a:lnTo>
                    <a:lnTo>
                      <a:pt x="2062" y="27"/>
                    </a:lnTo>
                    <a:lnTo>
                      <a:pt x="1474" y="60"/>
                    </a:lnTo>
                    <a:lnTo>
                      <a:pt x="62" y="59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" name="Freeform 15">
                <a:extLst>
                  <a:ext uri="{FF2B5EF4-FFF2-40B4-BE49-F238E27FC236}">
                    <a16:creationId xmlns:a16="http://schemas.microsoft.com/office/drawing/2014/main" id="{4ED2C7E2-D96B-2240-A35F-7C2B91FC0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990" y="3922546"/>
                <a:ext cx="585476" cy="640511"/>
              </a:xfrm>
              <a:custGeom>
                <a:avLst/>
                <a:gdLst>
                  <a:gd name="T0" fmla="*/ 41 w 2655"/>
                  <a:gd name="T1" fmla="*/ 0 h 2904"/>
                  <a:gd name="T2" fmla="*/ 261 w 2655"/>
                  <a:gd name="T3" fmla="*/ 16 h 2904"/>
                  <a:gd name="T4" fmla="*/ 411 w 2655"/>
                  <a:gd name="T5" fmla="*/ 23 h 2904"/>
                  <a:gd name="T6" fmla="*/ 503 w 2655"/>
                  <a:gd name="T7" fmla="*/ 25 h 2904"/>
                  <a:gd name="T8" fmla="*/ 500 w 2655"/>
                  <a:gd name="T9" fmla="*/ 75 h 2904"/>
                  <a:gd name="T10" fmla="*/ 503 w 2655"/>
                  <a:gd name="T11" fmla="*/ 283 h 2904"/>
                  <a:gd name="T12" fmla="*/ 497 w 2655"/>
                  <a:gd name="T13" fmla="*/ 505 h 2904"/>
                  <a:gd name="T14" fmla="*/ 194 w 2655"/>
                  <a:gd name="T15" fmla="*/ 494 h 2904"/>
                  <a:gd name="T16" fmla="*/ 206 w 2655"/>
                  <a:gd name="T17" fmla="*/ 516 h 2904"/>
                  <a:gd name="T18" fmla="*/ 171 w 2655"/>
                  <a:gd name="T19" fmla="*/ 510 h 2904"/>
                  <a:gd name="T20" fmla="*/ 130 w 2655"/>
                  <a:gd name="T21" fmla="*/ 512 h 2904"/>
                  <a:gd name="T22" fmla="*/ 80 w 2655"/>
                  <a:gd name="T23" fmla="*/ 505 h 2904"/>
                  <a:gd name="T24" fmla="*/ 78 w 2655"/>
                  <a:gd name="T25" fmla="*/ 532 h 2904"/>
                  <a:gd name="T26" fmla="*/ 73 w 2655"/>
                  <a:gd name="T27" fmla="*/ 551 h 2904"/>
                  <a:gd name="T28" fmla="*/ 0 w 2655"/>
                  <a:gd name="T29" fmla="*/ 549 h 2904"/>
                  <a:gd name="T30" fmla="*/ 41 w 2655"/>
                  <a:gd name="T31" fmla="*/ 0 h 29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655" h="2904">
                    <a:moveTo>
                      <a:pt x="217" y="0"/>
                    </a:moveTo>
                    <a:lnTo>
                      <a:pt x="1377" y="84"/>
                    </a:lnTo>
                    <a:lnTo>
                      <a:pt x="2169" y="122"/>
                    </a:lnTo>
                    <a:lnTo>
                      <a:pt x="2653" y="132"/>
                    </a:lnTo>
                    <a:lnTo>
                      <a:pt x="2637" y="396"/>
                    </a:lnTo>
                    <a:lnTo>
                      <a:pt x="2655" y="1494"/>
                    </a:lnTo>
                    <a:lnTo>
                      <a:pt x="2625" y="2664"/>
                    </a:lnTo>
                    <a:lnTo>
                      <a:pt x="1026" y="2601"/>
                    </a:lnTo>
                    <a:lnTo>
                      <a:pt x="1086" y="2721"/>
                    </a:lnTo>
                    <a:lnTo>
                      <a:pt x="903" y="2688"/>
                    </a:lnTo>
                    <a:lnTo>
                      <a:pt x="687" y="2700"/>
                    </a:lnTo>
                    <a:lnTo>
                      <a:pt x="423" y="2664"/>
                    </a:lnTo>
                    <a:lnTo>
                      <a:pt x="411" y="2802"/>
                    </a:lnTo>
                    <a:lnTo>
                      <a:pt x="387" y="2904"/>
                    </a:lnTo>
                    <a:lnTo>
                      <a:pt x="0" y="2892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0" name="Freeform 16">
                <a:extLst>
                  <a:ext uri="{FF2B5EF4-FFF2-40B4-BE49-F238E27FC236}">
                    <a16:creationId xmlns:a16="http://schemas.microsoft.com/office/drawing/2014/main" id="{01F986E7-2F3E-6944-82CD-1DA0CFCA9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974" y="3923708"/>
                <a:ext cx="798482" cy="380122"/>
              </a:xfrm>
              <a:custGeom>
                <a:avLst/>
                <a:gdLst>
                  <a:gd name="T0" fmla="*/ 3 w 3616"/>
                  <a:gd name="T1" fmla="*/ 24 h 1724"/>
                  <a:gd name="T2" fmla="*/ 0 w 3616"/>
                  <a:gd name="T3" fmla="*/ 74 h 1724"/>
                  <a:gd name="T4" fmla="*/ 109 w 3616"/>
                  <a:gd name="T5" fmla="*/ 73 h 1724"/>
                  <a:gd name="T6" fmla="*/ 169 w 3616"/>
                  <a:gd name="T7" fmla="*/ 71 h 1724"/>
                  <a:gd name="T8" fmla="*/ 231 w 3616"/>
                  <a:gd name="T9" fmla="*/ 71 h 1724"/>
                  <a:gd name="T10" fmla="*/ 234 w 3616"/>
                  <a:gd name="T11" fmla="*/ 106 h 1724"/>
                  <a:gd name="T12" fmla="*/ 235 w 3616"/>
                  <a:gd name="T13" fmla="*/ 158 h 1724"/>
                  <a:gd name="T14" fmla="*/ 230 w 3616"/>
                  <a:gd name="T15" fmla="*/ 187 h 1724"/>
                  <a:gd name="T16" fmla="*/ 223 w 3616"/>
                  <a:gd name="T17" fmla="*/ 211 h 1724"/>
                  <a:gd name="T18" fmla="*/ 230 w 3616"/>
                  <a:gd name="T19" fmla="*/ 234 h 1724"/>
                  <a:gd name="T20" fmla="*/ 231 w 3616"/>
                  <a:gd name="T21" fmla="*/ 259 h 1724"/>
                  <a:gd name="T22" fmla="*/ 261 w 3616"/>
                  <a:gd name="T23" fmla="*/ 262 h 1724"/>
                  <a:gd name="T24" fmla="*/ 280 w 3616"/>
                  <a:gd name="T25" fmla="*/ 274 h 1724"/>
                  <a:gd name="T26" fmla="*/ 306 w 3616"/>
                  <a:gd name="T27" fmla="*/ 276 h 1724"/>
                  <a:gd name="T28" fmla="*/ 338 w 3616"/>
                  <a:gd name="T29" fmla="*/ 295 h 1724"/>
                  <a:gd name="T30" fmla="*/ 381 w 3616"/>
                  <a:gd name="T31" fmla="*/ 288 h 1724"/>
                  <a:gd name="T32" fmla="*/ 412 w 3616"/>
                  <a:gd name="T33" fmla="*/ 315 h 1724"/>
                  <a:gd name="T34" fmla="*/ 440 w 3616"/>
                  <a:gd name="T35" fmla="*/ 309 h 1724"/>
                  <a:gd name="T36" fmla="*/ 464 w 3616"/>
                  <a:gd name="T37" fmla="*/ 321 h 1724"/>
                  <a:gd name="T38" fmla="*/ 492 w 3616"/>
                  <a:gd name="T39" fmla="*/ 319 h 1724"/>
                  <a:gd name="T40" fmla="*/ 544 w 3616"/>
                  <a:gd name="T41" fmla="*/ 327 h 1724"/>
                  <a:gd name="T42" fmla="*/ 591 w 3616"/>
                  <a:gd name="T43" fmla="*/ 309 h 1724"/>
                  <a:gd name="T44" fmla="*/ 617 w 3616"/>
                  <a:gd name="T45" fmla="*/ 312 h 1724"/>
                  <a:gd name="T46" fmla="*/ 636 w 3616"/>
                  <a:gd name="T47" fmla="*/ 303 h 1724"/>
                  <a:gd name="T48" fmla="*/ 657 w 3616"/>
                  <a:gd name="T49" fmla="*/ 321 h 1724"/>
                  <a:gd name="T50" fmla="*/ 686 w 3616"/>
                  <a:gd name="T51" fmla="*/ 327 h 1724"/>
                  <a:gd name="T52" fmla="*/ 686 w 3616"/>
                  <a:gd name="T53" fmla="*/ 173 h 1724"/>
                  <a:gd name="T54" fmla="*/ 673 w 3616"/>
                  <a:gd name="T55" fmla="*/ 112 h 1724"/>
                  <a:gd name="T56" fmla="*/ 669 w 3616"/>
                  <a:gd name="T57" fmla="*/ 74 h 1724"/>
                  <a:gd name="T58" fmla="*/ 669 w 3616"/>
                  <a:gd name="T59" fmla="*/ 48 h 1724"/>
                  <a:gd name="T60" fmla="*/ 664 w 3616"/>
                  <a:gd name="T61" fmla="*/ 26 h 1724"/>
                  <a:gd name="T62" fmla="*/ 654 w 3616"/>
                  <a:gd name="T63" fmla="*/ 0 h 1724"/>
                  <a:gd name="T64" fmla="*/ 587 w 3616"/>
                  <a:gd name="T65" fmla="*/ 5 h 1724"/>
                  <a:gd name="T66" fmla="*/ 344 w 3616"/>
                  <a:gd name="T67" fmla="*/ 25 h 1724"/>
                  <a:gd name="T68" fmla="*/ 219 w 3616"/>
                  <a:gd name="T69" fmla="*/ 25 h 1724"/>
                  <a:gd name="T70" fmla="*/ 79 w 3616"/>
                  <a:gd name="T71" fmla="*/ 25 h 1724"/>
                  <a:gd name="T72" fmla="*/ 3 w 3616"/>
                  <a:gd name="T73" fmla="*/ 24 h 17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616" h="1724">
                    <a:moveTo>
                      <a:pt x="14" y="124"/>
                    </a:moveTo>
                    <a:lnTo>
                      <a:pt x="0" y="392"/>
                    </a:lnTo>
                    <a:lnTo>
                      <a:pt x="573" y="383"/>
                    </a:lnTo>
                    <a:lnTo>
                      <a:pt x="893" y="374"/>
                    </a:lnTo>
                    <a:lnTo>
                      <a:pt x="1215" y="374"/>
                    </a:lnTo>
                    <a:lnTo>
                      <a:pt x="1231" y="557"/>
                    </a:lnTo>
                    <a:lnTo>
                      <a:pt x="1241" y="831"/>
                    </a:lnTo>
                    <a:lnTo>
                      <a:pt x="1213" y="987"/>
                    </a:lnTo>
                    <a:lnTo>
                      <a:pt x="1177" y="1115"/>
                    </a:lnTo>
                    <a:lnTo>
                      <a:pt x="1213" y="1233"/>
                    </a:lnTo>
                    <a:lnTo>
                      <a:pt x="1215" y="1364"/>
                    </a:lnTo>
                    <a:lnTo>
                      <a:pt x="1378" y="1380"/>
                    </a:lnTo>
                    <a:lnTo>
                      <a:pt x="1478" y="1444"/>
                    </a:lnTo>
                    <a:lnTo>
                      <a:pt x="1615" y="1453"/>
                    </a:lnTo>
                    <a:lnTo>
                      <a:pt x="1780" y="1553"/>
                    </a:lnTo>
                    <a:lnTo>
                      <a:pt x="2009" y="1517"/>
                    </a:lnTo>
                    <a:lnTo>
                      <a:pt x="2173" y="1663"/>
                    </a:lnTo>
                    <a:lnTo>
                      <a:pt x="2319" y="1627"/>
                    </a:lnTo>
                    <a:lnTo>
                      <a:pt x="2446" y="1694"/>
                    </a:lnTo>
                    <a:lnTo>
                      <a:pt x="2594" y="1681"/>
                    </a:lnTo>
                    <a:lnTo>
                      <a:pt x="2866" y="1724"/>
                    </a:lnTo>
                    <a:lnTo>
                      <a:pt x="3115" y="1627"/>
                    </a:lnTo>
                    <a:lnTo>
                      <a:pt x="3252" y="1645"/>
                    </a:lnTo>
                    <a:lnTo>
                      <a:pt x="3353" y="1599"/>
                    </a:lnTo>
                    <a:lnTo>
                      <a:pt x="3462" y="1691"/>
                    </a:lnTo>
                    <a:lnTo>
                      <a:pt x="3616" y="1724"/>
                    </a:lnTo>
                    <a:lnTo>
                      <a:pt x="3616" y="914"/>
                    </a:lnTo>
                    <a:lnTo>
                      <a:pt x="3545" y="593"/>
                    </a:lnTo>
                    <a:lnTo>
                      <a:pt x="3526" y="392"/>
                    </a:lnTo>
                    <a:lnTo>
                      <a:pt x="3526" y="254"/>
                    </a:lnTo>
                    <a:lnTo>
                      <a:pt x="3499" y="136"/>
                    </a:lnTo>
                    <a:lnTo>
                      <a:pt x="3446" y="0"/>
                    </a:lnTo>
                    <a:lnTo>
                      <a:pt x="3096" y="28"/>
                    </a:lnTo>
                    <a:lnTo>
                      <a:pt x="1814" y="134"/>
                    </a:lnTo>
                    <a:lnTo>
                      <a:pt x="1155" y="134"/>
                    </a:lnTo>
                    <a:lnTo>
                      <a:pt x="416" y="130"/>
                    </a:lnTo>
                    <a:lnTo>
                      <a:pt x="14" y="124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1" name="Freeform 17">
                <a:extLst>
                  <a:ext uri="{FF2B5EF4-FFF2-40B4-BE49-F238E27FC236}">
                    <a16:creationId xmlns:a16="http://schemas.microsoft.com/office/drawing/2014/main" id="{AD04B478-0611-1C49-9AEF-BD72106AC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964" y="4006242"/>
                <a:ext cx="1269890" cy="1186863"/>
              </a:xfrm>
              <a:custGeom>
                <a:avLst/>
                <a:gdLst>
                  <a:gd name="T0" fmla="*/ 11 w 5759"/>
                  <a:gd name="T1" fmla="*/ 444 h 5383"/>
                  <a:gd name="T2" fmla="*/ 68 w 5759"/>
                  <a:gd name="T3" fmla="*/ 494 h 5383"/>
                  <a:gd name="T4" fmla="*/ 108 w 5759"/>
                  <a:gd name="T5" fmla="*/ 540 h 5383"/>
                  <a:gd name="T6" fmla="*/ 137 w 5759"/>
                  <a:gd name="T7" fmla="*/ 574 h 5383"/>
                  <a:gd name="T8" fmla="*/ 163 w 5759"/>
                  <a:gd name="T9" fmla="*/ 636 h 5383"/>
                  <a:gd name="T10" fmla="*/ 205 w 5759"/>
                  <a:gd name="T11" fmla="*/ 693 h 5383"/>
                  <a:gd name="T12" fmla="*/ 271 w 5759"/>
                  <a:gd name="T13" fmla="*/ 730 h 5383"/>
                  <a:gd name="T14" fmla="*/ 313 w 5759"/>
                  <a:gd name="T15" fmla="*/ 710 h 5383"/>
                  <a:gd name="T16" fmla="*/ 353 w 5759"/>
                  <a:gd name="T17" fmla="*/ 666 h 5383"/>
                  <a:gd name="T18" fmla="*/ 412 w 5759"/>
                  <a:gd name="T19" fmla="*/ 661 h 5383"/>
                  <a:gd name="T20" fmla="*/ 488 w 5759"/>
                  <a:gd name="T21" fmla="*/ 727 h 5383"/>
                  <a:gd name="T22" fmla="*/ 563 w 5759"/>
                  <a:gd name="T23" fmla="*/ 841 h 5383"/>
                  <a:gd name="T24" fmla="*/ 606 w 5759"/>
                  <a:gd name="T25" fmla="*/ 909 h 5383"/>
                  <a:gd name="T26" fmla="*/ 637 w 5759"/>
                  <a:gd name="T27" fmla="*/ 983 h 5383"/>
                  <a:gd name="T28" fmla="*/ 745 w 5759"/>
                  <a:gd name="T29" fmla="*/ 1018 h 5383"/>
                  <a:gd name="T30" fmla="*/ 811 w 5759"/>
                  <a:gd name="T31" fmla="*/ 1021 h 5383"/>
                  <a:gd name="T32" fmla="*/ 794 w 5759"/>
                  <a:gd name="T33" fmla="*/ 979 h 5383"/>
                  <a:gd name="T34" fmla="*/ 768 w 5759"/>
                  <a:gd name="T35" fmla="*/ 938 h 5383"/>
                  <a:gd name="T36" fmla="*/ 773 w 5759"/>
                  <a:gd name="T37" fmla="*/ 892 h 5383"/>
                  <a:gd name="T38" fmla="*/ 777 w 5759"/>
                  <a:gd name="T39" fmla="*/ 868 h 5383"/>
                  <a:gd name="T40" fmla="*/ 762 w 5759"/>
                  <a:gd name="T41" fmla="*/ 830 h 5383"/>
                  <a:gd name="T42" fmla="*/ 779 w 5759"/>
                  <a:gd name="T43" fmla="*/ 796 h 5383"/>
                  <a:gd name="T44" fmla="*/ 830 w 5759"/>
                  <a:gd name="T45" fmla="*/ 762 h 5383"/>
                  <a:gd name="T46" fmla="*/ 859 w 5759"/>
                  <a:gd name="T47" fmla="*/ 739 h 5383"/>
                  <a:gd name="T48" fmla="*/ 930 w 5759"/>
                  <a:gd name="T49" fmla="*/ 725 h 5383"/>
                  <a:gd name="T50" fmla="*/ 955 w 5759"/>
                  <a:gd name="T51" fmla="*/ 688 h 5383"/>
                  <a:gd name="T52" fmla="*/ 967 w 5759"/>
                  <a:gd name="T53" fmla="*/ 636 h 5383"/>
                  <a:gd name="T54" fmla="*/ 1001 w 5759"/>
                  <a:gd name="T55" fmla="*/ 653 h 5383"/>
                  <a:gd name="T56" fmla="*/ 1080 w 5759"/>
                  <a:gd name="T57" fmla="*/ 625 h 5383"/>
                  <a:gd name="T58" fmla="*/ 1075 w 5759"/>
                  <a:gd name="T59" fmla="*/ 523 h 5383"/>
                  <a:gd name="T60" fmla="*/ 1083 w 5759"/>
                  <a:gd name="T61" fmla="*/ 469 h 5383"/>
                  <a:gd name="T62" fmla="*/ 1049 w 5759"/>
                  <a:gd name="T63" fmla="*/ 422 h 5383"/>
                  <a:gd name="T64" fmla="*/ 1038 w 5759"/>
                  <a:gd name="T65" fmla="*/ 367 h 5383"/>
                  <a:gd name="T66" fmla="*/ 1038 w 5759"/>
                  <a:gd name="T67" fmla="*/ 317 h 5383"/>
                  <a:gd name="T68" fmla="*/ 1036 w 5759"/>
                  <a:gd name="T69" fmla="*/ 277 h 5383"/>
                  <a:gd name="T70" fmla="*/ 991 w 5759"/>
                  <a:gd name="T71" fmla="*/ 256 h 5383"/>
                  <a:gd name="T72" fmla="*/ 940 w 5759"/>
                  <a:gd name="T73" fmla="*/ 233 h 5383"/>
                  <a:gd name="T74" fmla="*/ 895 w 5759"/>
                  <a:gd name="T75" fmla="*/ 237 h 5383"/>
                  <a:gd name="T76" fmla="*/ 797 w 5759"/>
                  <a:gd name="T77" fmla="*/ 248 h 5383"/>
                  <a:gd name="T78" fmla="*/ 744 w 5759"/>
                  <a:gd name="T79" fmla="*/ 237 h 5383"/>
                  <a:gd name="T80" fmla="*/ 686 w 5759"/>
                  <a:gd name="T81" fmla="*/ 217 h 5383"/>
                  <a:gd name="T82" fmla="*/ 611 w 5759"/>
                  <a:gd name="T83" fmla="*/ 205 h 5383"/>
                  <a:gd name="T84" fmla="*/ 566 w 5759"/>
                  <a:gd name="T85" fmla="*/ 191 h 5383"/>
                  <a:gd name="T86" fmla="*/ 535 w 5759"/>
                  <a:gd name="T87" fmla="*/ 163 h 5383"/>
                  <a:gd name="T88" fmla="*/ 535 w 5759"/>
                  <a:gd name="T89" fmla="*/ 118 h 5383"/>
                  <a:gd name="T90" fmla="*/ 539 w 5759"/>
                  <a:gd name="T91" fmla="*/ 38 h 5383"/>
                  <a:gd name="T92" fmla="*/ 473 w 5759"/>
                  <a:gd name="T93" fmla="*/ 0 h 5383"/>
                  <a:gd name="T94" fmla="*/ 305 w 5759"/>
                  <a:gd name="T95" fmla="*/ 3 h 5383"/>
                  <a:gd name="T96" fmla="*/ 303 w 5759"/>
                  <a:gd name="T97" fmla="*/ 433 h 538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5759" h="5383">
                    <a:moveTo>
                      <a:pt x="0" y="2219"/>
                    </a:moveTo>
                    <a:lnTo>
                      <a:pt x="60" y="2339"/>
                    </a:lnTo>
                    <a:lnTo>
                      <a:pt x="199" y="2439"/>
                    </a:lnTo>
                    <a:lnTo>
                      <a:pt x="361" y="2605"/>
                    </a:lnTo>
                    <a:lnTo>
                      <a:pt x="421" y="2755"/>
                    </a:lnTo>
                    <a:lnTo>
                      <a:pt x="571" y="2845"/>
                    </a:lnTo>
                    <a:lnTo>
                      <a:pt x="661" y="2875"/>
                    </a:lnTo>
                    <a:lnTo>
                      <a:pt x="721" y="3025"/>
                    </a:lnTo>
                    <a:lnTo>
                      <a:pt x="841" y="3175"/>
                    </a:lnTo>
                    <a:lnTo>
                      <a:pt x="863" y="3351"/>
                    </a:lnTo>
                    <a:lnTo>
                      <a:pt x="951" y="3519"/>
                    </a:lnTo>
                    <a:lnTo>
                      <a:pt x="1081" y="3655"/>
                    </a:lnTo>
                    <a:lnTo>
                      <a:pt x="1261" y="3685"/>
                    </a:lnTo>
                    <a:lnTo>
                      <a:pt x="1431" y="3847"/>
                    </a:lnTo>
                    <a:lnTo>
                      <a:pt x="1535" y="3815"/>
                    </a:lnTo>
                    <a:lnTo>
                      <a:pt x="1651" y="3745"/>
                    </a:lnTo>
                    <a:lnTo>
                      <a:pt x="1681" y="3595"/>
                    </a:lnTo>
                    <a:lnTo>
                      <a:pt x="1863" y="3511"/>
                    </a:lnTo>
                    <a:lnTo>
                      <a:pt x="1981" y="3415"/>
                    </a:lnTo>
                    <a:lnTo>
                      <a:pt x="2175" y="3487"/>
                    </a:lnTo>
                    <a:lnTo>
                      <a:pt x="2319" y="3567"/>
                    </a:lnTo>
                    <a:lnTo>
                      <a:pt x="2575" y="3831"/>
                    </a:lnTo>
                    <a:lnTo>
                      <a:pt x="2735" y="4095"/>
                    </a:lnTo>
                    <a:lnTo>
                      <a:pt x="2972" y="4435"/>
                    </a:lnTo>
                    <a:lnTo>
                      <a:pt x="3122" y="4555"/>
                    </a:lnTo>
                    <a:lnTo>
                      <a:pt x="3199" y="4791"/>
                    </a:lnTo>
                    <a:lnTo>
                      <a:pt x="3327" y="5023"/>
                    </a:lnTo>
                    <a:lnTo>
                      <a:pt x="3362" y="5185"/>
                    </a:lnTo>
                    <a:lnTo>
                      <a:pt x="3631" y="5279"/>
                    </a:lnTo>
                    <a:lnTo>
                      <a:pt x="3932" y="5365"/>
                    </a:lnTo>
                    <a:lnTo>
                      <a:pt x="4119" y="5383"/>
                    </a:lnTo>
                    <a:lnTo>
                      <a:pt x="4279" y="5383"/>
                    </a:lnTo>
                    <a:lnTo>
                      <a:pt x="4207" y="5271"/>
                    </a:lnTo>
                    <a:lnTo>
                      <a:pt x="4191" y="5159"/>
                    </a:lnTo>
                    <a:lnTo>
                      <a:pt x="4119" y="5079"/>
                    </a:lnTo>
                    <a:lnTo>
                      <a:pt x="4052" y="4945"/>
                    </a:lnTo>
                    <a:lnTo>
                      <a:pt x="4079" y="4839"/>
                    </a:lnTo>
                    <a:lnTo>
                      <a:pt x="4082" y="4705"/>
                    </a:lnTo>
                    <a:lnTo>
                      <a:pt x="3975" y="4639"/>
                    </a:lnTo>
                    <a:lnTo>
                      <a:pt x="4103" y="4575"/>
                    </a:lnTo>
                    <a:lnTo>
                      <a:pt x="4112" y="4435"/>
                    </a:lnTo>
                    <a:lnTo>
                      <a:pt x="4022" y="4375"/>
                    </a:lnTo>
                    <a:lnTo>
                      <a:pt x="4202" y="4345"/>
                    </a:lnTo>
                    <a:lnTo>
                      <a:pt x="4112" y="4195"/>
                    </a:lnTo>
                    <a:lnTo>
                      <a:pt x="4322" y="4165"/>
                    </a:lnTo>
                    <a:lnTo>
                      <a:pt x="4382" y="4015"/>
                    </a:lnTo>
                    <a:lnTo>
                      <a:pt x="4472" y="4015"/>
                    </a:lnTo>
                    <a:lnTo>
                      <a:pt x="4532" y="3895"/>
                    </a:lnTo>
                    <a:lnTo>
                      <a:pt x="4772" y="3895"/>
                    </a:lnTo>
                    <a:lnTo>
                      <a:pt x="4911" y="3823"/>
                    </a:lnTo>
                    <a:lnTo>
                      <a:pt x="5042" y="3745"/>
                    </a:lnTo>
                    <a:lnTo>
                      <a:pt x="5042" y="3625"/>
                    </a:lnTo>
                    <a:lnTo>
                      <a:pt x="5192" y="3535"/>
                    </a:lnTo>
                    <a:lnTo>
                      <a:pt x="5102" y="3355"/>
                    </a:lnTo>
                    <a:lnTo>
                      <a:pt x="5252" y="3325"/>
                    </a:lnTo>
                    <a:lnTo>
                      <a:pt x="5282" y="3445"/>
                    </a:lnTo>
                    <a:lnTo>
                      <a:pt x="5463" y="3391"/>
                    </a:lnTo>
                    <a:lnTo>
                      <a:pt x="5702" y="3295"/>
                    </a:lnTo>
                    <a:lnTo>
                      <a:pt x="5695" y="3031"/>
                    </a:lnTo>
                    <a:lnTo>
                      <a:pt x="5672" y="2755"/>
                    </a:lnTo>
                    <a:lnTo>
                      <a:pt x="5759" y="2671"/>
                    </a:lnTo>
                    <a:lnTo>
                      <a:pt x="5719" y="2471"/>
                    </a:lnTo>
                    <a:lnTo>
                      <a:pt x="5612" y="2305"/>
                    </a:lnTo>
                    <a:lnTo>
                      <a:pt x="5535" y="2223"/>
                    </a:lnTo>
                    <a:lnTo>
                      <a:pt x="5462" y="2035"/>
                    </a:lnTo>
                    <a:lnTo>
                      <a:pt x="5479" y="1935"/>
                    </a:lnTo>
                    <a:lnTo>
                      <a:pt x="5463" y="1799"/>
                    </a:lnTo>
                    <a:lnTo>
                      <a:pt x="5479" y="1671"/>
                    </a:lnTo>
                    <a:lnTo>
                      <a:pt x="5439" y="1559"/>
                    </a:lnTo>
                    <a:lnTo>
                      <a:pt x="5471" y="1463"/>
                    </a:lnTo>
                    <a:lnTo>
                      <a:pt x="5432" y="1345"/>
                    </a:lnTo>
                    <a:lnTo>
                      <a:pt x="5231" y="1351"/>
                    </a:lnTo>
                    <a:lnTo>
                      <a:pt x="5075" y="1317"/>
                    </a:lnTo>
                    <a:lnTo>
                      <a:pt x="4964" y="1226"/>
                    </a:lnTo>
                    <a:lnTo>
                      <a:pt x="4865" y="1271"/>
                    </a:lnTo>
                    <a:lnTo>
                      <a:pt x="4727" y="1251"/>
                    </a:lnTo>
                    <a:lnTo>
                      <a:pt x="4479" y="1350"/>
                    </a:lnTo>
                    <a:lnTo>
                      <a:pt x="4208" y="1305"/>
                    </a:lnTo>
                    <a:lnTo>
                      <a:pt x="4055" y="1319"/>
                    </a:lnTo>
                    <a:lnTo>
                      <a:pt x="3927" y="1251"/>
                    </a:lnTo>
                    <a:lnTo>
                      <a:pt x="3786" y="1287"/>
                    </a:lnTo>
                    <a:lnTo>
                      <a:pt x="3620" y="1143"/>
                    </a:lnTo>
                    <a:lnTo>
                      <a:pt x="3392" y="1179"/>
                    </a:lnTo>
                    <a:lnTo>
                      <a:pt x="3227" y="1079"/>
                    </a:lnTo>
                    <a:lnTo>
                      <a:pt x="3084" y="1068"/>
                    </a:lnTo>
                    <a:lnTo>
                      <a:pt x="2988" y="1005"/>
                    </a:lnTo>
                    <a:lnTo>
                      <a:pt x="2828" y="989"/>
                    </a:lnTo>
                    <a:lnTo>
                      <a:pt x="2823" y="858"/>
                    </a:lnTo>
                    <a:lnTo>
                      <a:pt x="2786" y="740"/>
                    </a:lnTo>
                    <a:lnTo>
                      <a:pt x="2823" y="620"/>
                    </a:lnTo>
                    <a:lnTo>
                      <a:pt x="2852" y="458"/>
                    </a:lnTo>
                    <a:lnTo>
                      <a:pt x="2843" y="198"/>
                    </a:lnTo>
                    <a:lnTo>
                      <a:pt x="2825" y="0"/>
                    </a:lnTo>
                    <a:lnTo>
                      <a:pt x="2498" y="0"/>
                    </a:lnTo>
                    <a:lnTo>
                      <a:pt x="2156" y="9"/>
                    </a:lnTo>
                    <a:lnTo>
                      <a:pt x="1611" y="18"/>
                    </a:lnTo>
                    <a:lnTo>
                      <a:pt x="1629" y="1167"/>
                    </a:lnTo>
                    <a:lnTo>
                      <a:pt x="1598" y="2282"/>
                    </a:lnTo>
                    <a:lnTo>
                      <a:pt x="0" y="2219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" name="Freeform 18">
                <a:extLst>
                  <a:ext uri="{FF2B5EF4-FFF2-40B4-BE49-F238E27FC236}">
                    <a16:creationId xmlns:a16="http://schemas.microsoft.com/office/drawing/2014/main" id="{16CBAF6C-896E-314E-B8C8-64EF00645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8070" y="2570614"/>
                <a:ext cx="575001" cy="656785"/>
              </a:xfrm>
              <a:custGeom>
                <a:avLst/>
                <a:gdLst>
                  <a:gd name="T0" fmla="*/ 0 w 2604"/>
                  <a:gd name="T1" fmla="*/ 45 h 2977"/>
                  <a:gd name="T2" fmla="*/ 31 w 2604"/>
                  <a:gd name="T3" fmla="*/ 46 h 2977"/>
                  <a:gd name="T4" fmla="*/ 64 w 2604"/>
                  <a:gd name="T5" fmla="*/ 43 h 2977"/>
                  <a:gd name="T6" fmla="*/ 91 w 2604"/>
                  <a:gd name="T7" fmla="*/ 46 h 2977"/>
                  <a:gd name="T8" fmla="*/ 117 w 2604"/>
                  <a:gd name="T9" fmla="*/ 40 h 2977"/>
                  <a:gd name="T10" fmla="*/ 117 w 2604"/>
                  <a:gd name="T11" fmla="*/ 0 h 2977"/>
                  <a:gd name="T12" fmla="*/ 137 w 2604"/>
                  <a:gd name="T13" fmla="*/ 5 h 2977"/>
                  <a:gd name="T14" fmla="*/ 125 w 2604"/>
                  <a:gd name="T15" fmla="*/ 25 h 2977"/>
                  <a:gd name="T16" fmla="*/ 134 w 2604"/>
                  <a:gd name="T17" fmla="*/ 40 h 2977"/>
                  <a:gd name="T18" fmla="*/ 163 w 2604"/>
                  <a:gd name="T19" fmla="*/ 51 h 2977"/>
                  <a:gd name="T20" fmla="*/ 184 w 2604"/>
                  <a:gd name="T21" fmla="*/ 61 h 2977"/>
                  <a:gd name="T22" fmla="*/ 225 w 2604"/>
                  <a:gd name="T23" fmla="*/ 68 h 2977"/>
                  <a:gd name="T24" fmla="*/ 265 w 2604"/>
                  <a:gd name="T25" fmla="*/ 68 h 2977"/>
                  <a:gd name="T26" fmla="*/ 282 w 2604"/>
                  <a:gd name="T27" fmla="*/ 57 h 2977"/>
                  <a:gd name="T28" fmla="*/ 305 w 2604"/>
                  <a:gd name="T29" fmla="*/ 74 h 2977"/>
                  <a:gd name="T30" fmla="*/ 339 w 2604"/>
                  <a:gd name="T31" fmla="*/ 80 h 2977"/>
                  <a:gd name="T32" fmla="*/ 373 w 2604"/>
                  <a:gd name="T33" fmla="*/ 97 h 2977"/>
                  <a:gd name="T34" fmla="*/ 407 w 2604"/>
                  <a:gd name="T35" fmla="*/ 85 h 2977"/>
                  <a:gd name="T36" fmla="*/ 419 w 2604"/>
                  <a:gd name="T37" fmla="*/ 93 h 2977"/>
                  <a:gd name="T38" fmla="*/ 447 w 2604"/>
                  <a:gd name="T39" fmla="*/ 91 h 2977"/>
                  <a:gd name="T40" fmla="*/ 469 w 2604"/>
                  <a:gd name="T41" fmla="*/ 91 h 2977"/>
                  <a:gd name="T42" fmla="*/ 494 w 2604"/>
                  <a:gd name="T43" fmla="*/ 90 h 2977"/>
                  <a:gd name="T44" fmla="*/ 492 w 2604"/>
                  <a:gd name="T45" fmla="*/ 94 h 2977"/>
                  <a:gd name="T46" fmla="*/ 428 w 2604"/>
                  <a:gd name="T47" fmla="*/ 136 h 2977"/>
                  <a:gd name="T48" fmla="*/ 402 w 2604"/>
                  <a:gd name="T49" fmla="*/ 160 h 2977"/>
                  <a:gd name="T50" fmla="*/ 390 w 2604"/>
                  <a:gd name="T51" fmla="*/ 188 h 2977"/>
                  <a:gd name="T52" fmla="*/ 351 w 2604"/>
                  <a:gd name="T53" fmla="*/ 216 h 2977"/>
                  <a:gd name="T54" fmla="*/ 328 w 2604"/>
                  <a:gd name="T55" fmla="*/ 245 h 2977"/>
                  <a:gd name="T56" fmla="*/ 339 w 2604"/>
                  <a:gd name="T57" fmla="*/ 279 h 2977"/>
                  <a:gd name="T58" fmla="*/ 319 w 2604"/>
                  <a:gd name="T59" fmla="*/ 307 h 2977"/>
                  <a:gd name="T60" fmla="*/ 299 w 2604"/>
                  <a:gd name="T61" fmla="*/ 330 h 2977"/>
                  <a:gd name="T62" fmla="*/ 322 w 2604"/>
                  <a:gd name="T63" fmla="*/ 359 h 2977"/>
                  <a:gd name="T64" fmla="*/ 319 w 2604"/>
                  <a:gd name="T65" fmla="*/ 400 h 2977"/>
                  <a:gd name="T66" fmla="*/ 311 w 2604"/>
                  <a:gd name="T67" fmla="*/ 421 h 2977"/>
                  <a:gd name="T68" fmla="*/ 330 w 2604"/>
                  <a:gd name="T69" fmla="*/ 430 h 2977"/>
                  <a:gd name="T70" fmla="*/ 356 w 2604"/>
                  <a:gd name="T71" fmla="*/ 427 h 2977"/>
                  <a:gd name="T72" fmla="*/ 393 w 2604"/>
                  <a:gd name="T73" fmla="*/ 460 h 2977"/>
                  <a:gd name="T74" fmla="*/ 453 w 2604"/>
                  <a:gd name="T75" fmla="*/ 501 h 2977"/>
                  <a:gd name="T76" fmla="*/ 442 w 2604"/>
                  <a:gd name="T77" fmla="*/ 530 h 2977"/>
                  <a:gd name="T78" fmla="*/ 75 w 2604"/>
                  <a:gd name="T79" fmla="*/ 565 h 2977"/>
                  <a:gd name="T80" fmla="*/ 80 w 2604"/>
                  <a:gd name="T81" fmla="*/ 513 h 2977"/>
                  <a:gd name="T82" fmla="*/ 73 w 2604"/>
                  <a:gd name="T83" fmla="*/ 403 h 2977"/>
                  <a:gd name="T84" fmla="*/ 49 w 2604"/>
                  <a:gd name="T85" fmla="*/ 374 h 2977"/>
                  <a:gd name="T86" fmla="*/ 56 w 2604"/>
                  <a:gd name="T87" fmla="*/ 353 h 2977"/>
                  <a:gd name="T88" fmla="*/ 53 w 2604"/>
                  <a:gd name="T89" fmla="*/ 330 h 2977"/>
                  <a:gd name="T90" fmla="*/ 43 w 2604"/>
                  <a:gd name="T91" fmla="*/ 263 h 2977"/>
                  <a:gd name="T92" fmla="*/ 34 w 2604"/>
                  <a:gd name="T93" fmla="*/ 176 h 2977"/>
                  <a:gd name="T94" fmla="*/ 11 w 2604"/>
                  <a:gd name="T95" fmla="*/ 145 h 2977"/>
                  <a:gd name="T96" fmla="*/ 5 w 2604"/>
                  <a:gd name="T97" fmla="*/ 106 h 2977"/>
                  <a:gd name="T98" fmla="*/ 0 w 2604"/>
                  <a:gd name="T99" fmla="*/ 45 h 297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604" h="2977">
                    <a:moveTo>
                      <a:pt x="0" y="239"/>
                    </a:moveTo>
                    <a:lnTo>
                      <a:pt x="161" y="242"/>
                    </a:lnTo>
                    <a:lnTo>
                      <a:pt x="337" y="226"/>
                    </a:lnTo>
                    <a:lnTo>
                      <a:pt x="481" y="242"/>
                    </a:lnTo>
                    <a:lnTo>
                      <a:pt x="617" y="210"/>
                    </a:lnTo>
                    <a:lnTo>
                      <a:pt x="617" y="0"/>
                    </a:lnTo>
                    <a:lnTo>
                      <a:pt x="721" y="26"/>
                    </a:lnTo>
                    <a:lnTo>
                      <a:pt x="657" y="130"/>
                    </a:lnTo>
                    <a:lnTo>
                      <a:pt x="705" y="210"/>
                    </a:lnTo>
                    <a:lnTo>
                      <a:pt x="857" y="270"/>
                    </a:lnTo>
                    <a:lnTo>
                      <a:pt x="969" y="322"/>
                    </a:lnTo>
                    <a:lnTo>
                      <a:pt x="1187" y="360"/>
                    </a:lnTo>
                    <a:lnTo>
                      <a:pt x="1398" y="360"/>
                    </a:lnTo>
                    <a:lnTo>
                      <a:pt x="1488" y="300"/>
                    </a:lnTo>
                    <a:lnTo>
                      <a:pt x="1608" y="390"/>
                    </a:lnTo>
                    <a:lnTo>
                      <a:pt x="1788" y="420"/>
                    </a:lnTo>
                    <a:lnTo>
                      <a:pt x="1968" y="510"/>
                    </a:lnTo>
                    <a:lnTo>
                      <a:pt x="2148" y="450"/>
                    </a:lnTo>
                    <a:lnTo>
                      <a:pt x="2209" y="490"/>
                    </a:lnTo>
                    <a:lnTo>
                      <a:pt x="2358" y="480"/>
                    </a:lnTo>
                    <a:lnTo>
                      <a:pt x="2473" y="482"/>
                    </a:lnTo>
                    <a:lnTo>
                      <a:pt x="2604" y="476"/>
                    </a:lnTo>
                    <a:lnTo>
                      <a:pt x="2596" y="497"/>
                    </a:lnTo>
                    <a:lnTo>
                      <a:pt x="2257" y="714"/>
                    </a:lnTo>
                    <a:lnTo>
                      <a:pt x="2121" y="842"/>
                    </a:lnTo>
                    <a:lnTo>
                      <a:pt x="2058" y="990"/>
                    </a:lnTo>
                    <a:lnTo>
                      <a:pt x="1848" y="1140"/>
                    </a:lnTo>
                    <a:lnTo>
                      <a:pt x="1728" y="1290"/>
                    </a:lnTo>
                    <a:lnTo>
                      <a:pt x="1788" y="1470"/>
                    </a:lnTo>
                    <a:lnTo>
                      <a:pt x="1681" y="1618"/>
                    </a:lnTo>
                    <a:lnTo>
                      <a:pt x="1578" y="1740"/>
                    </a:lnTo>
                    <a:lnTo>
                      <a:pt x="1698" y="1890"/>
                    </a:lnTo>
                    <a:lnTo>
                      <a:pt x="1681" y="2106"/>
                    </a:lnTo>
                    <a:lnTo>
                      <a:pt x="1638" y="2220"/>
                    </a:lnTo>
                    <a:lnTo>
                      <a:pt x="1737" y="2266"/>
                    </a:lnTo>
                    <a:lnTo>
                      <a:pt x="1878" y="2250"/>
                    </a:lnTo>
                    <a:lnTo>
                      <a:pt x="2073" y="2426"/>
                    </a:lnTo>
                    <a:lnTo>
                      <a:pt x="2388" y="2640"/>
                    </a:lnTo>
                    <a:lnTo>
                      <a:pt x="2329" y="2794"/>
                    </a:lnTo>
                    <a:lnTo>
                      <a:pt x="394" y="2977"/>
                    </a:lnTo>
                    <a:lnTo>
                      <a:pt x="421" y="2701"/>
                    </a:lnTo>
                    <a:lnTo>
                      <a:pt x="385" y="2123"/>
                    </a:lnTo>
                    <a:lnTo>
                      <a:pt x="256" y="1969"/>
                    </a:lnTo>
                    <a:lnTo>
                      <a:pt x="294" y="1862"/>
                    </a:lnTo>
                    <a:lnTo>
                      <a:pt x="282" y="1741"/>
                    </a:lnTo>
                    <a:lnTo>
                      <a:pt x="229" y="1387"/>
                    </a:lnTo>
                    <a:lnTo>
                      <a:pt x="181" y="928"/>
                    </a:lnTo>
                    <a:lnTo>
                      <a:pt x="60" y="763"/>
                    </a:lnTo>
                    <a:lnTo>
                      <a:pt x="25" y="556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" name="Freeform 19">
                <a:extLst>
                  <a:ext uri="{FF2B5EF4-FFF2-40B4-BE49-F238E27FC236}">
                    <a16:creationId xmlns:a16="http://schemas.microsoft.com/office/drawing/2014/main" id="{2FBB7B2F-849C-5D41-9A12-4ECE89518B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7260" y="2807755"/>
                <a:ext cx="485375" cy="477768"/>
              </a:xfrm>
              <a:custGeom>
                <a:avLst/>
                <a:gdLst>
                  <a:gd name="T0" fmla="*/ 51 w 2202"/>
                  <a:gd name="T1" fmla="*/ 13 h 2170"/>
                  <a:gd name="T2" fmla="*/ 28 w 2202"/>
                  <a:gd name="T3" fmla="*/ 41 h 2170"/>
                  <a:gd name="T4" fmla="*/ 40 w 2202"/>
                  <a:gd name="T5" fmla="*/ 76 h 2170"/>
                  <a:gd name="T6" fmla="*/ 19 w 2202"/>
                  <a:gd name="T7" fmla="*/ 103 h 2170"/>
                  <a:gd name="T8" fmla="*/ 0 w 2202"/>
                  <a:gd name="T9" fmla="*/ 126 h 2170"/>
                  <a:gd name="T10" fmla="*/ 23 w 2202"/>
                  <a:gd name="T11" fmla="*/ 155 h 2170"/>
                  <a:gd name="T12" fmla="*/ 19 w 2202"/>
                  <a:gd name="T13" fmla="*/ 196 h 2170"/>
                  <a:gd name="T14" fmla="*/ 11 w 2202"/>
                  <a:gd name="T15" fmla="*/ 217 h 2170"/>
                  <a:gd name="T16" fmla="*/ 30 w 2202"/>
                  <a:gd name="T17" fmla="*/ 226 h 2170"/>
                  <a:gd name="T18" fmla="*/ 56 w 2202"/>
                  <a:gd name="T19" fmla="*/ 223 h 2170"/>
                  <a:gd name="T20" fmla="*/ 95 w 2202"/>
                  <a:gd name="T21" fmla="*/ 257 h 2170"/>
                  <a:gd name="T22" fmla="*/ 153 w 2202"/>
                  <a:gd name="T23" fmla="*/ 297 h 2170"/>
                  <a:gd name="T24" fmla="*/ 142 w 2202"/>
                  <a:gd name="T25" fmla="*/ 326 h 2170"/>
                  <a:gd name="T26" fmla="*/ 154 w 2202"/>
                  <a:gd name="T27" fmla="*/ 341 h 2170"/>
                  <a:gd name="T28" fmla="*/ 154 w 2202"/>
                  <a:gd name="T29" fmla="*/ 367 h 2170"/>
                  <a:gd name="T30" fmla="*/ 162 w 2202"/>
                  <a:gd name="T31" fmla="*/ 391 h 2170"/>
                  <a:gd name="T32" fmla="*/ 186 w 2202"/>
                  <a:gd name="T33" fmla="*/ 402 h 2170"/>
                  <a:gd name="T34" fmla="*/ 204 w 2202"/>
                  <a:gd name="T35" fmla="*/ 411 h 2170"/>
                  <a:gd name="T36" fmla="*/ 400 w 2202"/>
                  <a:gd name="T37" fmla="*/ 381 h 2170"/>
                  <a:gd name="T38" fmla="*/ 400 w 2202"/>
                  <a:gd name="T39" fmla="*/ 341 h 2170"/>
                  <a:gd name="T40" fmla="*/ 383 w 2202"/>
                  <a:gd name="T41" fmla="*/ 324 h 2170"/>
                  <a:gd name="T42" fmla="*/ 380 w 2202"/>
                  <a:gd name="T43" fmla="*/ 294 h 2170"/>
                  <a:gd name="T44" fmla="*/ 383 w 2202"/>
                  <a:gd name="T45" fmla="*/ 267 h 2170"/>
                  <a:gd name="T46" fmla="*/ 389 w 2202"/>
                  <a:gd name="T47" fmla="*/ 256 h 2170"/>
                  <a:gd name="T48" fmla="*/ 383 w 2202"/>
                  <a:gd name="T49" fmla="*/ 227 h 2170"/>
                  <a:gd name="T50" fmla="*/ 389 w 2202"/>
                  <a:gd name="T51" fmla="*/ 205 h 2170"/>
                  <a:gd name="T52" fmla="*/ 389 w 2202"/>
                  <a:gd name="T53" fmla="*/ 188 h 2170"/>
                  <a:gd name="T54" fmla="*/ 417 w 2202"/>
                  <a:gd name="T55" fmla="*/ 125 h 2170"/>
                  <a:gd name="T56" fmla="*/ 411 w 2202"/>
                  <a:gd name="T57" fmla="*/ 108 h 2170"/>
                  <a:gd name="T58" fmla="*/ 400 w 2202"/>
                  <a:gd name="T59" fmla="*/ 125 h 2170"/>
                  <a:gd name="T60" fmla="*/ 389 w 2202"/>
                  <a:gd name="T61" fmla="*/ 142 h 2170"/>
                  <a:gd name="T62" fmla="*/ 383 w 2202"/>
                  <a:gd name="T63" fmla="*/ 159 h 2170"/>
                  <a:gd name="T64" fmla="*/ 355 w 2202"/>
                  <a:gd name="T65" fmla="*/ 199 h 2170"/>
                  <a:gd name="T66" fmla="*/ 355 w 2202"/>
                  <a:gd name="T67" fmla="*/ 176 h 2170"/>
                  <a:gd name="T68" fmla="*/ 356 w 2202"/>
                  <a:gd name="T69" fmla="*/ 155 h 2170"/>
                  <a:gd name="T70" fmla="*/ 368 w 2202"/>
                  <a:gd name="T71" fmla="*/ 135 h 2170"/>
                  <a:gd name="T72" fmla="*/ 366 w 2202"/>
                  <a:gd name="T73" fmla="*/ 108 h 2170"/>
                  <a:gd name="T74" fmla="*/ 349 w 2202"/>
                  <a:gd name="T75" fmla="*/ 91 h 2170"/>
                  <a:gd name="T76" fmla="*/ 348 w 2202"/>
                  <a:gd name="T77" fmla="*/ 79 h 2170"/>
                  <a:gd name="T78" fmla="*/ 320 w 2202"/>
                  <a:gd name="T79" fmla="*/ 57 h 2170"/>
                  <a:gd name="T80" fmla="*/ 286 w 2202"/>
                  <a:gd name="T81" fmla="*/ 63 h 2170"/>
                  <a:gd name="T82" fmla="*/ 281 w 2202"/>
                  <a:gd name="T83" fmla="*/ 51 h 2170"/>
                  <a:gd name="T84" fmla="*/ 260 w 2202"/>
                  <a:gd name="T85" fmla="*/ 52 h 2170"/>
                  <a:gd name="T86" fmla="*/ 233 w 2202"/>
                  <a:gd name="T87" fmla="*/ 50 h 2170"/>
                  <a:gd name="T88" fmla="*/ 201 w 2202"/>
                  <a:gd name="T89" fmla="*/ 51 h 2170"/>
                  <a:gd name="T90" fmla="*/ 184 w 2202"/>
                  <a:gd name="T91" fmla="*/ 38 h 2170"/>
                  <a:gd name="T92" fmla="*/ 173 w 2202"/>
                  <a:gd name="T93" fmla="*/ 23 h 2170"/>
                  <a:gd name="T94" fmla="*/ 127 w 2202"/>
                  <a:gd name="T95" fmla="*/ 23 h 2170"/>
                  <a:gd name="T96" fmla="*/ 122 w 2202"/>
                  <a:gd name="T97" fmla="*/ 0 h 2170"/>
                  <a:gd name="T98" fmla="*/ 70 w 2202"/>
                  <a:gd name="T99" fmla="*/ 23 h 2170"/>
                  <a:gd name="T100" fmla="*/ 51 w 2202"/>
                  <a:gd name="T101" fmla="*/ 13 h 217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202" h="2170">
                    <a:moveTo>
                      <a:pt x="267" y="70"/>
                    </a:moveTo>
                    <a:lnTo>
                      <a:pt x="150" y="216"/>
                    </a:lnTo>
                    <a:lnTo>
                      <a:pt x="209" y="400"/>
                    </a:lnTo>
                    <a:lnTo>
                      <a:pt x="102" y="544"/>
                    </a:lnTo>
                    <a:lnTo>
                      <a:pt x="0" y="667"/>
                    </a:lnTo>
                    <a:lnTo>
                      <a:pt x="119" y="820"/>
                    </a:lnTo>
                    <a:lnTo>
                      <a:pt x="102" y="1035"/>
                    </a:lnTo>
                    <a:lnTo>
                      <a:pt x="59" y="1146"/>
                    </a:lnTo>
                    <a:lnTo>
                      <a:pt x="158" y="1195"/>
                    </a:lnTo>
                    <a:lnTo>
                      <a:pt x="297" y="1177"/>
                    </a:lnTo>
                    <a:lnTo>
                      <a:pt x="501" y="1359"/>
                    </a:lnTo>
                    <a:lnTo>
                      <a:pt x="809" y="1567"/>
                    </a:lnTo>
                    <a:lnTo>
                      <a:pt x="750" y="1723"/>
                    </a:lnTo>
                    <a:lnTo>
                      <a:pt x="814" y="1802"/>
                    </a:lnTo>
                    <a:lnTo>
                      <a:pt x="814" y="1938"/>
                    </a:lnTo>
                    <a:lnTo>
                      <a:pt x="854" y="2066"/>
                    </a:lnTo>
                    <a:lnTo>
                      <a:pt x="982" y="2122"/>
                    </a:lnTo>
                    <a:lnTo>
                      <a:pt x="1078" y="2170"/>
                    </a:lnTo>
                    <a:lnTo>
                      <a:pt x="2112" y="2010"/>
                    </a:lnTo>
                    <a:lnTo>
                      <a:pt x="2112" y="1800"/>
                    </a:lnTo>
                    <a:lnTo>
                      <a:pt x="2022" y="1710"/>
                    </a:lnTo>
                    <a:lnTo>
                      <a:pt x="2006" y="1554"/>
                    </a:lnTo>
                    <a:lnTo>
                      <a:pt x="2022" y="1410"/>
                    </a:lnTo>
                    <a:lnTo>
                      <a:pt x="2052" y="1350"/>
                    </a:lnTo>
                    <a:lnTo>
                      <a:pt x="2022" y="1200"/>
                    </a:lnTo>
                    <a:lnTo>
                      <a:pt x="2052" y="1080"/>
                    </a:lnTo>
                    <a:lnTo>
                      <a:pt x="2052" y="990"/>
                    </a:lnTo>
                    <a:lnTo>
                      <a:pt x="2202" y="660"/>
                    </a:lnTo>
                    <a:lnTo>
                      <a:pt x="2172" y="570"/>
                    </a:lnTo>
                    <a:lnTo>
                      <a:pt x="2112" y="660"/>
                    </a:lnTo>
                    <a:lnTo>
                      <a:pt x="2052" y="750"/>
                    </a:lnTo>
                    <a:lnTo>
                      <a:pt x="2022" y="840"/>
                    </a:lnTo>
                    <a:lnTo>
                      <a:pt x="1872" y="1050"/>
                    </a:lnTo>
                    <a:lnTo>
                      <a:pt x="1872" y="930"/>
                    </a:lnTo>
                    <a:lnTo>
                      <a:pt x="1878" y="818"/>
                    </a:lnTo>
                    <a:lnTo>
                      <a:pt x="1942" y="714"/>
                    </a:lnTo>
                    <a:lnTo>
                      <a:pt x="1932" y="570"/>
                    </a:lnTo>
                    <a:lnTo>
                      <a:pt x="1842" y="480"/>
                    </a:lnTo>
                    <a:lnTo>
                      <a:pt x="1838" y="418"/>
                    </a:lnTo>
                    <a:lnTo>
                      <a:pt x="1692" y="300"/>
                    </a:lnTo>
                    <a:lnTo>
                      <a:pt x="1512" y="330"/>
                    </a:lnTo>
                    <a:lnTo>
                      <a:pt x="1482" y="270"/>
                    </a:lnTo>
                    <a:lnTo>
                      <a:pt x="1374" y="274"/>
                    </a:lnTo>
                    <a:lnTo>
                      <a:pt x="1230" y="266"/>
                    </a:lnTo>
                    <a:lnTo>
                      <a:pt x="1062" y="270"/>
                    </a:lnTo>
                    <a:lnTo>
                      <a:pt x="974" y="202"/>
                    </a:lnTo>
                    <a:lnTo>
                      <a:pt x="912" y="120"/>
                    </a:lnTo>
                    <a:lnTo>
                      <a:pt x="672" y="120"/>
                    </a:lnTo>
                    <a:lnTo>
                      <a:pt x="642" y="0"/>
                    </a:lnTo>
                    <a:lnTo>
                      <a:pt x="372" y="120"/>
                    </a:lnTo>
                    <a:lnTo>
                      <a:pt x="267" y="7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4" name="Freeform 20">
                <a:extLst>
                  <a:ext uri="{FF2B5EF4-FFF2-40B4-BE49-F238E27FC236}">
                    <a16:creationId xmlns:a16="http://schemas.microsoft.com/office/drawing/2014/main" id="{91A5DCDC-4CAD-CC41-869E-60409E030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532" y="3186714"/>
                <a:ext cx="548229" cy="352223"/>
              </a:xfrm>
              <a:custGeom>
                <a:avLst/>
                <a:gdLst>
                  <a:gd name="T0" fmla="*/ 0 w 2485"/>
                  <a:gd name="T1" fmla="*/ 35 h 1601"/>
                  <a:gd name="T2" fmla="*/ 367 w 2485"/>
                  <a:gd name="T3" fmla="*/ 0 h 1601"/>
                  <a:gd name="T4" fmla="*/ 378 w 2485"/>
                  <a:gd name="T5" fmla="*/ 14 h 1601"/>
                  <a:gd name="T6" fmla="*/ 379 w 2485"/>
                  <a:gd name="T7" fmla="*/ 40 h 1601"/>
                  <a:gd name="T8" fmla="*/ 386 w 2485"/>
                  <a:gd name="T9" fmla="*/ 65 h 1601"/>
                  <a:gd name="T10" fmla="*/ 408 w 2485"/>
                  <a:gd name="T11" fmla="*/ 74 h 1601"/>
                  <a:gd name="T12" fmla="*/ 428 w 2485"/>
                  <a:gd name="T13" fmla="*/ 85 h 1601"/>
                  <a:gd name="T14" fmla="*/ 447 w 2485"/>
                  <a:gd name="T15" fmla="*/ 109 h 1601"/>
                  <a:gd name="T16" fmla="*/ 463 w 2485"/>
                  <a:gd name="T17" fmla="*/ 127 h 1601"/>
                  <a:gd name="T18" fmla="*/ 471 w 2485"/>
                  <a:gd name="T19" fmla="*/ 154 h 1601"/>
                  <a:gd name="T20" fmla="*/ 451 w 2485"/>
                  <a:gd name="T21" fmla="*/ 178 h 1601"/>
                  <a:gd name="T22" fmla="*/ 426 w 2485"/>
                  <a:gd name="T23" fmla="*/ 189 h 1601"/>
                  <a:gd name="T24" fmla="*/ 399 w 2485"/>
                  <a:gd name="T25" fmla="*/ 189 h 1601"/>
                  <a:gd name="T26" fmla="*/ 416 w 2485"/>
                  <a:gd name="T27" fmla="*/ 217 h 1601"/>
                  <a:gd name="T28" fmla="*/ 407 w 2485"/>
                  <a:gd name="T29" fmla="*/ 248 h 1601"/>
                  <a:gd name="T30" fmla="*/ 394 w 2485"/>
                  <a:gd name="T31" fmla="*/ 274 h 1601"/>
                  <a:gd name="T32" fmla="*/ 388 w 2485"/>
                  <a:gd name="T33" fmla="*/ 295 h 1601"/>
                  <a:gd name="T34" fmla="*/ 360 w 2485"/>
                  <a:gd name="T35" fmla="*/ 274 h 1601"/>
                  <a:gd name="T36" fmla="*/ 277 w 2485"/>
                  <a:gd name="T37" fmla="*/ 289 h 1601"/>
                  <a:gd name="T38" fmla="*/ 195 w 2485"/>
                  <a:gd name="T39" fmla="*/ 297 h 1601"/>
                  <a:gd name="T40" fmla="*/ 73 w 2485"/>
                  <a:gd name="T41" fmla="*/ 303 h 1601"/>
                  <a:gd name="T42" fmla="*/ 73 w 2485"/>
                  <a:gd name="T43" fmla="*/ 256 h 1601"/>
                  <a:gd name="T44" fmla="*/ 23 w 2485"/>
                  <a:gd name="T45" fmla="*/ 157 h 1601"/>
                  <a:gd name="T46" fmla="*/ 6 w 2485"/>
                  <a:gd name="T47" fmla="*/ 117 h 1601"/>
                  <a:gd name="T48" fmla="*/ 6 w 2485"/>
                  <a:gd name="T49" fmla="*/ 59 h 1601"/>
                  <a:gd name="T50" fmla="*/ 0 w 2485"/>
                  <a:gd name="T51" fmla="*/ 35 h 16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85" h="1601">
                    <a:moveTo>
                      <a:pt x="0" y="183"/>
                    </a:moveTo>
                    <a:lnTo>
                      <a:pt x="1935" y="0"/>
                    </a:lnTo>
                    <a:lnTo>
                      <a:pt x="1996" y="75"/>
                    </a:lnTo>
                    <a:lnTo>
                      <a:pt x="1998" y="212"/>
                    </a:lnTo>
                    <a:lnTo>
                      <a:pt x="2037" y="344"/>
                    </a:lnTo>
                    <a:lnTo>
                      <a:pt x="2155" y="393"/>
                    </a:lnTo>
                    <a:lnTo>
                      <a:pt x="2257" y="447"/>
                    </a:lnTo>
                    <a:lnTo>
                      <a:pt x="2357" y="575"/>
                    </a:lnTo>
                    <a:lnTo>
                      <a:pt x="2445" y="671"/>
                    </a:lnTo>
                    <a:lnTo>
                      <a:pt x="2485" y="815"/>
                    </a:lnTo>
                    <a:lnTo>
                      <a:pt x="2377" y="939"/>
                    </a:lnTo>
                    <a:lnTo>
                      <a:pt x="2245" y="999"/>
                    </a:lnTo>
                    <a:lnTo>
                      <a:pt x="2107" y="999"/>
                    </a:lnTo>
                    <a:lnTo>
                      <a:pt x="2197" y="1149"/>
                    </a:lnTo>
                    <a:lnTo>
                      <a:pt x="2149" y="1311"/>
                    </a:lnTo>
                    <a:lnTo>
                      <a:pt x="2077" y="1449"/>
                    </a:lnTo>
                    <a:lnTo>
                      <a:pt x="2045" y="1559"/>
                    </a:lnTo>
                    <a:lnTo>
                      <a:pt x="1897" y="1449"/>
                    </a:lnTo>
                    <a:lnTo>
                      <a:pt x="1461" y="1527"/>
                    </a:lnTo>
                    <a:lnTo>
                      <a:pt x="1029" y="1567"/>
                    </a:lnTo>
                    <a:lnTo>
                      <a:pt x="384" y="1601"/>
                    </a:lnTo>
                    <a:lnTo>
                      <a:pt x="384" y="1355"/>
                    </a:lnTo>
                    <a:lnTo>
                      <a:pt x="120" y="827"/>
                    </a:lnTo>
                    <a:lnTo>
                      <a:pt x="33" y="620"/>
                    </a:lnTo>
                    <a:lnTo>
                      <a:pt x="34" y="312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5" name="Freeform 21">
                <a:extLst>
                  <a:ext uri="{FF2B5EF4-FFF2-40B4-BE49-F238E27FC236}">
                    <a16:creationId xmlns:a16="http://schemas.microsoft.com/office/drawing/2014/main" id="{BD892CC5-E770-424D-931D-59172558E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1501" y="3506388"/>
                <a:ext cx="618067" cy="485905"/>
              </a:xfrm>
              <a:custGeom>
                <a:avLst/>
                <a:gdLst>
                  <a:gd name="T0" fmla="*/ 0 w 2800"/>
                  <a:gd name="T1" fmla="*/ 29 h 2206"/>
                  <a:gd name="T2" fmla="*/ 22 w 2800"/>
                  <a:gd name="T3" fmla="*/ 73 h 2206"/>
                  <a:gd name="T4" fmla="*/ 47 w 2800"/>
                  <a:gd name="T5" fmla="*/ 86 h 2206"/>
                  <a:gd name="T6" fmla="*/ 69 w 2800"/>
                  <a:gd name="T7" fmla="*/ 98 h 2206"/>
                  <a:gd name="T8" fmla="*/ 63 w 2800"/>
                  <a:gd name="T9" fmla="*/ 115 h 2206"/>
                  <a:gd name="T10" fmla="*/ 74 w 2800"/>
                  <a:gd name="T11" fmla="*/ 146 h 2206"/>
                  <a:gd name="T12" fmla="*/ 97 w 2800"/>
                  <a:gd name="T13" fmla="*/ 160 h 2206"/>
                  <a:gd name="T14" fmla="*/ 101 w 2800"/>
                  <a:gd name="T15" fmla="*/ 211 h 2206"/>
                  <a:gd name="T16" fmla="*/ 101 w 2800"/>
                  <a:gd name="T17" fmla="*/ 271 h 2206"/>
                  <a:gd name="T18" fmla="*/ 107 w 2800"/>
                  <a:gd name="T19" fmla="*/ 324 h 2206"/>
                  <a:gd name="T20" fmla="*/ 107 w 2800"/>
                  <a:gd name="T21" fmla="*/ 359 h 2206"/>
                  <a:gd name="T22" fmla="*/ 117 w 2800"/>
                  <a:gd name="T23" fmla="*/ 385 h 2206"/>
                  <a:gd name="T24" fmla="*/ 122 w 2800"/>
                  <a:gd name="T25" fmla="*/ 409 h 2206"/>
                  <a:gd name="T26" fmla="*/ 335 w 2800"/>
                  <a:gd name="T27" fmla="*/ 382 h 2206"/>
                  <a:gd name="T28" fmla="*/ 393 w 2800"/>
                  <a:gd name="T29" fmla="*/ 376 h 2206"/>
                  <a:gd name="T30" fmla="*/ 452 w 2800"/>
                  <a:gd name="T31" fmla="*/ 364 h 2206"/>
                  <a:gd name="T32" fmla="*/ 463 w 2800"/>
                  <a:gd name="T33" fmla="*/ 375 h 2206"/>
                  <a:gd name="T34" fmla="*/ 446 w 2800"/>
                  <a:gd name="T35" fmla="*/ 398 h 2206"/>
                  <a:gd name="T36" fmla="*/ 458 w 2800"/>
                  <a:gd name="T37" fmla="*/ 409 h 2206"/>
                  <a:gd name="T38" fmla="*/ 478 w 2800"/>
                  <a:gd name="T39" fmla="*/ 418 h 2206"/>
                  <a:gd name="T40" fmla="*/ 497 w 2800"/>
                  <a:gd name="T41" fmla="*/ 409 h 2206"/>
                  <a:gd name="T42" fmla="*/ 503 w 2800"/>
                  <a:gd name="T43" fmla="*/ 398 h 2206"/>
                  <a:gd name="T44" fmla="*/ 497 w 2800"/>
                  <a:gd name="T45" fmla="*/ 381 h 2206"/>
                  <a:gd name="T46" fmla="*/ 507 w 2800"/>
                  <a:gd name="T47" fmla="*/ 363 h 2206"/>
                  <a:gd name="T48" fmla="*/ 515 w 2800"/>
                  <a:gd name="T49" fmla="*/ 347 h 2206"/>
                  <a:gd name="T50" fmla="*/ 531 w 2800"/>
                  <a:gd name="T51" fmla="*/ 339 h 2206"/>
                  <a:gd name="T52" fmla="*/ 529 w 2800"/>
                  <a:gd name="T53" fmla="*/ 324 h 2206"/>
                  <a:gd name="T54" fmla="*/ 528 w 2800"/>
                  <a:gd name="T55" fmla="*/ 306 h 2206"/>
                  <a:gd name="T56" fmla="*/ 509 w 2800"/>
                  <a:gd name="T57" fmla="*/ 296 h 2206"/>
                  <a:gd name="T58" fmla="*/ 492 w 2800"/>
                  <a:gd name="T59" fmla="*/ 273 h 2206"/>
                  <a:gd name="T60" fmla="*/ 486 w 2800"/>
                  <a:gd name="T61" fmla="*/ 244 h 2206"/>
                  <a:gd name="T62" fmla="*/ 458 w 2800"/>
                  <a:gd name="T63" fmla="*/ 222 h 2206"/>
                  <a:gd name="T64" fmla="*/ 435 w 2800"/>
                  <a:gd name="T65" fmla="*/ 210 h 2206"/>
                  <a:gd name="T66" fmla="*/ 418 w 2800"/>
                  <a:gd name="T67" fmla="*/ 187 h 2206"/>
                  <a:gd name="T68" fmla="*/ 426 w 2800"/>
                  <a:gd name="T69" fmla="*/ 166 h 2206"/>
                  <a:gd name="T70" fmla="*/ 429 w 2800"/>
                  <a:gd name="T71" fmla="*/ 142 h 2206"/>
                  <a:gd name="T72" fmla="*/ 414 w 2800"/>
                  <a:gd name="T73" fmla="*/ 133 h 2206"/>
                  <a:gd name="T74" fmla="*/ 396 w 2800"/>
                  <a:gd name="T75" fmla="*/ 128 h 2206"/>
                  <a:gd name="T76" fmla="*/ 378 w 2800"/>
                  <a:gd name="T77" fmla="*/ 114 h 2206"/>
                  <a:gd name="T78" fmla="*/ 355 w 2800"/>
                  <a:gd name="T79" fmla="*/ 85 h 2206"/>
                  <a:gd name="T80" fmla="*/ 337 w 2800"/>
                  <a:gd name="T81" fmla="*/ 74 h 2206"/>
                  <a:gd name="T82" fmla="*/ 321 w 2800"/>
                  <a:gd name="T83" fmla="*/ 51 h 2206"/>
                  <a:gd name="T84" fmla="*/ 315 w 2800"/>
                  <a:gd name="T85" fmla="*/ 21 h 2206"/>
                  <a:gd name="T86" fmla="*/ 287 w 2800"/>
                  <a:gd name="T87" fmla="*/ 0 h 2206"/>
                  <a:gd name="T88" fmla="*/ 260 w 2800"/>
                  <a:gd name="T89" fmla="*/ 4 h 2206"/>
                  <a:gd name="T90" fmla="*/ 200 w 2800"/>
                  <a:gd name="T91" fmla="*/ 15 h 2206"/>
                  <a:gd name="T92" fmla="*/ 122 w 2800"/>
                  <a:gd name="T93" fmla="*/ 22 h 2206"/>
                  <a:gd name="T94" fmla="*/ 58 w 2800"/>
                  <a:gd name="T95" fmla="*/ 26 h 2206"/>
                  <a:gd name="T96" fmla="*/ 0 w 2800"/>
                  <a:gd name="T97" fmla="*/ 29 h 220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800" h="2206">
                    <a:moveTo>
                      <a:pt x="0" y="152"/>
                    </a:moveTo>
                    <a:lnTo>
                      <a:pt x="118" y="387"/>
                    </a:lnTo>
                    <a:lnTo>
                      <a:pt x="247" y="452"/>
                    </a:lnTo>
                    <a:lnTo>
                      <a:pt x="363" y="518"/>
                    </a:lnTo>
                    <a:lnTo>
                      <a:pt x="333" y="608"/>
                    </a:lnTo>
                    <a:lnTo>
                      <a:pt x="388" y="771"/>
                    </a:lnTo>
                    <a:lnTo>
                      <a:pt x="513" y="845"/>
                    </a:lnTo>
                    <a:lnTo>
                      <a:pt x="535" y="1115"/>
                    </a:lnTo>
                    <a:lnTo>
                      <a:pt x="535" y="1431"/>
                    </a:lnTo>
                    <a:lnTo>
                      <a:pt x="562" y="1710"/>
                    </a:lnTo>
                    <a:lnTo>
                      <a:pt x="562" y="1895"/>
                    </a:lnTo>
                    <a:lnTo>
                      <a:pt x="618" y="2034"/>
                    </a:lnTo>
                    <a:lnTo>
                      <a:pt x="645" y="2160"/>
                    </a:lnTo>
                    <a:lnTo>
                      <a:pt x="1769" y="2014"/>
                    </a:lnTo>
                    <a:lnTo>
                      <a:pt x="2073" y="1982"/>
                    </a:lnTo>
                    <a:lnTo>
                      <a:pt x="2383" y="1920"/>
                    </a:lnTo>
                    <a:lnTo>
                      <a:pt x="2443" y="1980"/>
                    </a:lnTo>
                    <a:lnTo>
                      <a:pt x="2353" y="2100"/>
                    </a:lnTo>
                    <a:lnTo>
                      <a:pt x="2413" y="2160"/>
                    </a:lnTo>
                    <a:lnTo>
                      <a:pt x="2520" y="2206"/>
                    </a:lnTo>
                    <a:lnTo>
                      <a:pt x="2623" y="2160"/>
                    </a:lnTo>
                    <a:lnTo>
                      <a:pt x="2653" y="2100"/>
                    </a:lnTo>
                    <a:lnTo>
                      <a:pt x="2623" y="2010"/>
                    </a:lnTo>
                    <a:lnTo>
                      <a:pt x="2672" y="1918"/>
                    </a:lnTo>
                    <a:lnTo>
                      <a:pt x="2713" y="1830"/>
                    </a:lnTo>
                    <a:lnTo>
                      <a:pt x="2800" y="1790"/>
                    </a:lnTo>
                    <a:lnTo>
                      <a:pt x="2792" y="1710"/>
                    </a:lnTo>
                    <a:lnTo>
                      <a:pt x="2784" y="1614"/>
                    </a:lnTo>
                    <a:lnTo>
                      <a:pt x="2683" y="1560"/>
                    </a:lnTo>
                    <a:lnTo>
                      <a:pt x="2593" y="1440"/>
                    </a:lnTo>
                    <a:lnTo>
                      <a:pt x="2563" y="1290"/>
                    </a:lnTo>
                    <a:lnTo>
                      <a:pt x="2413" y="1170"/>
                    </a:lnTo>
                    <a:lnTo>
                      <a:pt x="2293" y="1110"/>
                    </a:lnTo>
                    <a:lnTo>
                      <a:pt x="2203" y="989"/>
                    </a:lnTo>
                    <a:lnTo>
                      <a:pt x="2248" y="878"/>
                    </a:lnTo>
                    <a:lnTo>
                      <a:pt x="2263" y="749"/>
                    </a:lnTo>
                    <a:lnTo>
                      <a:pt x="2184" y="702"/>
                    </a:lnTo>
                    <a:lnTo>
                      <a:pt x="2089" y="678"/>
                    </a:lnTo>
                    <a:lnTo>
                      <a:pt x="1994" y="599"/>
                    </a:lnTo>
                    <a:lnTo>
                      <a:pt x="1874" y="449"/>
                    </a:lnTo>
                    <a:lnTo>
                      <a:pt x="1777" y="390"/>
                    </a:lnTo>
                    <a:lnTo>
                      <a:pt x="1694" y="269"/>
                    </a:lnTo>
                    <a:lnTo>
                      <a:pt x="1659" y="110"/>
                    </a:lnTo>
                    <a:lnTo>
                      <a:pt x="1511" y="0"/>
                    </a:lnTo>
                    <a:lnTo>
                      <a:pt x="1373" y="23"/>
                    </a:lnTo>
                    <a:lnTo>
                      <a:pt x="1055" y="80"/>
                    </a:lnTo>
                    <a:lnTo>
                      <a:pt x="643" y="117"/>
                    </a:lnTo>
                    <a:lnTo>
                      <a:pt x="306" y="135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6" name="Freeform 22">
                <a:extLst>
                  <a:ext uri="{FF2B5EF4-FFF2-40B4-BE49-F238E27FC236}">
                    <a16:creationId xmlns:a16="http://schemas.microsoft.com/office/drawing/2014/main" id="{A4992BC8-F160-F842-ACA8-EA6E9DD3FE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3505" y="3929520"/>
                <a:ext cx="439980" cy="444056"/>
              </a:xfrm>
              <a:custGeom>
                <a:avLst/>
                <a:gdLst>
                  <a:gd name="T0" fmla="*/ 0 w 1990"/>
                  <a:gd name="T1" fmla="*/ 45 h 2015"/>
                  <a:gd name="T2" fmla="*/ 215 w 1990"/>
                  <a:gd name="T3" fmla="*/ 18 h 2015"/>
                  <a:gd name="T4" fmla="*/ 273 w 1990"/>
                  <a:gd name="T5" fmla="*/ 12 h 2015"/>
                  <a:gd name="T6" fmla="*/ 331 w 1990"/>
                  <a:gd name="T7" fmla="*/ 0 h 2015"/>
                  <a:gd name="T8" fmla="*/ 342 w 1990"/>
                  <a:gd name="T9" fmla="*/ 12 h 2015"/>
                  <a:gd name="T10" fmla="*/ 325 w 1990"/>
                  <a:gd name="T11" fmla="*/ 34 h 2015"/>
                  <a:gd name="T12" fmla="*/ 337 w 1990"/>
                  <a:gd name="T13" fmla="*/ 46 h 2015"/>
                  <a:gd name="T14" fmla="*/ 357 w 1990"/>
                  <a:gd name="T15" fmla="*/ 54 h 2015"/>
                  <a:gd name="T16" fmla="*/ 376 w 1990"/>
                  <a:gd name="T17" fmla="*/ 45 h 2015"/>
                  <a:gd name="T18" fmla="*/ 378 w 1990"/>
                  <a:gd name="T19" fmla="*/ 63 h 2015"/>
                  <a:gd name="T20" fmla="*/ 367 w 1990"/>
                  <a:gd name="T21" fmla="*/ 77 h 2015"/>
                  <a:gd name="T22" fmla="*/ 366 w 1990"/>
                  <a:gd name="T23" fmla="*/ 94 h 2015"/>
                  <a:gd name="T24" fmla="*/ 355 w 1990"/>
                  <a:gd name="T25" fmla="*/ 106 h 2015"/>
                  <a:gd name="T26" fmla="*/ 350 w 1990"/>
                  <a:gd name="T27" fmla="*/ 143 h 2015"/>
                  <a:gd name="T28" fmla="*/ 338 w 1990"/>
                  <a:gd name="T29" fmla="*/ 163 h 2015"/>
                  <a:gd name="T30" fmla="*/ 322 w 1990"/>
                  <a:gd name="T31" fmla="*/ 209 h 2015"/>
                  <a:gd name="T32" fmla="*/ 301 w 1990"/>
                  <a:gd name="T33" fmla="*/ 238 h 2015"/>
                  <a:gd name="T34" fmla="*/ 293 w 1990"/>
                  <a:gd name="T35" fmla="*/ 274 h 2015"/>
                  <a:gd name="T36" fmla="*/ 296 w 1990"/>
                  <a:gd name="T37" fmla="*/ 329 h 2015"/>
                  <a:gd name="T38" fmla="*/ 293 w 1990"/>
                  <a:gd name="T39" fmla="*/ 359 h 2015"/>
                  <a:gd name="T40" fmla="*/ 249 w 1990"/>
                  <a:gd name="T41" fmla="*/ 365 h 2015"/>
                  <a:gd name="T42" fmla="*/ 190 w 1990"/>
                  <a:gd name="T43" fmla="*/ 365 h 2015"/>
                  <a:gd name="T44" fmla="*/ 115 w 1990"/>
                  <a:gd name="T45" fmla="*/ 368 h 2015"/>
                  <a:gd name="T46" fmla="*/ 65 w 1990"/>
                  <a:gd name="T47" fmla="*/ 382 h 2015"/>
                  <a:gd name="T48" fmla="*/ 58 w 1990"/>
                  <a:gd name="T49" fmla="*/ 363 h 2015"/>
                  <a:gd name="T50" fmla="*/ 63 w 1990"/>
                  <a:gd name="T51" fmla="*/ 344 h 2015"/>
                  <a:gd name="T52" fmla="*/ 56 w 1990"/>
                  <a:gd name="T53" fmla="*/ 322 h 2015"/>
                  <a:gd name="T54" fmla="*/ 17 w 1990"/>
                  <a:gd name="T55" fmla="*/ 322 h 2015"/>
                  <a:gd name="T56" fmla="*/ 17 w 1990"/>
                  <a:gd name="T57" fmla="*/ 168 h 2015"/>
                  <a:gd name="T58" fmla="*/ 4 w 1990"/>
                  <a:gd name="T59" fmla="*/ 110 h 2015"/>
                  <a:gd name="T60" fmla="*/ 0 w 1990"/>
                  <a:gd name="T61" fmla="*/ 71 h 2015"/>
                  <a:gd name="T62" fmla="*/ 0 w 1990"/>
                  <a:gd name="T63" fmla="*/ 45 h 20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990" h="2015">
                    <a:moveTo>
                      <a:pt x="2" y="240"/>
                    </a:moveTo>
                    <a:lnTo>
                      <a:pt x="1130" y="93"/>
                    </a:lnTo>
                    <a:lnTo>
                      <a:pt x="1435" y="62"/>
                    </a:lnTo>
                    <a:lnTo>
                      <a:pt x="1742" y="0"/>
                    </a:lnTo>
                    <a:lnTo>
                      <a:pt x="1798" y="61"/>
                    </a:lnTo>
                    <a:lnTo>
                      <a:pt x="1711" y="179"/>
                    </a:lnTo>
                    <a:lnTo>
                      <a:pt x="1775" y="243"/>
                    </a:lnTo>
                    <a:lnTo>
                      <a:pt x="1877" y="287"/>
                    </a:lnTo>
                    <a:lnTo>
                      <a:pt x="1979" y="240"/>
                    </a:lnTo>
                    <a:lnTo>
                      <a:pt x="1990" y="334"/>
                    </a:lnTo>
                    <a:lnTo>
                      <a:pt x="1934" y="406"/>
                    </a:lnTo>
                    <a:lnTo>
                      <a:pt x="1926" y="494"/>
                    </a:lnTo>
                    <a:lnTo>
                      <a:pt x="1870" y="558"/>
                    </a:lnTo>
                    <a:lnTo>
                      <a:pt x="1842" y="756"/>
                    </a:lnTo>
                    <a:lnTo>
                      <a:pt x="1782" y="862"/>
                    </a:lnTo>
                    <a:lnTo>
                      <a:pt x="1694" y="1102"/>
                    </a:lnTo>
                    <a:lnTo>
                      <a:pt x="1582" y="1254"/>
                    </a:lnTo>
                    <a:lnTo>
                      <a:pt x="1542" y="1446"/>
                    </a:lnTo>
                    <a:lnTo>
                      <a:pt x="1558" y="1734"/>
                    </a:lnTo>
                    <a:lnTo>
                      <a:pt x="1542" y="1894"/>
                    </a:lnTo>
                    <a:lnTo>
                      <a:pt x="1310" y="1926"/>
                    </a:lnTo>
                    <a:lnTo>
                      <a:pt x="1002" y="1926"/>
                    </a:lnTo>
                    <a:lnTo>
                      <a:pt x="607" y="1942"/>
                    </a:lnTo>
                    <a:lnTo>
                      <a:pt x="342" y="2015"/>
                    </a:lnTo>
                    <a:lnTo>
                      <a:pt x="303" y="1913"/>
                    </a:lnTo>
                    <a:lnTo>
                      <a:pt x="333" y="1814"/>
                    </a:lnTo>
                    <a:lnTo>
                      <a:pt x="297" y="1697"/>
                    </a:lnTo>
                    <a:lnTo>
                      <a:pt x="92" y="1701"/>
                    </a:lnTo>
                    <a:lnTo>
                      <a:pt x="92" y="888"/>
                    </a:lnTo>
                    <a:lnTo>
                      <a:pt x="21" y="578"/>
                    </a:lnTo>
                    <a:lnTo>
                      <a:pt x="0" y="377"/>
                    </a:lnTo>
                    <a:lnTo>
                      <a:pt x="2" y="24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7" name="Freeform 23">
                <a:extLst>
                  <a:ext uri="{FF2B5EF4-FFF2-40B4-BE49-F238E27FC236}">
                    <a16:creationId xmlns:a16="http://schemas.microsoft.com/office/drawing/2014/main" id="{A05B4F18-F46F-8D47-9133-D182ECED3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5671" y="4345678"/>
                <a:ext cx="513310" cy="432432"/>
              </a:xfrm>
              <a:custGeom>
                <a:avLst/>
                <a:gdLst>
                  <a:gd name="T0" fmla="*/ 54 w 2329"/>
                  <a:gd name="T1" fmla="*/ 9 h 1959"/>
                  <a:gd name="T2" fmla="*/ 187 w 2329"/>
                  <a:gd name="T3" fmla="*/ 6 h 1959"/>
                  <a:gd name="T4" fmla="*/ 240 w 2329"/>
                  <a:gd name="T5" fmla="*/ 21 h 1959"/>
                  <a:gd name="T6" fmla="*/ 242 w 2329"/>
                  <a:gd name="T7" fmla="*/ 48 h 1959"/>
                  <a:gd name="T8" fmla="*/ 237 w 2329"/>
                  <a:gd name="T9" fmla="*/ 80 h 1959"/>
                  <a:gd name="T10" fmla="*/ 218 w 2329"/>
                  <a:gd name="T11" fmla="*/ 128 h 1959"/>
                  <a:gd name="T12" fmla="*/ 214 w 2329"/>
                  <a:gd name="T13" fmla="*/ 176 h 1959"/>
                  <a:gd name="T14" fmla="*/ 298 w 2329"/>
                  <a:gd name="T15" fmla="*/ 177 h 1959"/>
                  <a:gd name="T16" fmla="*/ 352 w 2329"/>
                  <a:gd name="T17" fmla="*/ 166 h 1959"/>
                  <a:gd name="T18" fmla="*/ 364 w 2329"/>
                  <a:gd name="T19" fmla="*/ 190 h 1959"/>
                  <a:gd name="T20" fmla="*/ 374 w 2329"/>
                  <a:gd name="T21" fmla="*/ 216 h 1959"/>
                  <a:gd name="T22" fmla="*/ 384 w 2329"/>
                  <a:gd name="T23" fmla="*/ 239 h 1959"/>
                  <a:gd name="T24" fmla="*/ 339 w 2329"/>
                  <a:gd name="T25" fmla="*/ 222 h 1959"/>
                  <a:gd name="T26" fmla="*/ 319 w 2329"/>
                  <a:gd name="T27" fmla="*/ 252 h 1959"/>
                  <a:gd name="T28" fmla="*/ 342 w 2329"/>
                  <a:gd name="T29" fmla="*/ 264 h 1959"/>
                  <a:gd name="T30" fmla="*/ 373 w 2329"/>
                  <a:gd name="T31" fmla="*/ 250 h 1959"/>
                  <a:gd name="T32" fmla="*/ 384 w 2329"/>
                  <a:gd name="T33" fmla="*/ 259 h 1959"/>
                  <a:gd name="T34" fmla="*/ 405 w 2329"/>
                  <a:gd name="T35" fmla="*/ 254 h 1959"/>
                  <a:gd name="T36" fmla="*/ 427 w 2329"/>
                  <a:gd name="T37" fmla="*/ 267 h 1959"/>
                  <a:gd name="T38" fmla="*/ 410 w 2329"/>
                  <a:gd name="T39" fmla="*/ 292 h 1959"/>
                  <a:gd name="T40" fmla="*/ 436 w 2329"/>
                  <a:gd name="T41" fmla="*/ 320 h 1959"/>
                  <a:gd name="T42" fmla="*/ 425 w 2329"/>
                  <a:gd name="T43" fmla="*/ 362 h 1959"/>
                  <a:gd name="T44" fmla="*/ 396 w 2329"/>
                  <a:gd name="T45" fmla="*/ 333 h 1959"/>
                  <a:gd name="T46" fmla="*/ 369 w 2329"/>
                  <a:gd name="T47" fmla="*/ 320 h 1959"/>
                  <a:gd name="T48" fmla="*/ 327 w 2329"/>
                  <a:gd name="T49" fmla="*/ 296 h 1959"/>
                  <a:gd name="T50" fmla="*/ 357 w 2329"/>
                  <a:gd name="T51" fmla="*/ 341 h 1959"/>
                  <a:gd name="T52" fmla="*/ 333 w 2329"/>
                  <a:gd name="T53" fmla="*/ 361 h 1959"/>
                  <a:gd name="T54" fmla="*/ 302 w 2329"/>
                  <a:gd name="T55" fmla="*/ 353 h 1959"/>
                  <a:gd name="T56" fmla="*/ 266 w 2329"/>
                  <a:gd name="T57" fmla="*/ 369 h 1959"/>
                  <a:gd name="T58" fmla="*/ 257 w 2329"/>
                  <a:gd name="T59" fmla="*/ 342 h 1959"/>
                  <a:gd name="T60" fmla="*/ 248 w 2329"/>
                  <a:gd name="T61" fmla="*/ 298 h 1959"/>
                  <a:gd name="T62" fmla="*/ 242 w 2329"/>
                  <a:gd name="T63" fmla="*/ 330 h 1959"/>
                  <a:gd name="T64" fmla="*/ 201 w 2329"/>
                  <a:gd name="T65" fmla="*/ 309 h 1959"/>
                  <a:gd name="T66" fmla="*/ 171 w 2329"/>
                  <a:gd name="T67" fmla="*/ 336 h 1959"/>
                  <a:gd name="T68" fmla="*/ 119 w 2329"/>
                  <a:gd name="T69" fmla="*/ 326 h 1959"/>
                  <a:gd name="T70" fmla="*/ 74 w 2329"/>
                  <a:gd name="T71" fmla="*/ 330 h 1959"/>
                  <a:gd name="T72" fmla="*/ 44 w 2329"/>
                  <a:gd name="T73" fmla="*/ 284 h 1959"/>
                  <a:gd name="T74" fmla="*/ 56 w 2329"/>
                  <a:gd name="T75" fmla="*/ 215 h 1959"/>
                  <a:gd name="T76" fmla="*/ 30 w 2329"/>
                  <a:gd name="T77" fmla="*/ 146 h 1959"/>
                  <a:gd name="T78" fmla="*/ 0 w 2329"/>
                  <a:gd name="T79" fmla="*/ 93 h 1959"/>
                  <a:gd name="T80" fmla="*/ 0 w 2329"/>
                  <a:gd name="T81" fmla="*/ 50 h 195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329" h="1959">
                    <a:moveTo>
                      <a:pt x="16" y="123"/>
                    </a:moveTo>
                    <a:lnTo>
                      <a:pt x="283" y="48"/>
                    </a:lnTo>
                    <a:lnTo>
                      <a:pt x="694" y="33"/>
                    </a:lnTo>
                    <a:lnTo>
                      <a:pt x="988" y="32"/>
                    </a:lnTo>
                    <a:lnTo>
                      <a:pt x="1216" y="0"/>
                    </a:lnTo>
                    <a:lnTo>
                      <a:pt x="1267" y="108"/>
                    </a:lnTo>
                    <a:lnTo>
                      <a:pt x="1309" y="177"/>
                    </a:lnTo>
                    <a:lnTo>
                      <a:pt x="1279" y="252"/>
                    </a:lnTo>
                    <a:lnTo>
                      <a:pt x="1309" y="327"/>
                    </a:lnTo>
                    <a:lnTo>
                      <a:pt x="1249" y="420"/>
                    </a:lnTo>
                    <a:lnTo>
                      <a:pt x="1249" y="537"/>
                    </a:lnTo>
                    <a:lnTo>
                      <a:pt x="1153" y="672"/>
                    </a:lnTo>
                    <a:lnTo>
                      <a:pt x="1129" y="807"/>
                    </a:lnTo>
                    <a:lnTo>
                      <a:pt x="1129" y="927"/>
                    </a:lnTo>
                    <a:lnTo>
                      <a:pt x="1339" y="927"/>
                    </a:lnTo>
                    <a:lnTo>
                      <a:pt x="1573" y="930"/>
                    </a:lnTo>
                    <a:lnTo>
                      <a:pt x="1729" y="897"/>
                    </a:lnTo>
                    <a:lnTo>
                      <a:pt x="1861" y="876"/>
                    </a:lnTo>
                    <a:lnTo>
                      <a:pt x="1939" y="897"/>
                    </a:lnTo>
                    <a:lnTo>
                      <a:pt x="1921" y="1002"/>
                    </a:lnTo>
                    <a:lnTo>
                      <a:pt x="1939" y="1047"/>
                    </a:lnTo>
                    <a:lnTo>
                      <a:pt x="1975" y="1137"/>
                    </a:lnTo>
                    <a:lnTo>
                      <a:pt x="2035" y="1215"/>
                    </a:lnTo>
                    <a:lnTo>
                      <a:pt x="2029" y="1257"/>
                    </a:lnTo>
                    <a:lnTo>
                      <a:pt x="1909" y="1209"/>
                    </a:lnTo>
                    <a:lnTo>
                      <a:pt x="1789" y="1167"/>
                    </a:lnTo>
                    <a:lnTo>
                      <a:pt x="1609" y="1257"/>
                    </a:lnTo>
                    <a:lnTo>
                      <a:pt x="1687" y="1329"/>
                    </a:lnTo>
                    <a:lnTo>
                      <a:pt x="1729" y="1497"/>
                    </a:lnTo>
                    <a:lnTo>
                      <a:pt x="1807" y="1392"/>
                    </a:lnTo>
                    <a:lnTo>
                      <a:pt x="1867" y="1299"/>
                    </a:lnTo>
                    <a:lnTo>
                      <a:pt x="1969" y="1317"/>
                    </a:lnTo>
                    <a:lnTo>
                      <a:pt x="1969" y="1377"/>
                    </a:lnTo>
                    <a:lnTo>
                      <a:pt x="2029" y="1362"/>
                    </a:lnTo>
                    <a:lnTo>
                      <a:pt x="2071" y="1314"/>
                    </a:lnTo>
                    <a:lnTo>
                      <a:pt x="2137" y="1338"/>
                    </a:lnTo>
                    <a:lnTo>
                      <a:pt x="2209" y="1347"/>
                    </a:lnTo>
                    <a:lnTo>
                      <a:pt x="2257" y="1407"/>
                    </a:lnTo>
                    <a:lnTo>
                      <a:pt x="2209" y="1470"/>
                    </a:lnTo>
                    <a:lnTo>
                      <a:pt x="2167" y="1536"/>
                    </a:lnTo>
                    <a:lnTo>
                      <a:pt x="2179" y="1647"/>
                    </a:lnTo>
                    <a:lnTo>
                      <a:pt x="2305" y="1683"/>
                    </a:lnTo>
                    <a:lnTo>
                      <a:pt x="2329" y="1797"/>
                    </a:lnTo>
                    <a:lnTo>
                      <a:pt x="2245" y="1905"/>
                    </a:lnTo>
                    <a:lnTo>
                      <a:pt x="2161" y="1815"/>
                    </a:lnTo>
                    <a:lnTo>
                      <a:pt x="2089" y="1755"/>
                    </a:lnTo>
                    <a:lnTo>
                      <a:pt x="2011" y="1731"/>
                    </a:lnTo>
                    <a:lnTo>
                      <a:pt x="1951" y="1683"/>
                    </a:lnTo>
                    <a:lnTo>
                      <a:pt x="1789" y="1557"/>
                    </a:lnTo>
                    <a:lnTo>
                      <a:pt x="1729" y="1557"/>
                    </a:lnTo>
                    <a:lnTo>
                      <a:pt x="1837" y="1689"/>
                    </a:lnTo>
                    <a:lnTo>
                      <a:pt x="1885" y="1797"/>
                    </a:lnTo>
                    <a:lnTo>
                      <a:pt x="1825" y="1875"/>
                    </a:lnTo>
                    <a:lnTo>
                      <a:pt x="1759" y="1902"/>
                    </a:lnTo>
                    <a:lnTo>
                      <a:pt x="1705" y="1857"/>
                    </a:lnTo>
                    <a:lnTo>
                      <a:pt x="1597" y="1857"/>
                    </a:lnTo>
                    <a:lnTo>
                      <a:pt x="1537" y="1959"/>
                    </a:lnTo>
                    <a:lnTo>
                      <a:pt x="1405" y="1944"/>
                    </a:lnTo>
                    <a:lnTo>
                      <a:pt x="1369" y="1905"/>
                    </a:lnTo>
                    <a:lnTo>
                      <a:pt x="1357" y="1803"/>
                    </a:lnTo>
                    <a:lnTo>
                      <a:pt x="1399" y="1647"/>
                    </a:lnTo>
                    <a:lnTo>
                      <a:pt x="1309" y="1569"/>
                    </a:lnTo>
                    <a:lnTo>
                      <a:pt x="1321" y="1647"/>
                    </a:lnTo>
                    <a:lnTo>
                      <a:pt x="1279" y="1737"/>
                    </a:lnTo>
                    <a:lnTo>
                      <a:pt x="1177" y="1659"/>
                    </a:lnTo>
                    <a:lnTo>
                      <a:pt x="1063" y="1626"/>
                    </a:lnTo>
                    <a:lnTo>
                      <a:pt x="949" y="1677"/>
                    </a:lnTo>
                    <a:lnTo>
                      <a:pt x="901" y="1770"/>
                    </a:lnTo>
                    <a:lnTo>
                      <a:pt x="769" y="1797"/>
                    </a:lnTo>
                    <a:lnTo>
                      <a:pt x="631" y="1719"/>
                    </a:lnTo>
                    <a:lnTo>
                      <a:pt x="469" y="1677"/>
                    </a:lnTo>
                    <a:lnTo>
                      <a:pt x="391" y="1737"/>
                    </a:lnTo>
                    <a:lnTo>
                      <a:pt x="241" y="1751"/>
                    </a:lnTo>
                    <a:lnTo>
                      <a:pt x="234" y="1496"/>
                    </a:lnTo>
                    <a:lnTo>
                      <a:pt x="211" y="1214"/>
                    </a:lnTo>
                    <a:lnTo>
                      <a:pt x="297" y="1130"/>
                    </a:lnTo>
                    <a:lnTo>
                      <a:pt x="258" y="932"/>
                    </a:lnTo>
                    <a:lnTo>
                      <a:pt x="156" y="770"/>
                    </a:lnTo>
                    <a:lnTo>
                      <a:pt x="73" y="681"/>
                    </a:lnTo>
                    <a:lnTo>
                      <a:pt x="0" y="491"/>
                    </a:lnTo>
                    <a:lnTo>
                      <a:pt x="18" y="389"/>
                    </a:lnTo>
                    <a:lnTo>
                      <a:pt x="1" y="263"/>
                    </a:lnTo>
                    <a:lnTo>
                      <a:pt x="16" y="123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8" name="Freeform 24">
                <a:extLst>
                  <a:ext uri="{FF2B5EF4-FFF2-40B4-BE49-F238E27FC236}">
                    <a16:creationId xmlns:a16="http://schemas.microsoft.com/office/drawing/2014/main" id="{2A81EB55-332D-7F47-B892-9BEAED76D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151" y="3250649"/>
                <a:ext cx="361994" cy="598663"/>
              </a:xfrm>
              <a:custGeom>
                <a:avLst/>
                <a:gdLst>
                  <a:gd name="T0" fmla="*/ 40 w 1641"/>
                  <a:gd name="T1" fmla="*/ 30 h 2721"/>
                  <a:gd name="T2" fmla="*/ 56 w 1641"/>
                  <a:gd name="T3" fmla="*/ 52 h 2721"/>
                  <a:gd name="T4" fmla="*/ 76 w 1641"/>
                  <a:gd name="T5" fmla="*/ 73 h 2721"/>
                  <a:gd name="T6" fmla="*/ 83 w 1641"/>
                  <a:gd name="T7" fmla="*/ 100 h 2721"/>
                  <a:gd name="T8" fmla="*/ 63 w 1641"/>
                  <a:gd name="T9" fmla="*/ 123 h 2721"/>
                  <a:gd name="T10" fmla="*/ 38 w 1641"/>
                  <a:gd name="T11" fmla="*/ 135 h 2721"/>
                  <a:gd name="T12" fmla="*/ 12 w 1641"/>
                  <a:gd name="T13" fmla="*/ 135 h 2721"/>
                  <a:gd name="T14" fmla="*/ 28 w 1641"/>
                  <a:gd name="T15" fmla="*/ 164 h 2721"/>
                  <a:gd name="T16" fmla="*/ 20 w 1641"/>
                  <a:gd name="T17" fmla="*/ 193 h 2721"/>
                  <a:gd name="T18" fmla="*/ 6 w 1641"/>
                  <a:gd name="T19" fmla="*/ 220 h 2721"/>
                  <a:gd name="T20" fmla="*/ 0 w 1641"/>
                  <a:gd name="T21" fmla="*/ 240 h 2721"/>
                  <a:gd name="T22" fmla="*/ 6 w 1641"/>
                  <a:gd name="T23" fmla="*/ 270 h 2721"/>
                  <a:gd name="T24" fmla="*/ 23 w 1641"/>
                  <a:gd name="T25" fmla="*/ 293 h 2721"/>
                  <a:gd name="T26" fmla="*/ 41 w 1641"/>
                  <a:gd name="T27" fmla="*/ 305 h 2721"/>
                  <a:gd name="T28" fmla="*/ 63 w 1641"/>
                  <a:gd name="T29" fmla="*/ 333 h 2721"/>
                  <a:gd name="T30" fmla="*/ 82 w 1641"/>
                  <a:gd name="T31" fmla="*/ 348 h 2721"/>
                  <a:gd name="T32" fmla="*/ 100 w 1641"/>
                  <a:gd name="T33" fmla="*/ 353 h 2721"/>
                  <a:gd name="T34" fmla="*/ 115 w 1641"/>
                  <a:gd name="T35" fmla="*/ 362 h 2721"/>
                  <a:gd name="T36" fmla="*/ 111 w 1641"/>
                  <a:gd name="T37" fmla="*/ 387 h 2721"/>
                  <a:gd name="T38" fmla="*/ 103 w 1641"/>
                  <a:gd name="T39" fmla="*/ 407 h 2721"/>
                  <a:gd name="T40" fmla="*/ 121 w 1641"/>
                  <a:gd name="T41" fmla="*/ 430 h 2721"/>
                  <a:gd name="T42" fmla="*/ 143 w 1641"/>
                  <a:gd name="T43" fmla="*/ 441 h 2721"/>
                  <a:gd name="T44" fmla="*/ 172 w 1641"/>
                  <a:gd name="T45" fmla="*/ 464 h 2721"/>
                  <a:gd name="T46" fmla="*/ 177 w 1641"/>
                  <a:gd name="T47" fmla="*/ 492 h 2721"/>
                  <a:gd name="T48" fmla="*/ 194 w 1641"/>
                  <a:gd name="T49" fmla="*/ 515 h 2721"/>
                  <a:gd name="T50" fmla="*/ 194 w 1641"/>
                  <a:gd name="T51" fmla="*/ 515 h 2721"/>
                  <a:gd name="T52" fmla="*/ 220 w 1641"/>
                  <a:gd name="T53" fmla="*/ 504 h 2721"/>
                  <a:gd name="T54" fmla="*/ 235 w 1641"/>
                  <a:gd name="T55" fmla="*/ 498 h 2721"/>
                  <a:gd name="T56" fmla="*/ 254 w 1641"/>
                  <a:gd name="T57" fmla="*/ 487 h 2721"/>
                  <a:gd name="T58" fmla="*/ 271 w 1641"/>
                  <a:gd name="T59" fmla="*/ 476 h 2721"/>
                  <a:gd name="T60" fmla="*/ 285 w 1641"/>
                  <a:gd name="T61" fmla="*/ 460 h 2721"/>
                  <a:gd name="T62" fmla="*/ 284 w 1641"/>
                  <a:gd name="T63" fmla="*/ 441 h 2721"/>
                  <a:gd name="T64" fmla="*/ 285 w 1641"/>
                  <a:gd name="T65" fmla="*/ 403 h 2721"/>
                  <a:gd name="T66" fmla="*/ 305 w 1641"/>
                  <a:gd name="T67" fmla="*/ 351 h 2721"/>
                  <a:gd name="T68" fmla="*/ 300 w 1641"/>
                  <a:gd name="T69" fmla="*/ 316 h 2721"/>
                  <a:gd name="T70" fmla="*/ 294 w 1641"/>
                  <a:gd name="T71" fmla="*/ 278 h 2721"/>
                  <a:gd name="T72" fmla="*/ 311 w 1641"/>
                  <a:gd name="T73" fmla="*/ 249 h 2721"/>
                  <a:gd name="T74" fmla="*/ 300 w 1641"/>
                  <a:gd name="T75" fmla="*/ 209 h 2721"/>
                  <a:gd name="T76" fmla="*/ 298 w 1641"/>
                  <a:gd name="T77" fmla="*/ 176 h 2721"/>
                  <a:gd name="T78" fmla="*/ 285 w 1641"/>
                  <a:gd name="T79" fmla="*/ 141 h 2721"/>
                  <a:gd name="T80" fmla="*/ 273 w 1641"/>
                  <a:gd name="T81" fmla="*/ 103 h 2721"/>
                  <a:gd name="T82" fmla="*/ 271 w 1641"/>
                  <a:gd name="T83" fmla="*/ 67 h 2721"/>
                  <a:gd name="T84" fmla="*/ 248 w 1641"/>
                  <a:gd name="T85" fmla="*/ 44 h 2721"/>
                  <a:gd name="T86" fmla="*/ 236 w 1641"/>
                  <a:gd name="T87" fmla="*/ 0 h 2721"/>
                  <a:gd name="T88" fmla="*/ 40 w 1641"/>
                  <a:gd name="T89" fmla="*/ 30 h 272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641" h="2721">
                    <a:moveTo>
                      <a:pt x="213" y="160"/>
                    </a:moveTo>
                    <a:lnTo>
                      <a:pt x="298" y="274"/>
                    </a:lnTo>
                    <a:lnTo>
                      <a:pt x="399" y="384"/>
                    </a:lnTo>
                    <a:lnTo>
                      <a:pt x="438" y="529"/>
                    </a:lnTo>
                    <a:lnTo>
                      <a:pt x="333" y="652"/>
                    </a:lnTo>
                    <a:lnTo>
                      <a:pt x="201" y="712"/>
                    </a:lnTo>
                    <a:lnTo>
                      <a:pt x="61" y="711"/>
                    </a:lnTo>
                    <a:lnTo>
                      <a:pt x="150" y="864"/>
                    </a:lnTo>
                    <a:lnTo>
                      <a:pt x="105" y="1020"/>
                    </a:lnTo>
                    <a:lnTo>
                      <a:pt x="31" y="1162"/>
                    </a:lnTo>
                    <a:lnTo>
                      <a:pt x="0" y="1270"/>
                    </a:lnTo>
                    <a:lnTo>
                      <a:pt x="34" y="1428"/>
                    </a:lnTo>
                    <a:lnTo>
                      <a:pt x="120" y="1550"/>
                    </a:lnTo>
                    <a:lnTo>
                      <a:pt x="216" y="1611"/>
                    </a:lnTo>
                    <a:lnTo>
                      <a:pt x="333" y="1757"/>
                    </a:lnTo>
                    <a:lnTo>
                      <a:pt x="433" y="1839"/>
                    </a:lnTo>
                    <a:lnTo>
                      <a:pt x="529" y="1863"/>
                    </a:lnTo>
                    <a:lnTo>
                      <a:pt x="605" y="1910"/>
                    </a:lnTo>
                    <a:lnTo>
                      <a:pt x="587" y="2045"/>
                    </a:lnTo>
                    <a:lnTo>
                      <a:pt x="543" y="2153"/>
                    </a:lnTo>
                    <a:lnTo>
                      <a:pt x="636" y="2270"/>
                    </a:lnTo>
                    <a:lnTo>
                      <a:pt x="756" y="2331"/>
                    </a:lnTo>
                    <a:lnTo>
                      <a:pt x="906" y="2451"/>
                    </a:lnTo>
                    <a:lnTo>
                      <a:pt x="933" y="2597"/>
                    </a:lnTo>
                    <a:lnTo>
                      <a:pt x="1023" y="2720"/>
                    </a:lnTo>
                    <a:lnTo>
                      <a:pt x="1022" y="2721"/>
                    </a:lnTo>
                    <a:lnTo>
                      <a:pt x="1161" y="2664"/>
                    </a:lnTo>
                    <a:lnTo>
                      <a:pt x="1238" y="2631"/>
                    </a:lnTo>
                    <a:lnTo>
                      <a:pt x="1341" y="2574"/>
                    </a:lnTo>
                    <a:lnTo>
                      <a:pt x="1431" y="2514"/>
                    </a:lnTo>
                    <a:lnTo>
                      <a:pt x="1502" y="2431"/>
                    </a:lnTo>
                    <a:lnTo>
                      <a:pt x="1496" y="2330"/>
                    </a:lnTo>
                    <a:lnTo>
                      <a:pt x="1502" y="2127"/>
                    </a:lnTo>
                    <a:lnTo>
                      <a:pt x="1611" y="1854"/>
                    </a:lnTo>
                    <a:lnTo>
                      <a:pt x="1582" y="1671"/>
                    </a:lnTo>
                    <a:lnTo>
                      <a:pt x="1550" y="1471"/>
                    </a:lnTo>
                    <a:lnTo>
                      <a:pt x="1641" y="1314"/>
                    </a:lnTo>
                    <a:lnTo>
                      <a:pt x="1582" y="1104"/>
                    </a:lnTo>
                    <a:lnTo>
                      <a:pt x="1574" y="928"/>
                    </a:lnTo>
                    <a:lnTo>
                      <a:pt x="1502" y="744"/>
                    </a:lnTo>
                    <a:lnTo>
                      <a:pt x="1438" y="544"/>
                    </a:lnTo>
                    <a:lnTo>
                      <a:pt x="1431" y="354"/>
                    </a:lnTo>
                    <a:lnTo>
                      <a:pt x="1311" y="234"/>
                    </a:lnTo>
                    <a:lnTo>
                      <a:pt x="1246" y="0"/>
                    </a:lnTo>
                    <a:lnTo>
                      <a:pt x="213" y="16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9" name="Freeform 25">
                <a:extLst>
                  <a:ext uri="{FF2B5EF4-FFF2-40B4-BE49-F238E27FC236}">
                    <a16:creationId xmlns:a16="http://schemas.microsoft.com/office/drawing/2014/main" id="{47EE772F-C1C6-B649-9C55-85AF0C050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3587" y="3270410"/>
                <a:ext cx="277025" cy="494042"/>
              </a:xfrm>
              <a:custGeom>
                <a:avLst/>
                <a:gdLst>
                  <a:gd name="T0" fmla="*/ 0 w 1255"/>
                  <a:gd name="T1" fmla="*/ 49 h 2237"/>
                  <a:gd name="T2" fmla="*/ 2 w 1255"/>
                  <a:gd name="T3" fmla="*/ 86 h 2237"/>
                  <a:gd name="T4" fmla="*/ 13 w 1255"/>
                  <a:gd name="T5" fmla="*/ 123 h 2237"/>
                  <a:gd name="T6" fmla="*/ 27 w 1255"/>
                  <a:gd name="T7" fmla="*/ 158 h 2237"/>
                  <a:gd name="T8" fmla="*/ 29 w 1255"/>
                  <a:gd name="T9" fmla="*/ 192 h 2237"/>
                  <a:gd name="T10" fmla="*/ 40 w 1255"/>
                  <a:gd name="T11" fmla="*/ 231 h 2237"/>
                  <a:gd name="T12" fmla="*/ 23 w 1255"/>
                  <a:gd name="T13" fmla="*/ 262 h 2237"/>
                  <a:gd name="T14" fmla="*/ 34 w 1255"/>
                  <a:gd name="T15" fmla="*/ 335 h 2237"/>
                  <a:gd name="T16" fmla="*/ 14 w 1255"/>
                  <a:gd name="T17" fmla="*/ 386 h 2237"/>
                  <a:gd name="T18" fmla="*/ 12 w 1255"/>
                  <a:gd name="T19" fmla="*/ 425 h 2237"/>
                  <a:gd name="T20" fmla="*/ 33 w 1255"/>
                  <a:gd name="T21" fmla="*/ 414 h 2237"/>
                  <a:gd name="T22" fmla="*/ 49 w 1255"/>
                  <a:gd name="T23" fmla="*/ 399 h 2237"/>
                  <a:gd name="T24" fmla="*/ 68 w 1255"/>
                  <a:gd name="T25" fmla="*/ 412 h 2237"/>
                  <a:gd name="T26" fmla="*/ 88 w 1255"/>
                  <a:gd name="T27" fmla="*/ 393 h 2237"/>
                  <a:gd name="T28" fmla="*/ 111 w 1255"/>
                  <a:gd name="T29" fmla="*/ 382 h 2237"/>
                  <a:gd name="T30" fmla="*/ 120 w 1255"/>
                  <a:gd name="T31" fmla="*/ 363 h 2237"/>
                  <a:gd name="T32" fmla="*/ 145 w 1255"/>
                  <a:gd name="T33" fmla="*/ 371 h 2237"/>
                  <a:gd name="T34" fmla="*/ 162 w 1255"/>
                  <a:gd name="T35" fmla="*/ 348 h 2237"/>
                  <a:gd name="T36" fmla="*/ 180 w 1255"/>
                  <a:gd name="T37" fmla="*/ 321 h 2237"/>
                  <a:gd name="T38" fmla="*/ 180 w 1255"/>
                  <a:gd name="T39" fmla="*/ 300 h 2237"/>
                  <a:gd name="T40" fmla="*/ 203 w 1255"/>
                  <a:gd name="T41" fmla="*/ 286 h 2237"/>
                  <a:gd name="T42" fmla="*/ 238 w 1255"/>
                  <a:gd name="T43" fmla="*/ 280 h 2237"/>
                  <a:gd name="T44" fmla="*/ 230 w 1255"/>
                  <a:gd name="T45" fmla="*/ 260 h 2237"/>
                  <a:gd name="T46" fmla="*/ 236 w 1255"/>
                  <a:gd name="T47" fmla="*/ 234 h 2237"/>
                  <a:gd name="T48" fmla="*/ 230 w 1255"/>
                  <a:gd name="T49" fmla="*/ 195 h 2237"/>
                  <a:gd name="T50" fmla="*/ 217 w 1255"/>
                  <a:gd name="T51" fmla="*/ 160 h 2237"/>
                  <a:gd name="T52" fmla="*/ 214 w 1255"/>
                  <a:gd name="T53" fmla="*/ 108 h 2237"/>
                  <a:gd name="T54" fmla="*/ 205 w 1255"/>
                  <a:gd name="T55" fmla="*/ 90 h 2237"/>
                  <a:gd name="T56" fmla="*/ 197 w 1255"/>
                  <a:gd name="T57" fmla="*/ 69 h 2237"/>
                  <a:gd name="T58" fmla="*/ 191 w 1255"/>
                  <a:gd name="T59" fmla="*/ 52 h 2237"/>
                  <a:gd name="T60" fmla="*/ 197 w 1255"/>
                  <a:gd name="T61" fmla="*/ 37 h 2237"/>
                  <a:gd name="T62" fmla="*/ 185 w 1255"/>
                  <a:gd name="T63" fmla="*/ 11 h 2237"/>
                  <a:gd name="T64" fmla="*/ 168 w 1255"/>
                  <a:gd name="T65" fmla="*/ 0 h 2237"/>
                  <a:gd name="T66" fmla="*/ 126 w 1255"/>
                  <a:gd name="T67" fmla="*/ 8 h 2237"/>
                  <a:gd name="T68" fmla="*/ 80 w 1255"/>
                  <a:gd name="T69" fmla="*/ 17 h 2237"/>
                  <a:gd name="T70" fmla="*/ 49 w 1255"/>
                  <a:gd name="T71" fmla="*/ 22 h 2237"/>
                  <a:gd name="T72" fmla="*/ 24 w 1255"/>
                  <a:gd name="T73" fmla="*/ 35 h 2237"/>
                  <a:gd name="T74" fmla="*/ 0 w 1255"/>
                  <a:gd name="T75" fmla="*/ 49 h 223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55" h="2237">
                    <a:moveTo>
                      <a:pt x="0" y="260"/>
                    </a:moveTo>
                    <a:lnTo>
                      <a:pt x="9" y="452"/>
                    </a:lnTo>
                    <a:lnTo>
                      <a:pt x="70" y="645"/>
                    </a:lnTo>
                    <a:lnTo>
                      <a:pt x="144" y="833"/>
                    </a:lnTo>
                    <a:lnTo>
                      <a:pt x="151" y="1011"/>
                    </a:lnTo>
                    <a:lnTo>
                      <a:pt x="211" y="1217"/>
                    </a:lnTo>
                    <a:lnTo>
                      <a:pt x="120" y="1379"/>
                    </a:lnTo>
                    <a:lnTo>
                      <a:pt x="181" y="1763"/>
                    </a:lnTo>
                    <a:lnTo>
                      <a:pt x="73" y="2033"/>
                    </a:lnTo>
                    <a:lnTo>
                      <a:pt x="64" y="2237"/>
                    </a:lnTo>
                    <a:lnTo>
                      <a:pt x="176" y="2178"/>
                    </a:lnTo>
                    <a:lnTo>
                      <a:pt x="256" y="2101"/>
                    </a:lnTo>
                    <a:lnTo>
                      <a:pt x="360" y="2170"/>
                    </a:lnTo>
                    <a:lnTo>
                      <a:pt x="466" y="2071"/>
                    </a:lnTo>
                    <a:lnTo>
                      <a:pt x="586" y="2011"/>
                    </a:lnTo>
                    <a:lnTo>
                      <a:pt x="631" y="1913"/>
                    </a:lnTo>
                    <a:lnTo>
                      <a:pt x="766" y="1951"/>
                    </a:lnTo>
                    <a:lnTo>
                      <a:pt x="855" y="1833"/>
                    </a:lnTo>
                    <a:lnTo>
                      <a:pt x="951" y="1689"/>
                    </a:lnTo>
                    <a:lnTo>
                      <a:pt x="951" y="1577"/>
                    </a:lnTo>
                    <a:lnTo>
                      <a:pt x="1071" y="1505"/>
                    </a:lnTo>
                    <a:lnTo>
                      <a:pt x="1255" y="1473"/>
                    </a:lnTo>
                    <a:lnTo>
                      <a:pt x="1215" y="1369"/>
                    </a:lnTo>
                    <a:lnTo>
                      <a:pt x="1246" y="1231"/>
                    </a:lnTo>
                    <a:lnTo>
                      <a:pt x="1215" y="1025"/>
                    </a:lnTo>
                    <a:lnTo>
                      <a:pt x="1143" y="841"/>
                    </a:lnTo>
                    <a:lnTo>
                      <a:pt x="1126" y="570"/>
                    </a:lnTo>
                    <a:lnTo>
                      <a:pt x="1079" y="473"/>
                    </a:lnTo>
                    <a:lnTo>
                      <a:pt x="1039" y="361"/>
                    </a:lnTo>
                    <a:lnTo>
                      <a:pt x="1007" y="273"/>
                    </a:lnTo>
                    <a:lnTo>
                      <a:pt x="1039" y="193"/>
                    </a:lnTo>
                    <a:lnTo>
                      <a:pt x="976" y="60"/>
                    </a:lnTo>
                    <a:lnTo>
                      <a:pt x="886" y="0"/>
                    </a:lnTo>
                    <a:lnTo>
                      <a:pt x="663" y="41"/>
                    </a:lnTo>
                    <a:lnTo>
                      <a:pt x="423" y="89"/>
                    </a:lnTo>
                    <a:lnTo>
                      <a:pt x="256" y="114"/>
                    </a:lnTo>
                    <a:lnTo>
                      <a:pt x="127" y="185"/>
                    </a:lnTo>
                    <a:lnTo>
                      <a:pt x="0" y="26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0" name="Freeform 26">
                <a:extLst>
                  <a:ext uri="{FF2B5EF4-FFF2-40B4-BE49-F238E27FC236}">
                    <a16:creationId xmlns:a16="http://schemas.microsoft.com/office/drawing/2014/main" id="{9C1C9CAE-A963-7E40-80D3-CCEA29ED3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7757" y="3156490"/>
                <a:ext cx="377126" cy="426620"/>
              </a:xfrm>
              <a:custGeom>
                <a:avLst/>
                <a:gdLst>
                  <a:gd name="T0" fmla="*/ 0 w 1707"/>
                  <a:gd name="T1" fmla="*/ 109 h 1934"/>
                  <a:gd name="T2" fmla="*/ 23 w 1707"/>
                  <a:gd name="T3" fmla="*/ 94 h 1934"/>
                  <a:gd name="T4" fmla="*/ 60 w 1707"/>
                  <a:gd name="T5" fmla="*/ 93 h 1934"/>
                  <a:gd name="T6" fmla="*/ 60 w 1707"/>
                  <a:gd name="T7" fmla="*/ 85 h 1934"/>
                  <a:gd name="T8" fmla="*/ 96 w 1707"/>
                  <a:gd name="T9" fmla="*/ 82 h 1934"/>
                  <a:gd name="T10" fmla="*/ 122 w 1707"/>
                  <a:gd name="T11" fmla="*/ 90 h 1934"/>
                  <a:gd name="T12" fmla="*/ 153 w 1707"/>
                  <a:gd name="T13" fmla="*/ 99 h 1934"/>
                  <a:gd name="T14" fmla="*/ 218 w 1707"/>
                  <a:gd name="T15" fmla="*/ 59 h 1934"/>
                  <a:gd name="T16" fmla="*/ 295 w 1707"/>
                  <a:gd name="T17" fmla="*/ 0 h 1934"/>
                  <a:gd name="T18" fmla="*/ 318 w 1707"/>
                  <a:gd name="T19" fmla="*/ 82 h 1934"/>
                  <a:gd name="T20" fmla="*/ 321 w 1707"/>
                  <a:gd name="T21" fmla="*/ 140 h 1934"/>
                  <a:gd name="T22" fmla="*/ 324 w 1707"/>
                  <a:gd name="T23" fmla="*/ 190 h 1934"/>
                  <a:gd name="T24" fmla="*/ 312 w 1707"/>
                  <a:gd name="T25" fmla="*/ 225 h 1934"/>
                  <a:gd name="T26" fmla="*/ 292 w 1707"/>
                  <a:gd name="T27" fmla="*/ 250 h 1934"/>
                  <a:gd name="T28" fmla="*/ 272 w 1707"/>
                  <a:gd name="T29" fmla="*/ 265 h 1934"/>
                  <a:gd name="T30" fmla="*/ 275 w 1707"/>
                  <a:gd name="T31" fmla="*/ 284 h 1934"/>
                  <a:gd name="T32" fmla="*/ 268 w 1707"/>
                  <a:gd name="T33" fmla="*/ 302 h 1934"/>
                  <a:gd name="T34" fmla="*/ 250 w 1707"/>
                  <a:gd name="T35" fmla="*/ 299 h 1934"/>
                  <a:gd name="T36" fmla="*/ 250 w 1707"/>
                  <a:gd name="T37" fmla="*/ 325 h 1934"/>
                  <a:gd name="T38" fmla="*/ 244 w 1707"/>
                  <a:gd name="T39" fmla="*/ 344 h 1934"/>
                  <a:gd name="T40" fmla="*/ 221 w 1707"/>
                  <a:gd name="T41" fmla="*/ 367 h 1934"/>
                  <a:gd name="T42" fmla="*/ 206 w 1707"/>
                  <a:gd name="T43" fmla="*/ 349 h 1934"/>
                  <a:gd name="T44" fmla="*/ 184 w 1707"/>
                  <a:gd name="T45" fmla="*/ 332 h 1934"/>
                  <a:gd name="T46" fmla="*/ 168 w 1707"/>
                  <a:gd name="T47" fmla="*/ 349 h 1934"/>
                  <a:gd name="T48" fmla="*/ 147 w 1707"/>
                  <a:gd name="T49" fmla="*/ 356 h 1934"/>
                  <a:gd name="T50" fmla="*/ 113 w 1707"/>
                  <a:gd name="T51" fmla="*/ 356 h 1934"/>
                  <a:gd name="T52" fmla="*/ 83 w 1707"/>
                  <a:gd name="T53" fmla="*/ 352 h 1934"/>
                  <a:gd name="T54" fmla="*/ 52 w 1707"/>
                  <a:gd name="T55" fmla="*/ 332 h 1934"/>
                  <a:gd name="T56" fmla="*/ 46 w 1707"/>
                  <a:gd name="T57" fmla="*/ 293 h 1934"/>
                  <a:gd name="T58" fmla="*/ 32 w 1707"/>
                  <a:gd name="T59" fmla="*/ 258 h 1934"/>
                  <a:gd name="T60" fmla="*/ 29 w 1707"/>
                  <a:gd name="T61" fmla="*/ 206 h 1934"/>
                  <a:gd name="T62" fmla="*/ 20 w 1707"/>
                  <a:gd name="T63" fmla="*/ 189 h 1934"/>
                  <a:gd name="T64" fmla="*/ 7 w 1707"/>
                  <a:gd name="T65" fmla="*/ 150 h 1934"/>
                  <a:gd name="T66" fmla="*/ 13 w 1707"/>
                  <a:gd name="T67" fmla="*/ 135 h 1934"/>
                  <a:gd name="T68" fmla="*/ 0 w 1707"/>
                  <a:gd name="T69" fmla="*/ 109 h 193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07" h="1934">
                    <a:moveTo>
                      <a:pt x="0" y="575"/>
                    </a:moveTo>
                    <a:lnTo>
                      <a:pt x="123" y="496"/>
                    </a:lnTo>
                    <a:lnTo>
                      <a:pt x="315" y="488"/>
                    </a:lnTo>
                    <a:lnTo>
                      <a:pt x="315" y="448"/>
                    </a:lnTo>
                    <a:lnTo>
                      <a:pt x="507" y="432"/>
                    </a:lnTo>
                    <a:lnTo>
                      <a:pt x="643" y="472"/>
                    </a:lnTo>
                    <a:lnTo>
                      <a:pt x="805" y="523"/>
                    </a:lnTo>
                    <a:lnTo>
                      <a:pt x="1147" y="312"/>
                    </a:lnTo>
                    <a:lnTo>
                      <a:pt x="1555" y="0"/>
                    </a:lnTo>
                    <a:lnTo>
                      <a:pt x="1675" y="433"/>
                    </a:lnTo>
                    <a:lnTo>
                      <a:pt x="1691" y="736"/>
                    </a:lnTo>
                    <a:lnTo>
                      <a:pt x="1707" y="1000"/>
                    </a:lnTo>
                    <a:lnTo>
                      <a:pt x="1645" y="1184"/>
                    </a:lnTo>
                    <a:lnTo>
                      <a:pt x="1539" y="1320"/>
                    </a:lnTo>
                    <a:lnTo>
                      <a:pt x="1435" y="1394"/>
                    </a:lnTo>
                    <a:lnTo>
                      <a:pt x="1451" y="1496"/>
                    </a:lnTo>
                    <a:lnTo>
                      <a:pt x="1411" y="1592"/>
                    </a:lnTo>
                    <a:lnTo>
                      <a:pt x="1315" y="1574"/>
                    </a:lnTo>
                    <a:lnTo>
                      <a:pt x="1315" y="1712"/>
                    </a:lnTo>
                    <a:lnTo>
                      <a:pt x="1285" y="1814"/>
                    </a:lnTo>
                    <a:lnTo>
                      <a:pt x="1165" y="1934"/>
                    </a:lnTo>
                    <a:lnTo>
                      <a:pt x="1083" y="1840"/>
                    </a:lnTo>
                    <a:lnTo>
                      <a:pt x="971" y="1752"/>
                    </a:lnTo>
                    <a:lnTo>
                      <a:pt x="883" y="1840"/>
                    </a:lnTo>
                    <a:lnTo>
                      <a:pt x="775" y="1874"/>
                    </a:lnTo>
                    <a:lnTo>
                      <a:pt x="595" y="1874"/>
                    </a:lnTo>
                    <a:lnTo>
                      <a:pt x="435" y="1856"/>
                    </a:lnTo>
                    <a:lnTo>
                      <a:pt x="275" y="1750"/>
                    </a:lnTo>
                    <a:lnTo>
                      <a:pt x="242" y="1544"/>
                    </a:lnTo>
                    <a:lnTo>
                      <a:pt x="170" y="1361"/>
                    </a:lnTo>
                    <a:lnTo>
                      <a:pt x="153" y="1085"/>
                    </a:lnTo>
                    <a:lnTo>
                      <a:pt x="107" y="998"/>
                    </a:lnTo>
                    <a:lnTo>
                      <a:pt x="35" y="791"/>
                    </a:lnTo>
                    <a:lnTo>
                      <a:pt x="66" y="710"/>
                    </a:lnTo>
                    <a:lnTo>
                      <a:pt x="0" y="575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50800" dir="5400000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1" name="Freeform 27">
                <a:extLst>
                  <a:ext uri="{FF2B5EF4-FFF2-40B4-BE49-F238E27FC236}">
                    <a16:creationId xmlns:a16="http://schemas.microsoft.com/office/drawing/2014/main" id="{705205CD-72D0-A447-B76F-F9CBC693F3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3961" y="3542424"/>
                <a:ext cx="605264" cy="361522"/>
              </a:xfrm>
              <a:custGeom>
                <a:avLst/>
                <a:gdLst>
                  <a:gd name="T0" fmla="*/ 0 w 2741"/>
                  <a:gd name="T1" fmla="*/ 264 h 1641"/>
                  <a:gd name="T2" fmla="*/ 19 w 2741"/>
                  <a:gd name="T3" fmla="*/ 275 h 1641"/>
                  <a:gd name="T4" fmla="*/ 22 w 2741"/>
                  <a:gd name="T5" fmla="*/ 308 h 1641"/>
                  <a:gd name="T6" fmla="*/ 45 w 2741"/>
                  <a:gd name="T7" fmla="*/ 311 h 1641"/>
                  <a:gd name="T8" fmla="*/ 66 w 2741"/>
                  <a:gd name="T9" fmla="*/ 305 h 1641"/>
                  <a:gd name="T10" fmla="*/ 93 w 2741"/>
                  <a:gd name="T11" fmla="*/ 304 h 1641"/>
                  <a:gd name="T12" fmla="*/ 124 w 2741"/>
                  <a:gd name="T13" fmla="*/ 292 h 1641"/>
                  <a:gd name="T14" fmla="*/ 155 w 2741"/>
                  <a:gd name="T15" fmla="*/ 279 h 1641"/>
                  <a:gd name="T16" fmla="*/ 189 w 2741"/>
                  <a:gd name="T17" fmla="*/ 280 h 1641"/>
                  <a:gd name="T18" fmla="*/ 240 w 2741"/>
                  <a:gd name="T19" fmla="*/ 264 h 1641"/>
                  <a:gd name="T20" fmla="*/ 313 w 2741"/>
                  <a:gd name="T21" fmla="*/ 250 h 1641"/>
                  <a:gd name="T22" fmla="*/ 357 w 2741"/>
                  <a:gd name="T23" fmla="*/ 244 h 1641"/>
                  <a:gd name="T24" fmla="*/ 412 w 2741"/>
                  <a:gd name="T25" fmla="*/ 235 h 1641"/>
                  <a:gd name="T26" fmla="*/ 456 w 2741"/>
                  <a:gd name="T27" fmla="*/ 222 h 1641"/>
                  <a:gd name="T28" fmla="*/ 513 w 2741"/>
                  <a:gd name="T29" fmla="*/ 209 h 1641"/>
                  <a:gd name="T30" fmla="*/ 518 w 2741"/>
                  <a:gd name="T31" fmla="*/ 193 h 1641"/>
                  <a:gd name="T32" fmla="*/ 507 w 2741"/>
                  <a:gd name="T33" fmla="*/ 165 h 1641"/>
                  <a:gd name="T34" fmla="*/ 518 w 2741"/>
                  <a:gd name="T35" fmla="*/ 145 h 1641"/>
                  <a:gd name="T36" fmla="*/ 520 w 2741"/>
                  <a:gd name="T37" fmla="*/ 121 h 1641"/>
                  <a:gd name="T38" fmla="*/ 517 w 2741"/>
                  <a:gd name="T39" fmla="*/ 97 h 1641"/>
                  <a:gd name="T40" fmla="*/ 496 w 2741"/>
                  <a:gd name="T41" fmla="*/ 80 h 1641"/>
                  <a:gd name="T42" fmla="*/ 493 w 2741"/>
                  <a:gd name="T43" fmla="*/ 47 h 1641"/>
                  <a:gd name="T44" fmla="*/ 482 w 2741"/>
                  <a:gd name="T45" fmla="*/ 34 h 1641"/>
                  <a:gd name="T46" fmla="*/ 469 w 2741"/>
                  <a:gd name="T47" fmla="*/ 19 h 1641"/>
                  <a:gd name="T48" fmla="*/ 445 w 2741"/>
                  <a:gd name="T49" fmla="*/ 0 h 1641"/>
                  <a:gd name="T50" fmla="*/ 430 w 2741"/>
                  <a:gd name="T51" fmla="*/ 16 h 1641"/>
                  <a:gd name="T52" fmla="*/ 409 w 2741"/>
                  <a:gd name="T53" fmla="*/ 23 h 1641"/>
                  <a:gd name="T54" fmla="*/ 375 w 2741"/>
                  <a:gd name="T55" fmla="*/ 23 h 1641"/>
                  <a:gd name="T56" fmla="*/ 344 w 2741"/>
                  <a:gd name="T57" fmla="*/ 20 h 1641"/>
                  <a:gd name="T58" fmla="*/ 313 w 2741"/>
                  <a:gd name="T59" fmla="*/ 0 h 1641"/>
                  <a:gd name="T60" fmla="*/ 307 w 2741"/>
                  <a:gd name="T61" fmla="*/ 26 h 1641"/>
                  <a:gd name="T62" fmla="*/ 315 w 2741"/>
                  <a:gd name="T63" fmla="*/ 46 h 1641"/>
                  <a:gd name="T64" fmla="*/ 280 w 2741"/>
                  <a:gd name="T65" fmla="*/ 52 h 1641"/>
                  <a:gd name="T66" fmla="*/ 257 w 2741"/>
                  <a:gd name="T67" fmla="*/ 65 h 1641"/>
                  <a:gd name="T68" fmla="*/ 257 w 2741"/>
                  <a:gd name="T69" fmla="*/ 87 h 1641"/>
                  <a:gd name="T70" fmla="*/ 241 w 2741"/>
                  <a:gd name="T71" fmla="*/ 111 h 1641"/>
                  <a:gd name="T72" fmla="*/ 223 w 2741"/>
                  <a:gd name="T73" fmla="*/ 136 h 1641"/>
                  <a:gd name="T74" fmla="*/ 196 w 2741"/>
                  <a:gd name="T75" fmla="*/ 129 h 1641"/>
                  <a:gd name="T76" fmla="*/ 188 w 2741"/>
                  <a:gd name="T77" fmla="*/ 148 h 1641"/>
                  <a:gd name="T78" fmla="*/ 165 w 2741"/>
                  <a:gd name="T79" fmla="*/ 159 h 1641"/>
                  <a:gd name="T80" fmla="*/ 145 w 2741"/>
                  <a:gd name="T81" fmla="*/ 178 h 1641"/>
                  <a:gd name="T82" fmla="*/ 126 w 2741"/>
                  <a:gd name="T83" fmla="*/ 165 h 1641"/>
                  <a:gd name="T84" fmla="*/ 111 w 2741"/>
                  <a:gd name="T85" fmla="*/ 179 h 1641"/>
                  <a:gd name="T86" fmla="*/ 89 w 2741"/>
                  <a:gd name="T87" fmla="*/ 190 h 1641"/>
                  <a:gd name="T88" fmla="*/ 91 w 2741"/>
                  <a:gd name="T89" fmla="*/ 210 h 1641"/>
                  <a:gd name="T90" fmla="*/ 78 w 2741"/>
                  <a:gd name="T91" fmla="*/ 225 h 1641"/>
                  <a:gd name="T92" fmla="*/ 60 w 2741"/>
                  <a:gd name="T93" fmla="*/ 237 h 1641"/>
                  <a:gd name="T94" fmla="*/ 40 w 2741"/>
                  <a:gd name="T95" fmla="*/ 248 h 1641"/>
                  <a:gd name="T96" fmla="*/ 0 w 2741"/>
                  <a:gd name="T97" fmla="*/ 264 h 164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741" h="1641">
                    <a:moveTo>
                      <a:pt x="0" y="1394"/>
                    </a:moveTo>
                    <a:lnTo>
                      <a:pt x="100" y="1452"/>
                    </a:lnTo>
                    <a:lnTo>
                      <a:pt x="117" y="1626"/>
                    </a:lnTo>
                    <a:lnTo>
                      <a:pt x="237" y="1641"/>
                    </a:lnTo>
                    <a:lnTo>
                      <a:pt x="350" y="1611"/>
                    </a:lnTo>
                    <a:lnTo>
                      <a:pt x="488" y="1605"/>
                    </a:lnTo>
                    <a:lnTo>
                      <a:pt x="656" y="1539"/>
                    </a:lnTo>
                    <a:lnTo>
                      <a:pt x="818" y="1473"/>
                    </a:lnTo>
                    <a:lnTo>
                      <a:pt x="998" y="1479"/>
                    </a:lnTo>
                    <a:lnTo>
                      <a:pt x="1267" y="1395"/>
                    </a:lnTo>
                    <a:lnTo>
                      <a:pt x="1651" y="1317"/>
                    </a:lnTo>
                    <a:lnTo>
                      <a:pt x="1884" y="1287"/>
                    </a:lnTo>
                    <a:lnTo>
                      <a:pt x="2172" y="1239"/>
                    </a:lnTo>
                    <a:lnTo>
                      <a:pt x="2402" y="1172"/>
                    </a:lnTo>
                    <a:lnTo>
                      <a:pt x="2705" y="1101"/>
                    </a:lnTo>
                    <a:lnTo>
                      <a:pt x="2729" y="1017"/>
                    </a:lnTo>
                    <a:lnTo>
                      <a:pt x="2672" y="872"/>
                    </a:lnTo>
                    <a:lnTo>
                      <a:pt x="2729" y="765"/>
                    </a:lnTo>
                    <a:lnTo>
                      <a:pt x="2741" y="639"/>
                    </a:lnTo>
                    <a:lnTo>
                      <a:pt x="2723" y="513"/>
                    </a:lnTo>
                    <a:lnTo>
                      <a:pt x="2615" y="423"/>
                    </a:lnTo>
                    <a:lnTo>
                      <a:pt x="2597" y="249"/>
                    </a:lnTo>
                    <a:lnTo>
                      <a:pt x="2540" y="182"/>
                    </a:lnTo>
                    <a:lnTo>
                      <a:pt x="2470" y="99"/>
                    </a:lnTo>
                    <a:lnTo>
                      <a:pt x="2347" y="2"/>
                    </a:lnTo>
                    <a:lnTo>
                      <a:pt x="2266" y="87"/>
                    </a:lnTo>
                    <a:lnTo>
                      <a:pt x="2154" y="123"/>
                    </a:lnTo>
                    <a:lnTo>
                      <a:pt x="1976" y="123"/>
                    </a:lnTo>
                    <a:lnTo>
                      <a:pt x="1813" y="107"/>
                    </a:lnTo>
                    <a:lnTo>
                      <a:pt x="1651" y="0"/>
                    </a:lnTo>
                    <a:lnTo>
                      <a:pt x="1620" y="138"/>
                    </a:lnTo>
                    <a:lnTo>
                      <a:pt x="1659" y="242"/>
                    </a:lnTo>
                    <a:lnTo>
                      <a:pt x="1476" y="272"/>
                    </a:lnTo>
                    <a:lnTo>
                      <a:pt x="1357" y="344"/>
                    </a:lnTo>
                    <a:lnTo>
                      <a:pt x="1356" y="458"/>
                    </a:lnTo>
                    <a:lnTo>
                      <a:pt x="1269" y="588"/>
                    </a:lnTo>
                    <a:lnTo>
                      <a:pt x="1173" y="717"/>
                    </a:lnTo>
                    <a:lnTo>
                      <a:pt x="1035" y="681"/>
                    </a:lnTo>
                    <a:lnTo>
                      <a:pt x="992" y="780"/>
                    </a:lnTo>
                    <a:lnTo>
                      <a:pt x="871" y="837"/>
                    </a:lnTo>
                    <a:lnTo>
                      <a:pt x="766" y="938"/>
                    </a:lnTo>
                    <a:lnTo>
                      <a:pt x="662" y="870"/>
                    </a:lnTo>
                    <a:lnTo>
                      <a:pt x="583" y="944"/>
                    </a:lnTo>
                    <a:lnTo>
                      <a:pt x="471" y="1005"/>
                    </a:lnTo>
                    <a:lnTo>
                      <a:pt x="479" y="1106"/>
                    </a:lnTo>
                    <a:lnTo>
                      <a:pt x="409" y="1185"/>
                    </a:lnTo>
                    <a:lnTo>
                      <a:pt x="315" y="1250"/>
                    </a:lnTo>
                    <a:lnTo>
                      <a:pt x="213" y="1307"/>
                    </a:lnTo>
                    <a:lnTo>
                      <a:pt x="0" y="1394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Freeform 28">
                <a:extLst>
                  <a:ext uri="{FF2B5EF4-FFF2-40B4-BE49-F238E27FC236}">
                    <a16:creationId xmlns:a16="http://schemas.microsoft.com/office/drawing/2014/main" id="{A6D6F27D-2C52-8043-80A7-8DF5BA0CB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9730" y="3760965"/>
                <a:ext cx="727480" cy="333624"/>
              </a:xfrm>
              <a:custGeom>
                <a:avLst/>
                <a:gdLst>
                  <a:gd name="T0" fmla="*/ 27 w 3296"/>
                  <a:gd name="T1" fmla="*/ 190 h 1514"/>
                  <a:gd name="T2" fmla="*/ 28 w 3296"/>
                  <a:gd name="T3" fmla="*/ 207 h 1514"/>
                  <a:gd name="T4" fmla="*/ 17 w 3296"/>
                  <a:gd name="T5" fmla="*/ 222 h 1514"/>
                  <a:gd name="T6" fmla="*/ 16 w 3296"/>
                  <a:gd name="T7" fmla="*/ 238 h 1514"/>
                  <a:gd name="T8" fmla="*/ 5 w 3296"/>
                  <a:gd name="T9" fmla="*/ 250 h 1514"/>
                  <a:gd name="T10" fmla="*/ 0 w 3296"/>
                  <a:gd name="T11" fmla="*/ 287 h 1514"/>
                  <a:gd name="T12" fmla="*/ 10 w 3296"/>
                  <a:gd name="T13" fmla="*/ 286 h 1514"/>
                  <a:gd name="T14" fmla="*/ 44 w 3296"/>
                  <a:gd name="T15" fmla="*/ 280 h 1514"/>
                  <a:gd name="T16" fmla="*/ 77 w 3296"/>
                  <a:gd name="T17" fmla="*/ 277 h 1514"/>
                  <a:gd name="T18" fmla="*/ 97 w 3296"/>
                  <a:gd name="T19" fmla="*/ 273 h 1514"/>
                  <a:gd name="T20" fmla="*/ 114 w 3296"/>
                  <a:gd name="T21" fmla="*/ 273 h 1514"/>
                  <a:gd name="T22" fmla="*/ 143 w 3296"/>
                  <a:gd name="T23" fmla="*/ 272 h 1514"/>
                  <a:gd name="T24" fmla="*/ 157 w 3296"/>
                  <a:gd name="T25" fmla="*/ 261 h 1514"/>
                  <a:gd name="T26" fmla="*/ 162 w 3296"/>
                  <a:gd name="T27" fmla="*/ 250 h 1514"/>
                  <a:gd name="T28" fmla="*/ 181 w 3296"/>
                  <a:gd name="T29" fmla="*/ 255 h 1514"/>
                  <a:gd name="T30" fmla="*/ 196 w 3296"/>
                  <a:gd name="T31" fmla="*/ 244 h 1514"/>
                  <a:gd name="T32" fmla="*/ 208 w 3296"/>
                  <a:gd name="T33" fmla="*/ 248 h 1514"/>
                  <a:gd name="T34" fmla="*/ 211 w 3296"/>
                  <a:gd name="T35" fmla="*/ 260 h 1514"/>
                  <a:gd name="T36" fmla="*/ 236 w 3296"/>
                  <a:gd name="T37" fmla="*/ 256 h 1514"/>
                  <a:gd name="T38" fmla="*/ 275 w 3296"/>
                  <a:gd name="T39" fmla="*/ 244 h 1514"/>
                  <a:gd name="T40" fmla="*/ 302 w 3296"/>
                  <a:gd name="T41" fmla="*/ 241 h 1514"/>
                  <a:gd name="T42" fmla="*/ 338 w 3296"/>
                  <a:gd name="T43" fmla="*/ 228 h 1514"/>
                  <a:gd name="T44" fmla="*/ 373 w 3296"/>
                  <a:gd name="T45" fmla="*/ 227 h 1514"/>
                  <a:gd name="T46" fmla="*/ 396 w 3296"/>
                  <a:gd name="T47" fmla="*/ 216 h 1514"/>
                  <a:gd name="T48" fmla="*/ 426 w 3296"/>
                  <a:gd name="T49" fmla="*/ 218 h 1514"/>
                  <a:gd name="T50" fmla="*/ 447 w 3296"/>
                  <a:gd name="T51" fmla="*/ 204 h 1514"/>
                  <a:gd name="T52" fmla="*/ 447 w 3296"/>
                  <a:gd name="T53" fmla="*/ 176 h 1514"/>
                  <a:gd name="T54" fmla="*/ 464 w 3296"/>
                  <a:gd name="T55" fmla="*/ 171 h 1514"/>
                  <a:gd name="T56" fmla="*/ 479 w 3296"/>
                  <a:gd name="T57" fmla="*/ 146 h 1514"/>
                  <a:gd name="T58" fmla="*/ 550 w 3296"/>
                  <a:gd name="T59" fmla="*/ 92 h 1514"/>
                  <a:gd name="T60" fmla="*/ 543 w 3296"/>
                  <a:gd name="T61" fmla="*/ 74 h 1514"/>
                  <a:gd name="T62" fmla="*/ 612 w 3296"/>
                  <a:gd name="T63" fmla="*/ 39 h 1514"/>
                  <a:gd name="T64" fmla="*/ 625 w 3296"/>
                  <a:gd name="T65" fmla="*/ 21 h 1514"/>
                  <a:gd name="T66" fmla="*/ 624 w 3296"/>
                  <a:gd name="T67" fmla="*/ 0 h 1514"/>
                  <a:gd name="T68" fmla="*/ 598 w 3296"/>
                  <a:gd name="T69" fmla="*/ 12 h 1514"/>
                  <a:gd name="T70" fmla="*/ 551 w 3296"/>
                  <a:gd name="T71" fmla="*/ 20 h 1514"/>
                  <a:gd name="T72" fmla="*/ 491 w 3296"/>
                  <a:gd name="T73" fmla="*/ 35 h 1514"/>
                  <a:gd name="T74" fmla="*/ 450 w 3296"/>
                  <a:gd name="T75" fmla="*/ 46 h 1514"/>
                  <a:gd name="T76" fmla="*/ 396 w 3296"/>
                  <a:gd name="T77" fmla="*/ 55 h 1514"/>
                  <a:gd name="T78" fmla="*/ 352 w 3296"/>
                  <a:gd name="T79" fmla="*/ 61 h 1514"/>
                  <a:gd name="T80" fmla="*/ 279 w 3296"/>
                  <a:gd name="T81" fmla="*/ 76 h 1514"/>
                  <a:gd name="T82" fmla="*/ 228 w 3296"/>
                  <a:gd name="T83" fmla="*/ 92 h 1514"/>
                  <a:gd name="T84" fmla="*/ 193 w 3296"/>
                  <a:gd name="T85" fmla="*/ 91 h 1514"/>
                  <a:gd name="T86" fmla="*/ 131 w 3296"/>
                  <a:gd name="T87" fmla="*/ 116 h 1514"/>
                  <a:gd name="T88" fmla="*/ 104 w 3296"/>
                  <a:gd name="T89" fmla="*/ 117 h 1514"/>
                  <a:gd name="T90" fmla="*/ 82 w 3296"/>
                  <a:gd name="T91" fmla="*/ 123 h 1514"/>
                  <a:gd name="T92" fmla="*/ 60 w 3296"/>
                  <a:gd name="T93" fmla="*/ 120 h 1514"/>
                  <a:gd name="T94" fmla="*/ 43 w 3296"/>
                  <a:gd name="T95" fmla="*/ 127 h 1514"/>
                  <a:gd name="T96" fmla="*/ 36 w 3296"/>
                  <a:gd name="T97" fmla="*/ 144 h 1514"/>
                  <a:gd name="T98" fmla="*/ 27 w 3296"/>
                  <a:gd name="T99" fmla="*/ 162 h 1514"/>
                  <a:gd name="T100" fmla="*/ 32 w 3296"/>
                  <a:gd name="T101" fmla="*/ 179 h 1514"/>
                  <a:gd name="T102" fmla="*/ 27 w 3296"/>
                  <a:gd name="T103" fmla="*/ 190 h 151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296" h="1514">
                    <a:moveTo>
                      <a:pt x="140" y="1004"/>
                    </a:moveTo>
                    <a:lnTo>
                      <a:pt x="150" y="1093"/>
                    </a:lnTo>
                    <a:lnTo>
                      <a:pt x="92" y="1169"/>
                    </a:lnTo>
                    <a:lnTo>
                      <a:pt x="86" y="1255"/>
                    </a:lnTo>
                    <a:lnTo>
                      <a:pt x="29" y="1321"/>
                    </a:lnTo>
                    <a:lnTo>
                      <a:pt x="0" y="1514"/>
                    </a:lnTo>
                    <a:lnTo>
                      <a:pt x="51" y="1511"/>
                    </a:lnTo>
                    <a:lnTo>
                      <a:pt x="231" y="1475"/>
                    </a:lnTo>
                    <a:lnTo>
                      <a:pt x="405" y="1463"/>
                    </a:lnTo>
                    <a:lnTo>
                      <a:pt x="513" y="1439"/>
                    </a:lnTo>
                    <a:lnTo>
                      <a:pt x="603" y="1439"/>
                    </a:lnTo>
                    <a:lnTo>
                      <a:pt x="753" y="1433"/>
                    </a:lnTo>
                    <a:lnTo>
                      <a:pt x="826" y="1378"/>
                    </a:lnTo>
                    <a:lnTo>
                      <a:pt x="856" y="1318"/>
                    </a:lnTo>
                    <a:lnTo>
                      <a:pt x="957" y="1343"/>
                    </a:lnTo>
                    <a:lnTo>
                      <a:pt x="1036" y="1288"/>
                    </a:lnTo>
                    <a:lnTo>
                      <a:pt x="1095" y="1307"/>
                    </a:lnTo>
                    <a:lnTo>
                      <a:pt x="1113" y="1373"/>
                    </a:lnTo>
                    <a:lnTo>
                      <a:pt x="1246" y="1348"/>
                    </a:lnTo>
                    <a:lnTo>
                      <a:pt x="1449" y="1289"/>
                    </a:lnTo>
                    <a:lnTo>
                      <a:pt x="1593" y="1271"/>
                    </a:lnTo>
                    <a:lnTo>
                      <a:pt x="1784" y="1205"/>
                    </a:lnTo>
                    <a:lnTo>
                      <a:pt x="1965" y="1198"/>
                    </a:lnTo>
                    <a:lnTo>
                      <a:pt x="2090" y="1139"/>
                    </a:lnTo>
                    <a:lnTo>
                      <a:pt x="2246" y="1151"/>
                    </a:lnTo>
                    <a:lnTo>
                      <a:pt x="2355" y="1078"/>
                    </a:lnTo>
                    <a:lnTo>
                      <a:pt x="2357" y="931"/>
                    </a:lnTo>
                    <a:lnTo>
                      <a:pt x="2445" y="903"/>
                    </a:lnTo>
                    <a:lnTo>
                      <a:pt x="2528" y="769"/>
                    </a:lnTo>
                    <a:lnTo>
                      <a:pt x="2900" y="483"/>
                    </a:lnTo>
                    <a:lnTo>
                      <a:pt x="2865" y="388"/>
                    </a:lnTo>
                    <a:lnTo>
                      <a:pt x="3225" y="208"/>
                    </a:lnTo>
                    <a:lnTo>
                      <a:pt x="3296" y="113"/>
                    </a:lnTo>
                    <a:lnTo>
                      <a:pt x="3293" y="0"/>
                    </a:lnTo>
                    <a:lnTo>
                      <a:pt x="3152" y="65"/>
                    </a:lnTo>
                    <a:lnTo>
                      <a:pt x="2906" y="107"/>
                    </a:lnTo>
                    <a:lnTo>
                      <a:pt x="2590" y="182"/>
                    </a:lnTo>
                    <a:lnTo>
                      <a:pt x="2372" y="245"/>
                    </a:lnTo>
                    <a:lnTo>
                      <a:pt x="2086" y="292"/>
                    </a:lnTo>
                    <a:lnTo>
                      <a:pt x="1856" y="322"/>
                    </a:lnTo>
                    <a:lnTo>
                      <a:pt x="1472" y="400"/>
                    </a:lnTo>
                    <a:lnTo>
                      <a:pt x="1200" y="485"/>
                    </a:lnTo>
                    <a:lnTo>
                      <a:pt x="1017" y="479"/>
                    </a:lnTo>
                    <a:lnTo>
                      <a:pt x="689" y="613"/>
                    </a:lnTo>
                    <a:lnTo>
                      <a:pt x="549" y="617"/>
                    </a:lnTo>
                    <a:lnTo>
                      <a:pt x="435" y="649"/>
                    </a:lnTo>
                    <a:lnTo>
                      <a:pt x="315" y="632"/>
                    </a:lnTo>
                    <a:lnTo>
                      <a:pt x="228" y="671"/>
                    </a:lnTo>
                    <a:lnTo>
                      <a:pt x="189" y="761"/>
                    </a:lnTo>
                    <a:lnTo>
                      <a:pt x="140" y="853"/>
                    </a:lnTo>
                    <a:lnTo>
                      <a:pt x="170" y="943"/>
                    </a:lnTo>
                    <a:lnTo>
                      <a:pt x="140" y="1004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Freeform 29">
                <a:extLst>
                  <a:ext uri="{FF2B5EF4-FFF2-40B4-BE49-F238E27FC236}">
                    <a16:creationId xmlns:a16="http://schemas.microsoft.com/office/drawing/2014/main" id="{18A27392-AAD4-6D47-9D94-4D092D6430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3597" y="4077152"/>
                <a:ext cx="309616" cy="537053"/>
              </a:xfrm>
              <a:custGeom>
                <a:avLst/>
                <a:gdLst>
                  <a:gd name="T0" fmla="*/ 74 w 1400"/>
                  <a:gd name="T1" fmla="*/ 16 h 2439"/>
                  <a:gd name="T2" fmla="*/ 63 w 1400"/>
                  <a:gd name="T3" fmla="*/ 36 h 2439"/>
                  <a:gd name="T4" fmla="*/ 46 w 1400"/>
                  <a:gd name="T5" fmla="*/ 82 h 2439"/>
                  <a:gd name="T6" fmla="*/ 25 w 1400"/>
                  <a:gd name="T7" fmla="*/ 110 h 2439"/>
                  <a:gd name="T8" fmla="*/ 17 w 1400"/>
                  <a:gd name="T9" fmla="*/ 147 h 2439"/>
                  <a:gd name="T10" fmla="*/ 20 w 1400"/>
                  <a:gd name="T11" fmla="*/ 200 h 2439"/>
                  <a:gd name="T12" fmla="*/ 17 w 1400"/>
                  <a:gd name="T13" fmla="*/ 231 h 2439"/>
                  <a:gd name="T14" fmla="*/ 26 w 1400"/>
                  <a:gd name="T15" fmla="*/ 252 h 2439"/>
                  <a:gd name="T16" fmla="*/ 34 w 1400"/>
                  <a:gd name="T17" fmla="*/ 265 h 2439"/>
                  <a:gd name="T18" fmla="*/ 29 w 1400"/>
                  <a:gd name="T19" fmla="*/ 279 h 2439"/>
                  <a:gd name="T20" fmla="*/ 34 w 1400"/>
                  <a:gd name="T21" fmla="*/ 293 h 2439"/>
                  <a:gd name="T22" fmla="*/ 23 w 1400"/>
                  <a:gd name="T23" fmla="*/ 311 h 2439"/>
                  <a:gd name="T24" fmla="*/ 23 w 1400"/>
                  <a:gd name="T25" fmla="*/ 333 h 2439"/>
                  <a:gd name="T26" fmla="*/ 5 w 1400"/>
                  <a:gd name="T27" fmla="*/ 359 h 2439"/>
                  <a:gd name="T28" fmla="*/ 0 w 1400"/>
                  <a:gd name="T29" fmla="*/ 384 h 2439"/>
                  <a:gd name="T30" fmla="*/ 1 w 1400"/>
                  <a:gd name="T31" fmla="*/ 407 h 2439"/>
                  <a:gd name="T32" fmla="*/ 84 w 1400"/>
                  <a:gd name="T33" fmla="*/ 407 h 2439"/>
                  <a:gd name="T34" fmla="*/ 111 w 1400"/>
                  <a:gd name="T35" fmla="*/ 402 h 2439"/>
                  <a:gd name="T36" fmla="*/ 139 w 1400"/>
                  <a:gd name="T37" fmla="*/ 397 h 2439"/>
                  <a:gd name="T38" fmla="*/ 154 w 1400"/>
                  <a:gd name="T39" fmla="*/ 401 h 2439"/>
                  <a:gd name="T40" fmla="*/ 151 w 1400"/>
                  <a:gd name="T41" fmla="*/ 421 h 2439"/>
                  <a:gd name="T42" fmla="*/ 161 w 1400"/>
                  <a:gd name="T43" fmla="*/ 446 h 2439"/>
                  <a:gd name="T44" fmla="*/ 173 w 1400"/>
                  <a:gd name="T45" fmla="*/ 462 h 2439"/>
                  <a:gd name="T46" fmla="*/ 218 w 1400"/>
                  <a:gd name="T47" fmla="*/ 437 h 2439"/>
                  <a:gd name="T48" fmla="*/ 258 w 1400"/>
                  <a:gd name="T49" fmla="*/ 437 h 2439"/>
                  <a:gd name="T50" fmla="*/ 264 w 1400"/>
                  <a:gd name="T51" fmla="*/ 426 h 2439"/>
                  <a:gd name="T52" fmla="*/ 266 w 1400"/>
                  <a:gd name="T53" fmla="*/ 386 h 2439"/>
                  <a:gd name="T54" fmla="*/ 259 w 1400"/>
                  <a:gd name="T55" fmla="*/ 336 h 2439"/>
                  <a:gd name="T56" fmla="*/ 252 w 1400"/>
                  <a:gd name="T57" fmla="*/ 278 h 2439"/>
                  <a:gd name="T58" fmla="*/ 243 w 1400"/>
                  <a:gd name="T59" fmla="*/ 159 h 2439"/>
                  <a:gd name="T60" fmla="*/ 235 w 1400"/>
                  <a:gd name="T61" fmla="*/ 96 h 2439"/>
                  <a:gd name="T62" fmla="*/ 236 w 1400"/>
                  <a:gd name="T63" fmla="*/ 52 h 2439"/>
                  <a:gd name="T64" fmla="*/ 218 w 1400"/>
                  <a:gd name="T65" fmla="*/ 0 h 2439"/>
                  <a:gd name="T66" fmla="*/ 188 w 1400"/>
                  <a:gd name="T67" fmla="*/ 1 h 2439"/>
                  <a:gd name="T68" fmla="*/ 171 w 1400"/>
                  <a:gd name="T69" fmla="*/ 1 h 2439"/>
                  <a:gd name="T70" fmla="*/ 149 w 1400"/>
                  <a:gd name="T71" fmla="*/ 6 h 2439"/>
                  <a:gd name="T72" fmla="*/ 118 w 1400"/>
                  <a:gd name="T73" fmla="*/ 8 h 2439"/>
                  <a:gd name="T74" fmla="*/ 84 w 1400"/>
                  <a:gd name="T75" fmla="*/ 15 h 2439"/>
                  <a:gd name="T76" fmla="*/ 74 w 1400"/>
                  <a:gd name="T77" fmla="*/ 16 h 243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400" h="2439">
                    <a:moveTo>
                      <a:pt x="390" y="83"/>
                    </a:moveTo>
                    <a:lnTo>
                      <a:pt x="330" y="189"/>
                    </a:lnTo>
                    <a:lnTo>
                      <a:pt x="241" y="431"/>
                    </a:lnTo>
                    <a:lnTo>
                      <a:pt x="129" y="582"/>
                    </a:lnTo>
                    <a:lnTo>
                      <a:pt x="87" y="774"/>
                    </a:lnTo>
                    <a:lnTo>
                      <a:pt x="106" y="1056"/>
                    </a:lnTo>
                    <a:lnTo>
                      <a:pt x="90" y="1221"/>
                    </a:lnTo>
                    <a:lnTo>
                      <a:pt x="139" y="1329"/>
                    </a:lnTo>
                    <a:lnTo>
                      <a:pt x="180" y="1398"/>
                    </a:lnTo>
                    <a:lnTo>
                      <a:pt x="151" y="1472"/>
                    </a:lnTo>
                    <a:lnTo>
                      <a:pt x="180" y="1548"/>
                    </a:lnTo>
                    <a:lnTo>
                      <a:pt x="120" y="1640"/>
                    </a:lnTo>
                    <a:lnTo>
                      <a:pt x="121" y="1758"/>
                    </a:lnTo>
                    <a:lnTo>
                      <a:pt x="25" y="1893"/>
                    </a:lnTo>
                    <a:lnTo>
                      <a:pt x="0" y="2027"/>
                    </a:lnTo>
                    <a:lnTo>
                      <a:pt x="3" y="2147"/>
                    </a:lnTo>
                    <a:lnTo>
                      <a:pt x="444" y="2151"/>
                    </a:lnTo>
                    <a:lnTo>
                      <a:pt x="585" y="2121"/>
                    </a:lnTo>
                    <a:lnTo>
                      <a:pt x="732" y="2097"/>
                    </a:lnTo>
                    <a:lnTo>
                      <a:pt x="811" y="2117"/>
                    </a:lnTo>
                    <a:lnTo>
                      <a:pt x="793" y="2223"/>
                    </a:lnTo>
                    <a:lnTo>
                      <a:pt x="847" y="2357"/>
                    </a:lnTo>
                    <a:lnTo>
                      <a:pt x="910" y="2439"/>
                    </a:lnTo>
                    <a:lnTo>
                      <a:pt x="1148" y="2309"/>
                    </a:lnTo>
                    <a:lnTo>
                      <a:pt x="1358" y="2309"/>
                    </a:lnTo>
                    <a:lnTo>
                      <a:pt x="1388" y="2249"/>
                    </a:lnTo>
                    <a:lnTo>
                      <a:pt x="1400" y="2037"/>
                    </a:lnTo>
                    <a:lnTo>
                      <a:pt x="1363" y="1772"/>
                    </a:lnTo>
                    <a:lnTo>
                      <a:pt x="1327" y="1470"/>
                    </a:lnTo>
                    <a:lnTo>
                      <a:pt x="1281" y="839"/>
                    </a:lnTo>
                    <a:lnTo>
                      <a:pt x="1238" y="509"/>
                    </a:lnTo>
                    <a:lnTo>
                      <a:pt x="1244" y="272"/>
                    </a:lnTo>
                    <a:lnTo>
                      <a:pt x="1146" y="0"/>
                    </a:lnTo>
                    <a:lnTo>
                      <a:pt x="988" y="5"/>
                    </a:lnTo>
                    <a:lnTo>
                      <a:pt x="900" y="6"/>
                    </a:lnTo>
                    <a:lnTo>
                      <a:pt x="786" y="30"/>
                    </a:lnTo>
                    <a:lnTo>
                      <a:pt x="621" y="42"/>
                    </a:lnTo>
                    <a:lnTo>
                      <a:pt x="444" y="77"/>
                    </a:lnTo>
                    <a:lnTo>
                      <a:pt x="390" y="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4" name="Freeform 30">
                <a:extLst>
                  <a:ext uri="{FF2B5EF4-FFF2-40B4-BE49-F238E27FC236}">
                    <a16:creationId xmlns:a16="http://schemas.microsoft.com/office/drawing/2014/main" id="{B6ACCFB2-606E-6340-B0F0-CCAA37B26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6178" y="4024841"/>
                <a:ext cx="364322" cy="566114"/>
              </a:xfrm>
              <a:custGeom>
                <a:avLst/>
                <a:gdLst>
                  <a:gd name="T0" fmla="*/ 0 w 1649"/>
                  <a:gd name="T1" fmla="*/ 44 h 2568"/>
                  <a:gd name="T2" fmla="*/ 19 w 1649"/>
                  <a:gd name="T3" fmla="*/ 96 h 2568"/>
                  <a:gd name="T4" fmla="*/ 18 w 1649"/>
                  <a:gd name="T5" fmla="*/ 141 h 2568"/>
                  <a:gd name="T6" fmla="*/ 27 w 1649"/>
                  <a:gd name="T7" fmla="*/ 212 h 2568"/>
                  <a:gd name="T8" fmla="*/ 35 w 1649"/>
                  <a:gd name="T9" fmla="*/ 326 h 2568"/>
                  <a:gd name="T10" fmla="*/ 48 w 1649"/>
                  <a:gd name="T11" fmla="*/ 432 h 2568"/>
                  <a:gd name="T12" fmla="*/ 46 w 1649"/>
                  <a:gd name="T13" fmla="*/ 471 h 2568"/>
                  <a:gd name="T14" fmla="*/ 41 w 1649"/>
                  <a:gd name="T15" fmla="*/ 482 h 2568"/>
                  <a:gd name="T16" fmla="*/ 72 w 1649"/>
                  <a:gd name="T17" fmla="*/ 469 h 2568"/>
                  <a:gd name="T18" fmla="*/ 78 w 1649"/>
                  <a:gd name="T19" fmla="*/ 446 h 2568"/>
                  <a:gd name="T20" fmla="*/ 90 w 1649"/>
                  <a:gd name="T21" fmla="*/ 461 h 2568"/>
                  <a:gd name="T22" fmla="*/ 97 w 1649"/>
                  <a:gd name="T23" fmla="*/ 478 h 2568"/>
                  <a:gd name="T24" fmla="*/ 116 w 1649"/>
                  <a:gd name="T25" fmla="*/ 487 h 2568"/>
                  <a:gd name="T26" fmla="*/ 123 w 1649"/>
                  <a:gd name="T27" fmla="*/ 469 h 2568"/>
                  <a:gd name="T28" fmla="*/ 117 w 1649"/>
                  <a:gd name="T29" fmla="*/ 435 h 2568"/>
                  <a:gd name="T30" fmla="*/ 117 w 1649"/>
                  <a:gd name="T31" fmla="*/ 412 h 2568"/>
                  <a:gd name="T32" fmla="*/ 154 w 1649"/>
                  <a:gd name="T33" fmla="*/ 404 h 2568"/>
                  <a:gd name="T34" fmla="*/ 179 w 1649"/>
                  <a:gd name="T35" fmla="*/ 401 h 2568"/>
                  <a:gd name="T36" fmla="*/ 242 w 1649"/>
                  <a:gd name="T37" fmla="*/ 381 h 2568"/>
                  <a:gd name="T38" fmla="*/ 305 w 1649"/>
                  <a:gd name="T39" fmla="*/ 366 h 2568"/>
                  <a:gd name="T40" fmla="*/ 313 w 1649"/>
                  <a:gd name="T41" fmla="*/ 338 h 2568"/>
                  <a:gd name="T42" fmla="*/ 305 w 1649"/>
                  <a:gd name="T43" fmla="*/ 314 h 2568"/>
                  <a:gd name="T44" fmla="*/ 301 w 1649"/>
                  <a:gd name="T45" fmla="*/ 281 h 2568"/>
                  <a:gd name="T46" fmla="*/ 298 w 1649"/>
                  <a:gd name="T47" fmla="*/ 262 h 2568"/>
                  <a:gd name="T48" fmla="*/ 304 w 1649"/>
                  <a:gd name="T49" fmla="*/ 232 h 2568"/>
                  <a:gd name="T50" fmla="*/ 293 w 1649"/>
                  <a:gd name="T51" fmla="*/ 212 h 2568"/>
                  <a:gd name="T52" fmla="*/ 272 w 1649"/>
                  <a:gd name="T53" fmla="*/ 176 h 2568"/>
                  <a:gd name="T54" fmla="*/ 260 w 1649"/>
                  <a:gd name="T55" fmla="*/ 127 h 2568"/>
                  <a:gd name="T56" fmla="*/ 239 w 1649"/>
                  <a:gd name="T57" fmla="*/ 52 h 2568"/>
                  <a:gd name="T58" fmla="*/ 225 w 1649"/>
                  <a:gd name="T59" fmla="*/ 27 h 2568"/>
                  <a:gd name="T60" fmla="*/ 229 w 1649"/>
                  <a:gd name="T61" fmla="*/ 0 h 2568"/>
                  <a:gd name="T62" fmla="*/ 195 w 1649"/>
                  <a:gd name="T63" fmla="*/ 1 h 2568"/>
                  <a:gd name="T64" fmla="*/ 159 w 1649"/>
                  <a:gd name="T65" fmla="*/ 13 h 2568"/>
                  <a:gd name="T66" fmla="*/ 132 w 1649"/>
                  <a:gd name="T67" fmla="*/ 17 h 2568"/>
                  <a:gd name="T68" fmla="*/ 93 w 1649"/>
                  <a:gd name="T69" fmla="*/ 28 h 2568"/>
                  <a:gd name="T70" fmla="*/ 68 w 1649"/>
                  <a:gd name="T71" fmla="*/ 33 h 2568"/>
                  <a:gd name="T72" fmla="*/ 65 w 1649"/>
                  <a:gd name="T73" fmla="*/ 20 h 2568"/>
                  <a:gd name="T74" fmla="*/ 64 w 1649"/>
                  <a:gd name="T75" fmla="*/ 20 h 2568"/>
                  <a:gd name="T76" fmla="*/ 52 w 1649"/>
                  <a:gd name="T77" fmla="*/ 17 h 2568"/>
                  <a:gd name="T78" fmla="*/ 38 w 1649"/>
                  <a:gd name="T79" fmla="*/ 27 h 2568"/>
                  <a:gd name="T80" fmla="*/ 19 w 1649"/>
                  <a:gd name="T81" fmla="*/ 22 h 2568"/>
                  <a:gd name="T82" fmla="*/ 14 w 1649"/>
                  <a:gd name="T83" fmla="*/ 34 h 2568"/>
                  <a:gd name="T84" fmla="*/ 0 w 1649"/>
                  <a:gd name="T85" fmla="*/ 44 h 256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649" h="2568">
                    <a:moveTo>
                      <a:pt x="0" y="234"/>
                    </a:moveTo>
                    <a:lnTo>
                      <a:pt x="99" y="506"/>
                    </a:lnTo>
                    <a:lnTo>
                      <a:pt x="95" y="741"/>
                    </a:lnTo>
                    <a:lnTo>
                      <a:pt x="141" y="1116"/>
                    </a:lnTo>
                    <a:lnTo>
                      <a:pt x="185" y="1721"/>
                    </a:lnTo>
                    <a:lnTo>
                      <a:pt x="255" y="2280"/>
                    </a:lnTo>
                    <a:lnTo>
                      <a:pt x="243" y="2483"/>
                    </a:lnTo>
                    <a:lnTo>
                      <a:pt x="216" y="2544"/>
                    </a:lnTo>
                    <a:lnTo>
                      <a:pt x="379" y="2472"/>
                    </a:lnTo>
                    <a:lnTo>
                      <a:pt x="409" y="2352"/>
                    </a:lnTo>
                    <a:lnTo>
                      <a:pt x="473" y="2432"/>
                    </a:lnTo>
                    <a:lnTo>
                      <a:pt x="513" y="2520"/>
                    </a:lnTo>
                    <a:lnTo>
                      <a:pt x="609" y="2568"/>
                    </a:lnTo>
                    <a:lnTo>
                      <a:pt x="649" y="2472"/>
                    </a:lnTo>
                    <a:lnTo>
                      <a:pt x="619" y="2292"/>
                    </a:lnTo>
                    <a:lnTo>
                      <a:pt x="619" y="2172"/>
                    </a:lnTo>
                    <a:lnTo>
                      <a:pt x="809" y="2128"/>
                    </a:lnTo>
                    <a:lnTo>
                      <a:pt x="945" y="2112"/>
                    </a:lnTo>
                    <a:lnTo>
                      <a:pt x="1273" y="2008"/>
                    </a:lnTo>
                    <a:lnTo>
                      <a:pt x="1609" y="1932"/>
                    </a:lnTo>
                    <a:lnTo>
                      <a:pt x="1649" y="1784"/>
                    </a:lnTo>
                    <a:lnTo>
                      <a:pt x="1609" y="1656"/>
                    </a:lnTo>
                    <a:lnTo>
                      <a:pt x="1585" y="1480"/>
                    </a:lnTo>
                    <a:lnTo>
                      <a:pt x="1569" y="1384"/>
                    </a:lnTo>
                    <a:lnTo>
                      <a:pt x="1601" y="1224"/>
                    </a:lnTo>
                    <a:lnTo>
                      <a:pt x="1545" y="1120"/>
                    </a:lnTo>
                    <a:lnTo>
                      <a:pt x="1433" y="928"/>
                    </a:lnTo>
                    <a:lnTo>
                      <a:pt x="1369" y="672"/>
                    </a:lnTo>
                    <a:lnTo>
                      <a:pt x="1257" y="272"/>
                    </a:lnTo>
                    <a:lnTo>
                      <a:pt x="1185" y="144"/>
                    </a:lnTo>
                    <a:lnTo>
                      <a:pt x="1209" y="0"/>
                    </a:lnTo>
                    <a:lnTo>
                      <a:pt x="1029" y="5"/>
                    </a:lnTo>
                    <a:lnTo>
                      <a:pt x="839" y="71"/>
                    </a:lnTo>
                    <a:lnTo>
                      <a:pt x="696" y="90"/>
                    </a:lnTo>
                    <a:lnTo>
                      <a:pt x="489" y="149"/>
                    </a:lnTo>
                    <a:lnTo>
                      <a:pt x="356" y="174"/>
                    </a:lnTo>
                    <a:lnTo>
                      <a:pt x="341" y="107"/>
                    </a:lnTo>
                    <a:lnTo>
                      <a:pt x="339" y="108"/>
                    </a:lnTo>
                    <a:lnTo>
                      <a:pt x="276" y="90"/>
                    </a:lnTo>
                    <a:lnTo>
                      <a:pt x="201" y="143"/>
                    </a:lnTo>
                    <a:lnTo>
                      <a:pt x="99" y="117"/>
                    </a:lnTo>
                    <a:lnTo>
                      <a:pt x="72" y="177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5" name="Freeform 31">
                <a:extLst>
                  <a:ext uri="{FF2B5EF4-FFF2-40B4-BE49-F238E27FC236}">
                    <a16:creationId xmlns:a16="http://schemas.microsoft.com/office/drawing/2014/main" id="{3AD0A030-0C21-3E43-BB60-AD6602F64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8071" y="3976018"/>
                <a:ext cx="466751" cy="499854"/>
              </a:xfrm>
              <a:custGeom>
                <a:avLst/>
                <a:gdLst>
                  <a:gd name="T0" fmla="*/ 5 w 2113"/>
                  <a:gd name="T1" fmla="*/ 43 h 2269"/>
                  <a:gd name="T2" fmla="*/ 28 w 2113"/>
                  <a:gd name="T3" fmla="*/ 31 h 2269"/>
                  <a:gd name="T4" fmla="*/ 58 w 2113"/>
                  <a:gd name="T5" fmla="*/ 33 h 2269"/>
                  <a:gd name="T6" fmla="*/ 79 w 2113"/>
                  <a:gd name="T7" fmla="*/ 19 h 2269"/>
                  <a:gd name="T8" fmla="*/ 110 w 2113"/>
                  <a:gd name="T9" fmla="*/ 16 h 2269"/>
                  <a:gd name="T10" fmla="*/ 148 w 2113"/>
                  <a:gd name="T11" fmla="*/ 3 h 2269"/>
                  <a:gd name="T12" fmla="*/ 171 w 2113"/>
                  <a:gd name="T13" fmla="*/ 0 h 2269"/>
                  <a:gd name="T14" fmla="*/ 179 w 2113"/>
                  <a:gd name="T15" fmla="*/ 26 h 2269"/>
                  <a:gd name="T16" fmla="*/ 191 w 2113"/>
                  <a:gd name="T17" fmla="*/ 45 h 2269"/>
                  <a:gd name="T18" fmla="*/ 214 w 2113"/>
                  <a:gd name="T19" fmla="*/ 54 h 2269"/>
                  <a:gd name="T20" fmla="*/ 219 w 2113"/>
                  <a:gd name="T21" fmla="*/ 72 h 2269"/>
                  <a:gd name="T22" fmla="*/ 247 w 2113"/>
                  <a:gd name="T23" fmla="*/ 83 h 2269"/>
                  <a:gd name="T24" fmla="*/ 270 w 2113"/>
                  <a:gd name="T25" fmla="*/ 97 h 2269"/>
                  <a:gd name="T26" fmla="*/ 289 w 2113"/>
                  <a:gd name="T27" fmla="*/ 116 h 2269"/>
                  <a:gd name="T28" fmla="*/ 316 w 2113"/>
                  <a:gd name="T29" fmla="*/ 129 h 2269"/>
                  <a:gd name="T30" fmla="*/ 355 w 2113"/>
                  <a:gd name="T31" fmla="*/ 163 h 2269"/>
                  <a:gd name="T32" fmla="*/ 350 w 2113"/>
                  <a:gd name="T33" fmla="*/ 180 h 2269"/>
                  <a:gd name="T34" fmla="*/ 377 w 2113"/>
                  <a:gd name="T35" fmla="*/ 204 h 2269"/>
                  <a:gd name="T36" fmla="*/ 401 w 2113"/>
                  <a:gd name="T37" fmla="*/ 231 h 2269"/>
                  <a:gd name="T38" fmla="*/ 384 w 2113"/>
                  <a:gd name="T39" fmla="*/ 263 h 2269"/>
                  <a:gd name="T40" fmla="*/ 377 w 2113"/>
                  <a:gd name="T41" fmla="*/ 303 h 2269"/>
                  <a:gd name="T42" fmla="*/ 384 w 2113"/>
                  <a:gd name="T43" fmla="*/ 334 h 2269"/>
                  <a:gd name="T44" fmla="*/ 388 w 2113"/>
                  <a:gd name="T45" fmla="*/ 367 h 2269"/>
                  <a:gd name="T46" fmla="*/ 367 w 2113"/>
                  <a:gd name="T47" fmla="*/ 378 h 2269"/>
                  <a:gd name="T48" fmla="*/ 344 w 2113"/>
                  <a:gd name="T49" fmla="*/ 373 h 2269"/>
                  <a:gd name="T50" fmla="*/ 334 w 2113"/>
                  <a:gd name="T51" fmla="*/ 388 h 2269"/>
                  <a:gd name="T52" fmla="*/ 334 w 2113"/>
                  <a:gd name="T53" fmla="*/ 402 h 2269"/>
                  <a:gd name="T54" fmla="*/ 329 w 2113"/>
                  <a:gd name="T55" fmla="*/ 417 h 2269"/>
                  <a:gd name="T56" fmla="*/ 318 w 2113"/>
                  <a:gd name="T57" fmla="*/ 409 h 2269"/>
                  <a:gd name="T58" fmla="*/ 284 w 2113"/>
                  <a:gd name="T59" fmla="*/ 414 h 2269"/>
                  <a:gd name="T60" fmla="*/ 216 w 2113"/>
                  <a:gd name="T61" fmla="*/ 417 h 2269"/>
                  <a:gd name="T62" fmla="*/ 162 w 2113"/>
                  <a:gd name="T63" fmla="*/ 426 h 2269"/>
                  <a:gd name="T64" fmla="*/ 116 w 2113"/>
                  <a:gd name="T65" fmla="*/ 430 h 2269"/>
                  <a:gd name="T66" fmla="*/ 96 w 2113"/>
                  <a:gd name="T67" fmla="*/ 423 h 2269"/>
                  <a:gd name="T68" fmla="*/ 81 w 2113"/>
                  <a:gd name="T69" fmla="*/ 409 h 2269"/>
                  <a:gd name="T70" fmla="*/ 88 w 2113"/>
                  <a:gd name="T71" fmla="*/ 380 h 2269"/>
                  <a:gd name="T72" fmla="*/ 80 w 2113"/>
                  <a:gd name="T73" fmla="*/ 356 h 2269"/>
                  <a:gd name="T74" fmla="*/ 76 w 2113"/>
                  <a:gd name="T75" fmla="*/ 326 h 2269"/>
                  <a:gd name="T76" fmla="*/ 73 w 2113"/>
                  <a:gd name="T77" fmla="*/ 305 h 2269"/>
                  <a:gd name="T78" fmla="*/ 79 w 2113"/>
                  <a:gd name="T79" fmla="*/ 274 h 2269"/>
                  <a:gd name="T80" fmla="*/ 47 w 2113"/>
                  <a:gd name="T81" fmla="*/ 218 h 2269"/>
                  <a:gd name="T82" fmla="*/ 33 w 2113"/>
                  <a:gd name="T83" fmla="*/ 162 h 2269"/>
                  <a:gd name="T84" fmla="*/ 14 w 2113"/>
                  <a:gd name="T85" fmla="*/ 95 h 2269"/>
                  <a:gd name="T86" fmla="*/ 0 w 2113"/>
                  <a:gd name="T87" fmla="*/ 70 h 2269"/>
                  <a:gd name="T88" fmla="*/ 5 w 2113"/>
                  <a:gd name="T89" fmla="*/ 43 h 226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113" h="2269">
                    <a:moveTo>
                      <a:pt x="26" y="225"/>
                    </a:moveTo>
                    <a:lnTo>
                      <a:pt x="150" y="164"/>
                    </a:lnTo>
                    <a:lnTo>
                      <a:pt x="308" y="176"/>
                    </a:lnTo>
                    <a:lnTo>
                      <a:pt x="416" y="102"/>
                    </a:lnTo>
                    <a:lnTo>
                      <a:pt x="579" y="82"/>
                    </a:lnTo>
                    <a:lnTo>
                      <a:pt x="781" y="18"/>
                    </a:lnTo>
                    <a:lnTo>
                      <a:pt x="899" y="0"/>
                    </a:lnTo>
                    <a:lnTo>
                      <a:pt x="943" y="139"/>
                    </a:lnTo>
                    <a:lnTo>
                      <a:pt x="1009" y="238"/>
                    </a:lnTo>
                    <a:lnTo>
                      <a:pt x="1128" y="283"/>
                    </a:lnTo>
                    <a:lnTo>
                      <a:pt x="1153" y="379"/>
                    </a:lnTo>
                    <a:lnTo>
                      <a:pt x="1302" y="439"/>
                    </a:lnTo>
                    <a:lnTo>
                      <a:pt x="1421" y="512"/>
                    </a:lnTo>
                    <a:lnTo>
                      <a:pt x="1521" y="612"/>
                    </a:lnTo>
                    <a:lnTo>
                      <a:pt x="1663" y="679"/>
                    </a:lnTo>
                    <a:lnTo>
                      <a:pt x="1873" y="859"/>
                    </a:lnTo>
                    <a:lnTo>
                      <a:pt x="1843" y="949"/>
                    </a:lnTo>
                    <a:lnTo>
                      <a:pt x="1987" y="1079"/>
                    </a:lnTo>
                    <a:lnTo>
                      <a:pt x="2113" y="1219"/>
                    </a:lnTo>
                    <a:lnTo>
                      <a:pt x="2024" y="1390"/>
                    </a:lnTo>
                    <a:lnTo>
                      <a:pt x="1987" y="1600"/>
                    </a:lnTo>
                    <a:lnTo>
                      <a:pt x="2024" y="1764"/>
                    </a:lnTo>
                    <a:lnTo>
                      <a:pt x="2042" y="1938"/>
                    </a:lnTo>
                    <a:lnTo>
                      <a:pt x="1933" y="1993"/>
                    </a:lnTo>
                    <a:lnTo>
                      <a:pt x="1813" y="1969"/>
                    </a:lnTo>
                    <a:lnTo>
                      <a:pt x="1759" y="2048"/>
                    </a:lnTo>
                    <a:lnTo>
                      <a:pt x="1759" y="2121"/>
                    </a:lnTo>
                    <a:lnTo>
                      <a:pt x="1731" y="2203"/>
                    </a:lnTo>
                    <a:lnTo>
                      <a:pt x="1677" y="2158"/>
                    </a:lnTo>
                    <a:lnTo>
                      <a:pt x="1494" y="2185"/>
                    </a:lnTo>
                    <a:lnTo>
                      <a:pt x="1137" y="2203"/>
                    </a:lnTo>
                    <a:lnTo>
                      <a:pt x="854" y="2249"/>
                    </a:lnTo>
                    <a:lnTo>
                      <a:pt x="613" y="2269"/>
                    </a:lnTo>
                    <a:lnTo>
                      <a:pt x="506" y="2231"/>
                    </a:lnTo>
                    <a:lnTo>
                      <a:pt x="426" y="2156"/>
                    </a:lnTo>
                    <a:lnTo>
                      <a:pt x="464" y="2007"/>
                    </a:lnTo>
                    <a:lnTo>
                      <a:pt x="423" y="1877"/>
                    </a:lnTo>
                    <a:lnTo>
                      <a:pt x="402" y="1718"/>
                    </a:lnTo>
                    <a:lnTo>
                      <a:pt x="383" y="1610"/>
                    </a:lnTo>
                    <a:lnTo>
                      <a:pt x="416" y="1448"/>
                    </a:lnTo>
                    <a:lnTo>
                      <a:pt x="246" y="1148"/>
                    </a:lnTo>
                    <a:lnTo>
                      <a:pt x="173" y="857"/>
                    </a:lnTo>
                    <a:lnTo>
                      <a:pt x="72" y="500"/>
                    </a:lnTo>
                    <a:lnTo>
                      <a:pt x="0" y="369"/>
                    </a:lnTo>
                    <a:lnTo>
                      <a:pt x="26" y="2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6" name="Freeform 32">
                <a:extLst>
                  <a:ext uri="{FF2B5EF4-FFF2-40B4-BE49-F238E27FC236}">
                    <a16:creationId xmlns:a16="http://schemas.microsoft.com/office/drawing/2014/main" id="{BD9E9746-C7E1-9F42-A3E7-4A9548275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3526" y="4402638"/>
                <a:ext cx="788007" cy="614937"/>
              </a:xfrm>
              <a:custGeom>
                <a:avLst/>
                <a:gdLst>
                  <a:gd name="T0" fmla="*/ 33 w 3573"/>
                  <a:gd name="T1" fmla="*/ 131 h 2793"/>
                  <a:gd name="T2" fmla="*/ 62 w 3573"/>
                  <a:gd name="T3" fmla="*/ 131 h 2793"/>
                  <a:gd name="T4" fmla="*/ 118 w 3573"/>
                  <a:gd name="T5" fmla="*/ 129 h 2793"/>
                  <a:gd name="T6" fmla="*/ 175 w 3573"/>
                  <a:gd name="T7" fmla="*/ 153 h 2793"/>
                  <a:gd name="T8" fmla="*/ 221 w 3573"/>
                  <a:gd name="T9" fmla="*/ 160 h 2793"/>
                  <a:gd name="T10" fmla="*/ 257 w 3573"/>
                  <a:gd name="T11" fmla="*/ 136 h 2793"/>
                  <a:gd name="T12" fmla="*/ 301 w 3573"/>
                  <a:gd name="T13" fmla="*/ 113 h 2793"/>
                  <a:gd name="T14" fmla="*/ 339 w 3573"/>
                  <a:gd name="T15" fmla="*/ 148 h 2793"/>
                  <a:gd name="T16" fmla="*/ 380 w 3573"/>
                  <a:gd name="T17" fmla="*/ 177 h 2793"/>
                  <a:gd name="T18" fmla="*/ 414 w 3573"/>
                  <a:gd name="T19" fmla="*/ 220 h 2793"/>
                  <a:gd name="T20" fmla="*/ 419 w 3573"/>
                  <a:gd name="T21" fmla="*/ 266 h 2793"/>
                  <a:gd name="T22" fmla="*/ 426 w 3573"/>
                  <a:gd name="T23" fmla="*/ 308 h 2793"/>
                  <a:gd name="T24" fmla="*/ 448 w 3573"/>
                  <a:gd name="T25" fmla="*/ 296 h 2793"/>
                  <a:gd name="T26" fmla="*/ 448 w 3573"/>
                  <a:gd name="T27" fmla="*/ 319 h 2793"/>
                  <a:gd name="T28" fmla="*/ 461 w 3573"/>
                  <a:gd name="T29" fmla="*/ 369 h 2793"/>
                  <a:gd name="T30" fmla="*/ 500 w 3573"/>
                  <a:gd name="T31" fmla="*/ 370 h 2793"/>
                  <a:gd name="T32" fmla="*/ 537 w 3573"/>
                  <a:gd name="T33" fmla="*/ 429 h 2793"/>
                  <a:gd name="T34" fmla="*/ 551 w 3573"/>
                  <a:gd name="T35" fmla="*/ 472 h 2793"/>
                  <a:gd name="T36" fmla="*/ 596 w 3573"/>
                  <a:gd name="T37" fmla="*/ 501 h 2793"/>
                  <a:gd name="T38" fmla="*/ 602 w 3573"/>
                  <a:gd name="T39" fmla="*/ 529 h 2793"/>
                  <a:gd name="T40" fmla="*/ 638 w 3573"/>
                  <a:gd name="T41" fmla="*/ 525 h 2793"/>
                  <a:gd name="T42" fmla="*/ 659 w 3573"/>
                  <a:gd name="T43" fmla="*/ 518 h 2793"/>
                  <a:gd name="T44" fmla="*/ 662 w 3573"/>
                  <a:gd name="T45" fmla="*/ 474 h 2793"/>
                  <a:gd name="T46" fmla="*/ 677 w 3573"/>
                  <a:gd name="T47" fmla="*/ 429 h 2793"/>
                  <a:gd name="T48" fmla="*/ 670 w 3573"/>
                  <a:gd name="T49" fmla="*/ 353 h 2793"/>
                  <a:gd name="T50" fmla="*/ 591 w 3573"/>
                  <a:gd name="T51" fmla="*/ 222 h 2793"/>
                  <a:gd name="T52" fmla="*/ 591 w 3573"/>
                  <a:gd name="T53" fmla="*/ 188 h 2793"/>
                  <a:gd name="T54" fmla="*/ 613 w 3573"/>
                  <a:gd name="T55" fmla="*/ 227 h 2793"/>
                  <a:gd name="T56" fmla="*/ 596 w 3573"/>
                  <a:gd name="T57" fmla="*/ 182 h 2793"/>
                  <a:gd name="T58" fmla="*/ 551 w 3573"/>
                  <a:gd name="T59" fmla="*/ 137 h 2793"/>
                  <a:gd name="T60" fmla="*/ 528 w 3573"/>
                  <a:gd name="T61" fmla="*/ 93 h 2793"/>
                  <a:gd name="T62" fmla="*/ 513 w 3573"/>
                  <a:gd name="T63" fmla="*/ 43 h 2793"/>
                  <a:gd name="T64" fmla="*/ 492 w 3573"/>
                  <a:gd name="T65" fmla="*/ 50 h 2793"/>
                  <a:gd name="T66" fmla="*/ 483 w 3573"/>
                  <a:gd name="T67" fmla="*/ 69 h 2793"/>
                  <a:gd name="T68" fmla="*/ 494 w 3573"/>
                  <a:gd name="T69" fmla="*/ 18 h 2793"/>
                  <a:gd name="T70" fmla="*/ 474 w 3573"/>
                  <a:gd name="T71" fmla="*/ 10 h 2793"/>
                  <a:gd name="T72" fmla="*/ 441 w 3573"/>
                  <a:gd name="T73" fmla="*/ 21 h 2793"/>
                  <a:gd name="T74" fmla="*/ 435 w 3573"/>
                  <a:gd name="T75" fmla="*/ 51 h 2793"/>
                  <a:gd name="T76" fmla="*/ 388 w 3573"/>
                  <a:gd name="T77" fmla="*/ 47 h 2793"/>
                  <a:gd name="T78" fmla="*/ 271 w 3573"/>
                  <a:gd name="T79" fmla="*/ 59 h 2793"/>
                  <a:gd name="T80" fmla="*/ 204 w 3573"/>
                  <a:gd name="T81" fmla="*/ 56 h 2793"/>
                  <a:gd name="T82" fmla="*/ 124 w 3573"/>
                  <a:gd name="T83" fmla="*/ 56 h 2793"/>
                  <a:gd name="T84" fmla="*/ 37 w 3573"/>
                  <a:gd name="T85" fmla="*/ 78 h 2793"/>
                  <a:gd name="T86" fmla="*/ 0 w 3573"/>
                  <a:gd name="T87" fmla="*/ 110 h 279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573" h="2793">
                    <a:moveTo>
                      <a:pt x="32" y="756"/>
                    </a:moveTo>
                    <a:lnTo>
                      <a:pt x="176" y="693"/>
                    </a:lnTo>
                    <a:lnTo>
                      <a:pt x="206" y="633"/>
                    </a:lnTo>
                    <a:lnTo>
                      <a:pt x="326" y="693"/>
                    </a:lnTo>
                    <a:lnTo>
                      <a:pt x="441" y="616"/>
                    </a:lnTo>
                    <a:lnTo>
                      <a:pt x="621" y="682"/>
                    </a:lnTo>
                    <a:lnTo>
                      <a:pt x="795" y="646"/>
                    </a:lnTo>
                    <a:lnTo>
                      <a:pt x="921" y="808"/>
                    </a:lnTo>
                    <a:lnTo>
                      <a:pt x="1016" y="873"/>
                    </a:lnTo>
                    <a:lnTo>
                      <a:pt x="1166" y="843"/>
                    </a:lnTo>
                    <a:lnTo>
                      <a:pt x="1269" y="820"/>
                    </a:lnTo>
                    <a:lnTo>
                      <a:pt x="1359" y="718"/>
                    </a:lnTo>
                    <a:lnTo>
                      <a:pt x="1443" y="628"/>
                    </a:lnTo>
                    <a:lnTo>
                      <a:pt x="1587" y="598"/>
                    </a:lnTo>
                    <a:lnTo>
                      <a:pt x="1676" y="663"/>
                    </a:lnTo>
                    <a:lnTo>
                      <a:pt x="1791" y="784"/>
                    </a:lnTo>
                    <a:lnTo>
                      <a:pt x="1827" y="873"/>
                    </a:lnTo>
                    <a:lnTo>
                      <a:pt x="2007" y="934"/>
                    </a:lnTo>
                    <a:lnTo>
                      <a:pt x="2127" y="994"/>
                    </a:lnTo>
                    <a:lnTo>
                      <a:pt x="2187" y="1162"/>
                    </a:lnTo>
                    <a:lnTo>
                      <a:pt x="2187" y="1263"/>
                    </a:lnTo>
                    <a:lnTo>
                      <a:pt x="2211" y="1402"/>
                    </a:lnTo>
                    <a:lnTo>
                      <a:pt x="2211" y="1516"/>
                    </a:lnTo>
                    <a:lnTo>
                      <a:pt x="2247" y="1624"/>
                    </a:lnTo>
                    <a:lnTo>
                      <a:pt x="2289" y="1582"/>
                    </a:lnTo>
                    <a:lnTo>
                      <a:pt x="2367" y="1563"/>
                    </a:lnTo>
                    <a:lnTo>
                      <a:pt x="2391" y="1636"/>
                    </a:lnTo>
                    <a:lnTo>
                      <a:pt x="2367" y="1683"/>
                    </a:lnTo>
                    <a:lnTo>
                      <a:pt x="2349" y="1786"/>
                    </a:lnTo>
                    <a:lnTo>
                      <a:pt x="2433" y="1948"/>
                    </a:lnTo>
                    <a:lnTo>
                      <a:pt x="2565" y="2050"/>
                    </a:lnTo>
                    <a:lnTo>
                      <a:pt x="2637" y="1953"/>
                    </a:lnTo>
                    <a:lnTo>
                      <a:pt x="2715" y="2152"/>
                    </a:lnTo>
                    <a:lnTo>
                      <a:pt x="2835" y="2266"/>
                    </a:lnTo>
                    <a:lnTo>
                      <a:pt x="2883" y="2404"/>
                    </a:lnTo>
                    <a:lnTo>
                      <a:pt x="2907" y="2493"/>
                    </a:lnTo>
                    <a:lnTo>
                      <a:pt x="3057" y="2493"/>
                    </a:lnTo>
                    <a:lnTo>
                      <a:pt x="3147" y="2643"/>
                    </a:lnTo>
                    <a:lnTo>
                      <a:pt x="3237" y="2703"/>
                    </a:lnTo>
                    <a:lnTo>
                      <a:pt x="3177" y="2793"/>
                    </a:lnTo>
                    <a:lnTo>
                      <a:pt x="3267" y="2793"/>
                    </a:lnTo>
                    <a:lnTo>
                      <a:pt x="3369" y="2770"/>
                    </a:lnTo>
                    <a:lnTo>
                      <a:pt x="3387" y="2703"/>
                    </a:lnTo>
                    <a:lnTo>
                      <a:pt x="3477" y="2733"/>
                    </a:lnTo>
                    <a:lnTo>
                      <a:pt x="3537" y="2583"/>
                    </a:lnTo>
                    <a:lnTo>
                      <a:pt x="3495" y="2500"/>
                    </a:lnTo>
                    <a:lnTo>
                      <a:pt x="3549" y="2428"/>
                    </a:lnTo>
                    <a:lnTo>
                      <a:pt x="3573" y="2266"/>
                    </a:lnTo>
                    <a:lnTo>
                      <a:pt x="3573" y="2086"/>
                    </a:lnTo>
                    <a:lnTo>
                      <a:pt x="3537" y="1863"/>
                    </a:lnTo>
                    <a:lnTo>
                      <a:pt x="3387" y="1503"/>
                    </a:lnTo>
                    <a:lnTo>
                      <a:pt x="3117" y="1173"/>
                    </a:lnTo>
                    <a:lnTo>
                      <a:pt x="3027" y="993"/>
                    </a:lnTo>
                    <a:lnTo>
                      <a:pt x="3117" y="993"/>
                    </a:lnTo>
                    <a:lnTo>
                      <a:pt x="3183" y="1096"/>
                    </a:lnTo>
                    <a:lnTo>
                      <a:pt x="3237" y="1198"/>
                    </a:lnTo>
                    <a:lnTo>
                      <a:pt x="3273" y="1198"/>
                    </a:lnTo>
                    <a:lnTo>
                      <a:pt x="3147" y="963"/>
                    </a:lnTo>
                    <a:lnTo>
                      <a:pt x="3021" y="832"/>
                    </a:lnTo>
                    <a:lnTo>
                      <a:pt x="2907" y="723"/>
                    </a:lnTo>
                    <a:lnTo>
                      <a:pt x="2865" y="604"/>
                    </a:lnTo>
                    <a:lnTo>
                      <a:pt x="2787" y="490"/>
                    </a:lnTo>
                    <a:lnTo>
                      <a:pt x="2733" y="370"/>
                    </a:lnTo>
                    <a:lnTo>
                      <a:pt x="2709" y="226"/>
                    </a:lnTo>
                    <a:lnTo>
                      <a:pt x="2637" y="183"/>
                    </a:lnTo>
                    <a:lnTo>
                      <a:pt x="2595" y="262"/>
                    </a:lnTo>
                    <a:lnTo>
                      <a:pt x="2643" y="448"/>
                    </a:lnTo>
                    <a:lnTo>
                      <a:pt x="2547" y="364"/>
                    </a:lnTo>
                    <a:lnTo>
                      <a:pt x="2547" y="213"/>
                    </a:lnTo>
                    <a:lnTo>
                      <a:pt x="2607" y="93"/>
                    </a:lnTo>
                    <a:lnTo>
                      <a:pt x="2609" y="0"/>
                    </a:lnTo>
                    <a:lnTo>
                      <a:pt x="2499" y="55"/>
                    </a:lnTo>
                    <a:lnTo>
                      <a:pt x="2379" y="31"/>
                    </a:lnTo>
                    <a:lnTo>
                      <a:pt x="2325" y="112"/>
                    </a:lnTo>
                    <a:lnTo>
                      <a:pt x="2325" y="184"/>
                    </a:lnTo>
                    <a:lnTo>
                      <a:pt x="2298" y="268"/>
                    </a:lnTo>
                    <a:lnTo>
                      <a:pt x="2246" y="220"/>
                    </a:lnTo>
                    <a:lnTo>
                      <a:pt x="2049" y="249"/>
                    </a:lnTo>
                    <a:lnTo>
                      <a:pt x="1703" y="265"/>
                    </a:lnTo>
                    <a:lnTo>
                      <a:pt x="1430" y="310"/>
                    </a:lnTo>
                    <a:lnTo>
                      <a:pt x="1185" y="333"/>
                    </a:lnTo>
                    <a:lnTo>
                      <a:pt x="1076" y="295"/>
                    </a:lnTo>
                    <a:lnTo>
                      <a:pt x="992" y="220"/>
                    </a:lnTo>
                    <a:lnTo>
                      <a:pt x="653" y="297"/>
                    </a:lnTo>
                    <a:lnTo>
                      <a:pt x="329" y="400"/>
                    </a:lnTo>
                    <a:lnTo>
                      <a:pt x="195" y="414"/>
                    </a:lnTo>
                    <a:lnTo>
                      <a:pt x="2" y="459"/>
                    </a:lnTo>
                    <a:lnTo>
                      <a:pt x="0" y="580"/>
                    </a:lnTo>
                    <a:lnTo>
                      <a:pt x="32" y="756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7" name="Freeform 33">
                <a:extLst>
                  <a:ext uri="{FF2B5EF4-FFF2-40B4-BE49-F238E27FC236}">
                    <a16:creationId xmlns:a16="http://schemas.microsoft.com/office/drawing/2014/main" id="{C4D09BBD-22CD-A14B-BAAB-B405E79F7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110" y="3895809"/>
                <a:ext cx="436488" cy="348735"/>
              </a:xfrm>
              <a:custGeom>
                <a:avLst/>
                <a:gdLst>
                  <a:gd name="T0" fmla="*/ 0 w 1978"/>
                  <a:gd name="T1" fmla="*/ 68 h 1580"/>
                  <a:gd name="T2" fmla="*/ 67 w 1978"/>
                  <a:gd name="T3" fmla="*/ 37 h 1580"/>
                  <a:gd name="T4" fmla="*/ 114 w 1978"/>
                  <a:gd name="T5" fmla="*/ 23 h 1580"/>
                  <a:gd name="T6" fmla="*/ 150 w 1978"/>
                  <a:gd name="T7" fmla="*/ 13 h 1580"/>
                  <a:gd name="T8" fmla="*/ 182 w 1978"/>
                  <a:gd name="T9" fmla="*/ 17 h 1580"/>
                  <a:gd name="T10" fmla="*/ 199 w 1978"/>
                  <a:gd name="T11" fmla="*/ 34 h 1580"/>
                  <a:gd name="T12" fmla="*/ 234 w 1978"/>
                  <a:gd name="T13" fmla="*/ 23 h 1580"/>
                  <a:gd name="T14" fmla="*/ 279 w 1978"/>
                  <a:gd name="T15" fmla="*/ 0 h 1580"/>
                  <a:gd name="T16" fmla="*/ 325 w 1978"/>
                  <a:gd name="T17" fmla="*/ 40 h 1580"/>
                  <a:gd name="T18" fmla="*/ 364 w 1978"/>
                  <a:gd name="T19" fmla="*/ 63 h 1580"/>
                  <a:gd name="T20" fmla="*/ 375 w 1978"/>
                  <a:gd name="T21" fmla="*/ 85 h 1580"/>
                  <a:gd name="T22" fmla="*/ 359 w 1978"/>
                  <a:gd name="T23" fmla="*/ 119 h 1580"/>
                  <a:gd name="T24" fmla="*/ 330 w 1978"/>
                  <a:gd name="T25" fmla="*/ 148 h 1580"/>
                  <a:gd name="T26" fmla="*/ 330 w 1978"/>
                  <a:gd name="T27" fmla="*/ 176 h 1580"/>
                  <a:gd name="T28" fmla="*/ 307 w 1978"/>
                  <a:gd name="T29" fmla="*/ 193 h 1580"/>
                  <a:gd name="T30" fmla="*/ 296 w 1978"/>
                  <a:gd name="T31" fmla="*/ 222 h 1580"/>
                  <a:gd name="T32" fmla="*/ 273 w 1978"/>
                  <a:gd name="T33" fmla="*/ 249 h 1580"/>
                  <a:gd name="T34" fmla="*/ 247 w 1978"/>
                  <a:gd name="T35" fmla="*/ 246 h 1580"/>
                  <a:gd name="T36" fmla="*/ 237 w 1978"/>
                  <a:gd name="T37" fmla="*/ 257 h 1580"/>
                  <a:gd name="T38" fmla="*/ 234 w 1978"/>
                  <a:gd name="T39" fmla="*/ 275 h 1580"/>
                  <a:gd name="T40" fmla="*/ 230 w 1978"/>
                  <a:gd name="T41" fmla="*/ 300 h 1580"/>
                  <a:gd name="T42" fmla="*/ 206 w 1978"/>
                  <a:gd name="T43" fmla="*/ 274 h 1580"/>
                  <a:gd name="T44" fmla="*/ 178 w 1978"/>
                  <a:gd name="T45" fmla="*/ 249 h 1580"/>
                  <a:gd name="T46" fmla="*/ 184 w 1978"/>
                  <a:gd name="T47" fmla="*/ 232 h 1580"/>
                  <a:gd name="T48" fmla="*/ 145 w 1978"/>
                  <a:gd name="T49" fmla="*/ 198 h 1580"/>
                  <a:gd name="T50" fmla="*/ 118 w 1978"/>
                  <a:gd name="T51" fmla="*/ 185 h 1580"/>
                  <a:gd name="T52" fmla="*/ 99 w 1978"/>
                  <a:gd name="T53" fmla="*/ 166 h 1580"/>
                  <a:gd name="T54" fmla="*/ 75 w 1978"/>
                  <a:gd name="T55" fmla="*/ 152 h 1580"/>
                  <a:gd name="T56" fmla="*/ 48 w 1978"/>
                  <a:gd name="T57" fmla="*/ 141 h 1580"/>
                  <a:gd name="T58" fmla="*/ 43 w 1978"/>
                  <a:gd name="T59" fmla="*/ 122 h 1580"/>
                  <a:gd name="T60" fmla="*/ 21 w 1978"/>
                  <a:gd name="T61" fmla="*/ 114 h 1580"/>
                  <a:gd name="T62" fmla="*/ 8 w 1978"/>
                  <a:gd name="T63" fmla="*/ 95 h 1580"/>
                  <a:gd name="T64" fmla="*/ 0 w 1978"/>
                  <a:gd name="T65" fmla="*/ 68 h 15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78" h="1580">
                    <a:moveTo>
                      <a:pt x="0" y="359"/>
                    </a:moveTo>
                    <a:lnTo>
                      <a:pt x="352" y="195"/>
                    </a:lnTo>
                    <a:lnTo>
                      <a:pt x="599" y="120"/>
                    </a:lnTo>
                    <a:lnTo>
                      <a:pt x="793" y="67"/>
                    </a:lnTo>
                    <a:lnTo>
                      <a:pt x="960" y="90"/>
                    </a:lnTo>
                    <a:lnTo>
                      <a:pt x="1050" y="180"/>
                    </a:lnTo>
                    <a:lnTo>
                      <a:pt x="1233" y="123"/>
                    </a:lnTo>
                    <a:lnTo>
                      <a:pt x="1470" y="0"/>
                    </a:lnTo>
                    <a:lnTo>
                      <a:pt x="1714" y="211"/>
                    </a:lnTo>
                    <a:lnTo>
                      <a:pt x="1921" y="330"/>
                    </a:lnTo>
                    <a:lnTo>
                      <a:pt x="1978" y="450"/>
                    </a:lnTo>
                    <a:lnTo>
                      <a:pt x="1891" y="629"/>
                    </a:lnTo>
                    <a:lnTo>
                      <a:pt x="1741" y="779"/>
                    </a:lnTo>
                    <a:lnTo>
                      <a:pt x="1741" y="929"/>
                    </a:lnTo>
                    <a:lnTo>
                      <a:pt x="1621" y="1019"/>
                    </a:lnTo>
                    <a:lnTo>
                      <a:pt x="1561" y="1169"/>
                    </a:lnTo>
                    <a:lnTo>
                      <a:pt x="1441" y="1309"/>
                    </a:lnTo>
                    <a:lnTo>
                      <a:pt x="1305" y="1297"/>
                    </a:lnTo>
                    <a:lnTo>
                      <a:pt x="1249" y="1353"/>
                    </a:lnTo>
                    <a:lnTo>
                      <a:pt x="1233" y="1449"/>
                    </a:lnTo>
                    <a:lnTo>
                      <a:pt x="1211" y="1580"/>
                    </a:lnTo>
                    <a:lnTo>
                      <a:pt x="1088" y="1442"/>
                    </a:lnTo>
                    <a:lnTo>
                      <a:pt x="941" y="1311"/>
                    </a:lnTo>
                    <a:lnTo>
                      <a:pt x="971" y="1220"/>
                    </a:lnTo>
                    <a:lnTo>
                      <a:pt x="765" y="1042"/>
                    </a:lnTo>
                    <a:lnTo>
                      <a:pt x="621" y="973"/>
                    </a:lnTo>
                    <a:lnTo>
                      <a:pt x="521" y="874"/>
                    </a:lnTo>
                    <a:lnTo>
                      <a:pt x="397" y="798"/>
                    </a:lnTo>
                    <a:lnTo>
                      <a:pt x="253" y="742"/>
                    </a:lnTo>
                    <a:lnTo>
                      <a:pt x="228" y="641"/>
                    </a:lnTo>
                    <a:lnTo>
                      <a:pt x="109" y="598"/>
                    </a:lnTo>
                    <a:lnTo>
                      <a:pt x="43" y="500"/>
                    </a:lnTo>
                    <a:lnTo>
                      <a:pt x="0" y="359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8" name="Freeform 34">
                <a:extLst>
                  <a:ext uri="{FF2B5EF4-FFF2-40B4-BE49-F238E27FC236}">
                    <a16:creationId xmlns:a16="http://schemas.microsoft.com/office/drawing/2014/main" id="{D23F4C64-5F58-3949-BE24-8FCE0D03B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0024" y="3611009"/>
                <a:ext cx="754252" cy="387096"/>
              </a:xfrm>
              <a:custGeom>
                <a:avLst/>
                <a:gdLst>
                  <a:gd name="T0" fmla="*/ 0 w 3422"/>
                  <a:gd name="T1" fmla="*/ 333 h 1760"/>
                  <a:gd name="T2" fmla="*/ 32 w 3422"/>
                  <a:gd name="T3" fmla="*/ 329 h 1760"/>
                  <a:gd name="T4" fmla="*/ 70 w 3422"/>
                  <a:gd name="T5" fmla="*/ 317 h 1760"/>
                  <a:gd name="T6" fmla="*/ 92 w 3422"/>
                  <a:gd name="T7" fmla="*/ 314 h 1760"/>
                  <a:gd name="T8" fmla="*/ 161 w 3422"/>
                  <a:gd name="T9" fmla="*/ 282 h 1760"/>
                  <a:gd name="T10" fmla="*/ 205 w 3422"/>
                  <a:gd name="T11" fmla="*/ 268 h 1760"/>
                  <a:gd name="T12" fmla="*/ 243 w 3422"/>
                  <a:gd name="T13" fmla="*/ 258 h 1760"/>
                  <a:gd name="T14" fmla="*/ 275 w 3422"/>
                  <a:gd name="T15" fmla="*/ 262 h 1760"/>
                  <a:gd name="T16" fmla="*/ 292 w 3422"/>
                  <a:gd name="T17" fmla="*/ 280 h 1760"/>
                  <a:gd name="T18" fmla="*/ 327 w 3422"/>
                  <a:gd name="T19" fmla="*/ 268 h 1760"/>
                  <a:gd name="T20" fmla="*/ 371 w 3422"/>
                  <a:gd name="T21" fmla="*/ 246 h 1760"/>
                  <a:gd name="T22" fmla="*/ 418 w 3422"/>
                  <a:gd name="T23" fmla="*/ 286 h 1760"/>
                  <a:gd name="T24" fmla="*/ 457 w 3422"/>
                  <a:gd name="T25" fmla="*/ 308 h 1760"/>
                  <a:gd name="T26" fmla="*/ 467 w 3422"/>
                  <a:gd name="T27" fmla="*/ 331 h 1760"/>
                  <a:gd name="T28" fmla="*/ 506 w 3422"/>
                  <a:gd name="T29" fmla="*/ 301 h 1760"/>
                  <a:gd name="T30" fmla="*/ 525 w 3422"/>
                  <a:gd name="T31" fmla="*/ 276 h 1760"/>
                  <a:gd name="T32" fmla="*/ 537 w 3422"/>
                  <a:gd name="T33" fmla="*/ 246 h 1760"/>
                  <a:gd name="T34" fmla="*/ 554 w 3422"/>
                  <a:gd name="T35" fmla="*/ 217 h 1760"/>
                  <a:gd name="T36" fmla="*/ 582 w 3422"/>
                  <a:gd name="T37" fmla="*/ 202 h 1760"/>
                  <a:gd name="T38" fmla="*/ 603 w 3422"/>
                  <a:gd name="T39" fmla="*/ 187 h 1760"/>
                  <a:gd name="T40" fmla="*/ 614 w 3422"/>
                  <a:gd name="T41" fmla="*/ 176 h 1760"/>
                  <a:gd name="T42" fmla="*/ 603 w 3422"/>
                  <a:gd name="T43" fmla="*/ 165 h 1760"/>
                  <a:gd name="T44" fmla="*/ 568 w 3422"/>
                  <a:gd name="T45" fmla="*/ 182 h 1760"/>
                  <a:gd name="T46" fmla="*/ 563 w 3422"/>
                  <a:gd name="T47" fmla="*/ 165 h 1760"/>
                  <a:gd name="T48" fmla="*/ 582 w 3422"/>
                  <a:gd name="T49" fmla="*/ 160 h 1760"/>
                  <a:gd name="T50" fmla="*/ 592 w 3422"/>
                  <a:gd name="T51" fmla="*/ 148 h 1760"/>
                  <a:gd name="T52" fmla="*/ 591 w 3422"/>
                  <a:gd name="T53" fmla="*/ 125 h 1760"/>
                  <a:gd name="T54" fmla="*/ 625 w 3422"/>
                  <a:gd name="T55" fmla="*/ 114 h 1760"/>
                  <a:gd name="T56" fmla="*/ 645 w 3422"/>
                  <a:gd name="T57" fmla="*/ 90 h 1760"/>
                  <a:gd name="T58" fmla="*/ 648 w 3422"/>
                  <a:gd name="T59" fmla="*/ 68 h 1760"/>
                  <a:gd name="T60" fmla="*/ 625 w 3422"/>
                  <a:gd name="T61" fmla="*/ 45 h 1760"/>
                  <a:gd name="T62" fmla="*/ 620 w 3422"/>
                  <a:gd name="T63" fmla="*/ 68 h 1760"/>
                  <a:gd name="T64" fmla="*/ 602 w 3422"/>
                  <a:gd name="T65" fmla="*/ 63 h 1760"/>
                  <a:gd name="T66" fmla="*/ 570 w 3422"/>
                  <a:gd name="T67" fmla="*/ 70 h 1760"/>
                  <a:gd name="T68" fmla="*/ 551 w 3422"/>
                  <a:gd name="T69" fmla="*/ 51 h 1760"/>
                  <a:gd name="T70" fmla="*/ 564 w 3422"/>
                  <a:gd name="T71" fmla="*/ 39 h 1760"/>
                  <a:gd name="T72" fmla="*/ 586 w 3422"/>
                  <a:gd name="T73" fmla="*/ 49 h 1760"/>
                  <a:gd name="T74" fmla="*/ 599 w 3422"/>
                  <a:gd name="T75" fmla="*/ 34 h 1760"/>
                  <a:gd name="T76" fmla="*/ 620 w 3422"/>
                  <a:gd name="T77" fmla="*/ 28 h 1760"/>
                  <a:gd name="T78" fmla="*/ 591 w 3422"/>
                  <a:gd name="T79" fmla="*/ 0 h 1760"/>
                  <a:gd name="T80" fmla="*/ 554 w 3422"/>
                  <a:gd name="T81" fmla="*/ 17 h 1760"/>
                  <a:gd name="T82" fmla="*/ 512 w 3422"/>
                  <a:gd name="T83" fmla="*/ 23 h 1760"/>
                  <a:gd name="T84" fmla="*/ 351 w 3422"/>
                  <a:gd name="T85" fmla="*/ 70 h 1760"/>
                  <a:gd name="T86" fmla="*/ 280 w 3422"/>
                  <a:gd name="T87" fmla="*/ 101 h 1760"/>
                  <a:gd name="T88" fmla="*/ 178 w 3422"/>
                  <a:gd name="T89" fmla="*/ 129 h 1760"/>
                  <a:gd name="T90" fmla="*/ 178 w 3422"/>
                  <a:gd name="T91" fmla="*/ 151 h 1760"/>
                  <a:gd name="T92" fmla="*/ 165 w 3422"/>
                  <a:gd name="T93" fmla="*/ 169 h 1760"/>
                  <a:gd name="T94" fmla="*/ 97 w 3422"/>
                  <a:gd name="T95" fmla="*/ 202 h 1760"/>
                  <a:gd name="T96" fmla="*/ 103 w 3422"/>
                  <a:gd name="T97" fmla="*/ 220 h 1760"/>
                  <a:gd name="T98" fmla="*/ 32 w 3422"/>
                  <a:gd name="T99" fmla="*/ 275 h 1760"/>
                  <a:gd name="T100" fmla="*/ 18 w 3422"/>
                  <a:gd name="T101" fmla="*/ 300 h 1760"/>
                  <a:gd name="T102" fmla="*/ 1 w 3422"/>
                  <a:gd name="T103" fmla="*/ 305 h 1760"/>
                  <a:gd name="T104" fmla="*/ 0 w 3422"/>
                  <a:gd name="T105" fmla="*/ 333 h 176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422" h="1760">
                    <a:moveTo>
                      <a:pt x="0" y="1760"/>
                    </a:moveTo>
                    <a:lnTo>
                      <a:pt x="168" y="1738"/>
                    </a:lnTo>
                    <a:lnTo>
                      <a:pt x="369" y="1675"/>
                    </a:lnTo>
                    <a:lnTo>
                      <a:pt x="487" y="1657"/>
                    </a:lnTo>
                    <a:lnTo>
                      <a:pt x="848" y="1490"/>
                    </a:lnTo>
                    <a:lnTo>
                      <a:pt x="1082" y="1419"/>
                    </a:lnTo>
                    <a:lnTo>
                      <a:pt x="1283" y="1365"/>
                    </a:lnTo>
                    <a:lnTo>
                      <a:pt x="1452" y="1386"/>
                    </a:lnTo>
                    <a:lnTo>
                      <a:pt x="1542" y="1478"/>
                    </a:lnTo>
                    <a:lnTo>
                      <a:pt x="1726" y="1418"/>
                    </a:lnTo>
                    <a:lnTo>
                      <a:pt x="1961" y="1298"/>
                    </a:lnTo>
                    <a:lnTo>
                      <a:pt x="2209" y="1511"/>
                    </a:lnTo>
                    <a:lnTo>
                      <a:pt x="2411" y="1626"/>
                    </a:lnTo>
                    <a:lnTo>
                      <a:pt x="2468" y="1748"/>
                    </a:lnTo>
                    <a:lnTo>
                      <a:pt x="2672" y="1590"/>
                    </a:lnTo>
                    <a:lnTo>
                      <a:pt x="2772" y="1460"/>
                    </a:lnTo>
                    <a:lnTo>
                      <a:pt x="2836" y="1300"/>
                    </a:lnTo>
                    <a:lnTo>
                      <a:pt x="2924" y="1148"/>
                    </a:lnTo>
                    <a:lnTo>
                      <a:pt x="3076" y="1068"/>
                    </a:lnTo>
                    <a:lnTo>
                      <a:pt x="3182" y="990"/>
                    </a:lnTo>
                    <a:lnTo>
                      <a:pt x="3244" y="932"/>
                    </a:lnTo>
                    <a:lnTo>
                      <a:pt x="3182" y="870"/>
                    </a:lnTo>
                    <a:lnTo>
                      <a:pt x="3002" y="960"/>
                    </a:lnTo>
                    <a:lnTo>
                      <a:pt x="2972" y="870"/>
                    </a:lnTo>
                    <a:lnTo>
                      <a:pt x="3076" y="844"/>
                    </a:lnTo>
                    <a:lnTo>
                      <a:pt x="3124" y="780"/>
                    </a:lnTo>
                    <a:lnTo>
                      <a:pt x="3122" y="660"/>
                    </a:lnTo>
                    <a:lnTo>
                      <a:pt x="3302" y="600"/>
                    </a:lnTo>
                    <a:lnTo>
                      <a:pt x="3404" y="476"/>
                    </a:lnTo>
                    <a:lnTo>
                      <a:pt x="3422" y="360"/>
                    </a:lnTo>
                    <a:lnTo>
                      <a:pt x="3302" y="240"/>
                    </a:lnTo>
                    <a:lnTo>
                      <a:pt x="3272" y="360"/>
                    </a:lnTo>
                    <a:lnTo>
                      <a:pt x="3180" y="332"/>
                    </a:lnTo>
                    <a:lnTo>
                      <a:pt x="3012" y="372"/>
                    </a:lnTo>
                    <a:lnTo>
                      <a:pt x="2912" y="270"/>
                    </a:lnTo>
                    <a:lnTo>
                      <a:pt x="2980" y="204"/>
                    </a:lnTo>
                    <a:lnTo>
                      <a:pt x="3092" y="260"/>
                    </a:lnTo>
                    <a:lnTo>
                      <a:pt x="3164" y="180"/>
                    </a:lnTo>
                    <a:lnTo>
                      <a:pt x="3272" y="150"/>
                    </a:lnTo>
                    <a:lnTo>
                      <a:pt x="3122" y="0"/>
                    </a:lnTo>
                    <a:lnTo>
                      <a:pt x="2924" y="92"/>
                    </a:lnTo>
                    <a:lnTo>
                      <a:pt x="2702" y="120"/>
                    </a:lnTo>
                    <a:lnTo>
                      <a:pt x="1852" y="372"/>
                    </a:lnTo>
                    <a:lnTo>
                      <a:pt x="1477" y="532"/>
                    </a:lnTo>
                    <a:lnTo>
                      <a:pt x="939" y="683"/>
                    </a:lnTo>
                    <a:lnTo>
                      <a:pt x="942" y="797"/>
                    </a:lnTo>
                    <a:lnTo>
                      <a:pt x="871" y="892"/>
                    </a:lnTo>
                    <a:lnTo>
                      <a:pt x="513" y="1070"/>
                    </a:lnTo>
                    <a:lnTo>
                      <a:pt x="545" y="1164"/>
                    </a:lnTo>
                    <a:lnTo>
                      <a:pt x="171" y="1451"/>
                    </a:lnTo>
                    <a:lnTo>
                      <a:pt x="93" y="1583"/>
                    </a:lnTo>
                    <a:lnTo>
                      <a:pt x="3" y="1614"/>
                    </a:lnTo>
                    <a:lnTo>
                      <a:pt x="0" y="176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9" name="Freeform 35">
                <a:extLst>
                  <a:ext uri="{FF2B5EF4-FFF2-40B4-BE49-F238E27FC236}">
                    <a16:creationId xmlns:a16="http://schemas.microsoft.com/office/drawing/2014/main" id="{7D35123A-9F8D-5040-AF51-D0136E9A5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1128" y="3023971"/>
                <a:ext cx="510982" cy="371984"/>
              </a:xfrm>
              <a:custGeom>
                <a:avLst/>
                <a:gdLst>
                  <a:gd name="T0" fmla="*/ 0 w 2320"/>
                  <a:gd name="T1" fmla="*/ 115 h 1689"/>
                  <a:gd name="T2" fmla="*/ 21 w 2320"/>
                  <a:gd name="T3" fmla="*/ 97 h 1689"/>
                  <a:gd name="T4" fmla="*/ 45 w 2320"/>
                  <a:gd name="T5" fmla="*/ 98 h 1689"/>
                  <a:gd name="T6" fmla="*/ 118 w 2320"/>
                  <a:gd name="T7" fmla="*/ 74 h 1689"/>
                  <a:gd name="T8" fmla="*/ 226 w 2320"/>
                  <a:gd name="T9" fmla="*/ 38 h 1689"/>
                  <a:gd name="T10" fmla="*/ 350 w 2320"/>
                  <a:gd name="T11" fmla="*/ 0 h 1689"/>
                  <a:gd name="T12" fmla="*/ 399 w 2320"/>
                  <a:gd name="T13" fmla="*/ 33 h 1689"/>
                  <a:gd name="T14" fmla="*/ 417 w 2320"/>
                  <a:gd name="T15" fmla="*/ 41 h 1689"/>
                  <a:gd name="T16" fmla="*/ 402 w 2320"/>
                  <a:gd name="T17" fmla="*/ 64 h 1689"/>
                  <a:gd name="T18" fmla="*/ 392 w 2320"/>
                  <a:gd name="T19" fmla="*/ 92 h 1689"/>
                  <a:gd name="T20" fmla="*/ 412 w 2320"/>
                  <a:gd name="T21" fmla="*/ 124 h 1689"/>
                  <a:gd name="T22" fmla="*/ 438 w 2320"/>
                  <a:gd name="T23" fmla="*/ 143 h 1689"/>
                  <a:gd name="T24" fmla="*/ 439 w 2320"/>
                  <a:gd name="T25" fmla="*/ 159 h 1689"/>
                  <a:gd name="T26" fmla="*/ 429 w 2320"/>
                  <a:gd name="T27" fmla="*/ 177 h 1689"/>
                  <a:gd name="T28" fmla="*/ 422 w 2320"/>
                  <a:gd name="T29" fmla="*/ 196 h 1689"/>
                  <a:gd name="T30" fmla="*/ 408 w 2320"/>
                  <a:gd name="T31" fmla="*/ 211 h 1689"/>
                  <a:gd name="T32" fmla="*/ 386 w 2320"/>
                  <a:gd name="T33" fmla="*/ 213 h 1689"/>
                  <a:gd name="T34" fmla="*/ 374 w 2320"/>
                  <a:gd name="T35" fmla="*/ 221 h 1689"/>
                  <a:gd name="T36" fmla="*/ 362 w 2320"/>
                  <a:gd name="T37" fmla="*/ 225 h 1689"/>
                  <a:gd name="T38" fmla="*/ 338 w 2320"/>
                  <a:gd name="T39" fmla="*/ 224 h 1689"/>
                  <a:gd name="T40" fmla="*/ 325 w 2320"/>
                  <a:gd name="T41" fmla="*/ 225 h 1689"/>
                  <a:gd name="T42" fmla="*/ 298 w 2320"/>
                  <a:gd name="T43" fmla="*/ 237 h 1689"/>
                  <a:gd name="T44" fmla="*/ 277 w 2320"/>
                  <a:gd name="T45" fmla="*/ 242 h 1689"/>
                  <a:gd name="T46" fmla="*/ 262 w 2320"/>
                  <a:gd name="T47" fmla="*/ 259 h 1689"/>
                  <a:gd name="T48" fmla="*/ 229 w 2320"/>
                  <a:gd name="T49" fmla="*/ 265 h 1689"/>
                  <a:gd name="T50" fmla="*/ 204 w 2320"/>
                  <a:gd name="T51" fmla="*/ 274 h 1689"/>
                  <a:gd name="T52" fmla="*/ 164 w 2320"/>
                  <a:gd name="T53" fmla="*/ 285 h 1689"/>
                  <a:gd name="T54" fmla="*/ 130 w 2320"/>
                  <a:gd name="T55" fmla="*/ 297 h 1689"/>
                  <a:gd name="T56" fmla="*/ 113 w 2320"/>
                  <a:gd name="T57" fmla="*/ 297 h 1689"/>
                  <a:gd name="T58" fmla="*/ 93 w 2320"/>
                  <a:gd name="T59" fmla="*/ 313 h 1689"/>
                  <a:gd name="T60" fmla="*/ 56 w 2320"/>
                  <a:gd name="T61" fmla="*/ 320 h 1689"/>
                  <a:gd name="T62" fmla="*/ 44 w 2320"/>
                  <a:gd name="T63" fmla="*/ 300 h 1689"/>
                  <a:gd name="T64" fmla="*/ 39 w 2320"/>
                  <a:gd name="T65" fmla="*/ 248 h 1689"/>
                  <a:gd name="T66" fmla="*/ 26 w 2320"/>
                  <a:gd name="T67" fmla="*/ 252 h 1689"/>
                  <a:gd name="T68" fmla="*/ 23 w 2320"/>
                  <a:gd name="T69" fmla="*/ 196 h 1689"/>
                  <a:gd name="T70" fmla="*/ 0 w 2320"/>
                  <a:gd name="T71" fmla="*/ 115 h 168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0" h="1689">
                    <a:moveTo>
                      <a:pt x="0" y="606"/>
                    </a:moveTo>
                    <a:lnTo>
                      <a:pt x="112" y="510"/>
                    </a:lnTo>
                    <a:lnTo>
                      <a:pt x="238" y="516"/>
                    </a:lnTo>
                    <a:lnTo>
                      <a:pt x="622" y="390"/>
                    </a:lnTo>
                    <a:lnTo>
                      <a:pt x="1192" y="198"/>
                    </a:lnTo>
                    <a:lnTo>
                      <a:pt x="1852" y="0"/>
                    </a:lnTo>
                    <a:lnTo>
                      <a:pt x="2110" y="174"/>
                    </a:lnTo>
                    <a:lnTo>
                      <a:pt x="2206" y="216"/>
                    </a:lnTo>
                    <a:lnTo>
                      <a:pt x="2122" y="336"/>
                    </a:lnTo>
                    <a:lnTo>
                      <a:pt x="2071" y="486"/>
                    </a:lnTo>
                    <a:lnTo>
                      <a:pt x="2176" y="654"/>
                    </a:lnTo>
                    <a:lnTo>
                      <a:pt x="2314" y="756"/>
                    </a:lnTo>
                    <a:lnTo>
                      <a:pt x="2320" y="840"/>
                    </a:lnTo>
                    <a:lnTo>
                      <a:pt x="2266" y="935"/>
                    </a:lnTo>
                    <a:lnTo>
                      <a:pt x="2230" y="1037"/>
                    </a:lnTo>
                    <a:lnTo>
                      <a:pt x="2156" y="1115"/>
                    </a:lnTo>
                    <a:lnTo>
                      <a:pt x="2042" y="1125"/>
                    </a:lnTo>
                    <a:lnTo>
                      <a:pt x="1978" y="1167"/>
                    </a:lnTo>
                    <a:lnTo>
                      <a:pt x="1912" y="1189"/>
                    </a:lnTo>
                    <a:lnTo>
                      <a:pt x="1786" y="1181"/>
                    </a:lnTo>
                    <a:lnTo>
                      <a:pt x="1718" y="1187"/>
                    </a:lnTo>
                    <a:lnTo>
                      <a:pt x="1574" y="1251"/>
                    </a:lnTo>
                    <a:lnTo>
                      <a:pt x="1462" y="1275"/>
                    </a:lnTo>
                    <a:lnTo>
                      <a:pt x="1382" y="1367"/>
                    </a:lnTo>
                    <a:lnTo>
                      <a:pt x="1208" y="1397"/>
                    </a:lnTo>
                    <a:lnTo>
                      <a:pt x="1080" y="1445"/>
                    </a:lnTo>
                    <a:lnTo>
                      <a:pt x="866" y="1505"/>
                    </a:lnTo>
                    <a:lnTo>
                      <a:pt x="687" y="1568"/>
                    </a:lnTo>
                    <a:lnTo>
                      <a:pt x="597" y="1568"/>
                    </a:lnTo>
                    <a:lnTo>
                      <a:pt x="489" y="1653"/>
                    </a:lnTo>
                    <a:lnTo>
                      <a:pt x="297" y="1689"/>
                    </a:lnTo>
                    <a:lnTo>
                      <a:pt x="234" y="1581"/>
                    </a:lnTo>
                    <a:lnTo>
                      <a:pt x="208" y="1307"/>
                    </a:lnTo>
                    <a:lnTo>
                      <a:pt x="136" y="1329"/>
                    </a:lnTo>
                    <a:lnTo>
                      <a:pt x="122" y="1035"/>
                    </a:lnTo>
                    <a:lnTo>
                      <a:pt x="0" y="606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0" name="Freeform 36">
                <a:extLst>
                  <a:ext uri="{FF2B5EF4-FFF2-40B4-BE49-F238E27FC236}">
                    <a16:creationId xmlns:a16="http://schemas.microsoft.com/office/drawing/2014/main" id="{5CD783D3-A0DD-934D-9BC3-650BBE71E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4407" y="2646174"/>
                <a:ext cx="573837" cy="490555"/>
              </a:xfrm>
              <a:custGeom>
                <a:avLst/>
                <a:gdLst>
                  <a:gd name="T0" fmla="*/ 0 w 2597"/>
                  <a:gd name="T1" fmla="*/ 421 h 2224"/>
                  <a:gd name="T2" fmla="*/ 24 w 2597"/>
                  <a:gd name="T3" fmla="*/ 422 h 2224"/>
                  <a:gd name="T4" fmla="*/ 207 w 2597"/>
                  <a:gd name="T5" fmla="*/ 361 h 2224"/>
                  <a:gd name="T6" fmla="*/ 330 w 2597"/>
                  <a:gd name="T7" fmla="*/ 324 h 2224"/>
                  <a:gd name="T8" fmla="*/ 380 w 2597"/>
                  <a:gd name="T9" fmla="*/ 357 h 2224"/>
                  <a:gd name="T10" fmla="*/ 398 w 2597"/>
                  <a:gd name="T11" fmla="*/ 365 h 2224"/>
                  <a:gd name="T12" fmla="*/ 436 w 2597"/>
                  <a:gd name="T13" fmla="*/ 367 h 2224"/>
                  <a:gd name="T14" fmla="*/ 474 w 2597"/>
                  <a:gd name="T15" fmla="*/ 373 h 2224"/>
                  <a:gd name="T16" fmla="*/ 493 w 2597"/>
                  <a:gd name="T17" fmla="*/ 346 h 2224"/>
                  <a:gd name="T18" fmla="*/ 483 w 2597"/>
                  <a:gd name="T19" fmla="*/ 334 h 2224"/>
                  <a:gd name="T20" fmla="*/ 482 w 2597"/>
                  <a:gd name="T21" fmla="*/ 314 h 2224"/>
                  <a:gd name="T22" fmla="*/ 465 w 2597"/>
                  <a:gd name="T23" fmla="*/ 301 h 2224"/>
                  <a:gd name="T24" fmla="*/ 459 w 2597"/>
                  <a:gd name="T25" fmla="*/ 278 h 2224"/>
                  <a:gd name="T26" fmla="*/ 454 w 2597"/>
                  <a:gd name="T27" fmla="*/ 241 h 2224"/>
                  <a:gd name="T28" fmla="*/ 447 w 2597"/>
                  <a:gd name="T29" fmla="*/ 198 h 2224"/>
                  <a:gd name="T30" fmla="*/ 439 w 2597"/>
                  <a:gd name="T31" fmla="*/ 170 h 2224"/>
                  <a:gd name="T32" fmla="*/ 433 w 2597"/>
                  <a:gd name="T33" fmla="*/ 132 h 2224"/>
                  <a:gd name="T34" fmla="*/ 396 w 2597"/>
                  <a:gd name="T35" fmla="*/ 73 h 2224"/>
                  <a:gd name="T36" fmla="*/ 385 w 2597"/>
                  <a:gd name="T37" fmla="*/ 28 h 2224"/>
                  <a:gd name="T38" fmla="*/ 377 w 2597"/>
                  <a:gd name="T39" fmla="*/ 11 h 2224"/>
                  <a:gd name="T40" fmla="*/ 362 w 2597"/>
                  <a:gd name="T41" fmla="*/ 0 h 2224"/>
                  <a:gd name="T42" fmla="*/ 351 w 2597"/>
                  <a:gd name="T43" fmla="*/ 11 h 2224"/>
                  <a:gd name="T44" fmla="*/ 328 w 2597"/>
                  <a:gd name="T45" fmla="*/ 16 h 2224"/>
                  <a:gd name="T46" fmla="*/ 301 w 2597"/>
                  <a:gd name="T47" fmla="*/ 29 h 2224"/>
                  <a:gd name="T48" fmla="*/ 260 w 2597"/>
                  <a:gd name="T49" fmla="*/ 39 h 2224"/>
                  <a:gd name="T50" fmla="*/ 243 w 2597"/>
                  <a:gd name="T51" fmla="*/ 61 h 2224"/>
                  <a:gd name="T52" fmla="*/ 225 w 2597"/>
                  <a:gd name="T53" fmla="*/ 85 h 2224"/>
                  <a:gd name="T54" fmla="*/ 227 w 2597"/>
                  <a:gd name="T55" fmla="*/ 108 h 2224"/>
                  <a:gd name="T56" fmla="*/ 233 w 2597"/>
                  <a:gd name="T57" fmla="*/ 123 h 2224"/>
                  <a:gd name="T58" fmla="*/ 197 w 2597"/>
                  <a:gd name="T59" fmla="*/ 159 h 2224"/>
                  <a:gd name="T60" fmla="*/ 211 w 2597"/>
                  <a:gd name="T61" fmla="*/ 165 h 2224"/>
                  <a:gd name="T62" fmla="*/ 225 w 2597"/>
                  <a:gd name="T63" fmla="*/ 159 h 2224"/>
                  <a:gd name="T64" fmla="*/ 228 w 2597"/>
                  <a:gd name="T65" fmla="*/ 173 h 2224"/>
                  <a:gd name="T66" fmla="*/ 214 w 2597"/>
                  <a:gd name="T67" fmla="*/ 187 h 2224"/>
                  <a:gd name="T68" fmla="*/ 237 w 2597"/>
                  <a:gd name="T69" fmla="*/ 198 h 2224"/>
                  <a:gd name="T70" fmla="*/ 242 w 2597"/>
                  <a:gd name="T71" fmla="*/ 216 h 2224"/>
                  <a:gd name="T72" fmla="*/ 213 w 2597"/>
                  <a:gd name="T73" fmla="*/ 225 h 2224"/>
                  <a:gd name="T74" fmla="*/ 183 w 2597"/>
                  <a:gd name="T75" fmla="*/ 243 h 2224"/>
                  <a:gd name="T76" fmla="*/ 151 w 2597"/>
                  <a:gd name="T77" fmla="*/ 267 h 2224"/>
                  <a:gd name="T78" fmla="*/ 120 w 2597"/>
                  <a:gd name="T79" fmla="*/ 261 h 2224"/>
                  <a:gd name="T80" fmla="*/ 88 w 2597"/>
                  <a:gd name="T81" fmla="*/ 273 h 2224"/>
                  <a:gd name="T82" fmla="*/ 60 w 2597"/>
                  <a:gd name="T83" fmla="*/ 291 h 2224"/>
                  <a:gd name="T84" fmla="*/ 58 w 2597"/>
                  <a:gd name="T85" fmla="*/ 310 h 2224"/>
                  <a:gd name="T86" fmla="*/ 77 w 2597"/>
                  <a:gd name="T87" fmla="*/ 329 h 2224"/>
                  <a:gd name="T88" fmla="*/ 76 w 2597"/>
                  <a:gd name="T89" fmla="*/ 351 h 2224"/>
                  <a:gd name="T90" fmla="*/ 60 w 2597"/>
                  <a:gd name="T91" fmla="*/ 369 h 2224"/>
                  <a:gd name="T92" fmla="*/ 0 w 2597"/>
                  <a:gd name="T93" fmla="*/ 421 h 222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597" h="2224">
                    <a:moveTo>
                      <a:pt x="0" y="2218"/>
                    </a:moveTo>
                    <a:lnTo>
                      <a:pt x="128" y="2224"/>
                    </a:lnTo>
                    <a:lnTo>
                      <a:pt x="1088" y="1905"/>
                    </a:lnTo>
                    <a:lnTo>
                      <a:pt x="1737" y="1708"/>
                    </a:lnTo>
                    <a:lnTo>
                      <a:pt x="2003" y="1884"/>
                    </a:lnTo>
                    <a:lnTo>
                      <a:pt x="2094" y="1924"/>
                    </a:lnTo>
                    <a:lnTo>
                      <a:pt x="2298" y="1936"/>
                    </a:lnTo>
                    <a:lnTo>
                      <a:pt x="2498" y="1968"/>
                    </a:lnTo>
                    <a:lnTo>
                      <a:pt x="2597" y="1826"/>
                    </a:lnTo>
                    <a:lnTo>
                      <a:pt x="2546" y="1760"/>
                    </a:lnTo>
                    <a:lnTo>
                      <a:pt x="2538" y="1656"/>
                    </a:lnTo>
                    <a:lnTo>
                      <a:pt x="2450" y="1584"/>
                    </a:lnTo>
                    <a:lnTo>
                      <a:pt x="2417" y="1466"/>
                    </a:lnTo>
                    <a:lnTo>
                      <a:pt x="2394" y="1272"/>
                    </a:lnTo>
                    <a:lnTo>
                      <a:pt x="2357" y="1046"/>
                    </a:lnTo>
                    <a:lnTo>
                      <a:pt x="2314" y="896"/>
                    </a:lnTo>
                    <a:lnTo>
                      <a:pt x="2282" y="696"/>
                    </a:lnTo>
                    <a:lnTo>
                      <a:pt x="2087" y="386"/>
                    </a:lnTo>
                    <a:lnTo>
                      <a:pt x="2027" y="146"/>
                    </a:lnTo>
                    <a:lnTo>
                      <a:pt x="1986" y="56"/>
                    </a:lnTo>
                    <a:lnTo>
                      <a:pt x="1906" y="0"/>
                    </a:lnTo>
                    <a:lnTo>
                      <a:pt x="1847" y="56"/>
                    </a:lnTo>
                    <a:lnTo>
                      <a:pt x="1727" y="86"/>
                    </a:lnTo>
                    <a:lnTo>
                      <a:pt x="1586" y="152"/>
                    </a:lnTo>
                    <a:lnTo>
                      <a:pt x="1367" y="206"/>
                    </a:lnTo>
                    <a:lnTo>
                      <a:pt x="1282" y="320"/>
                    </a:lnTo>
                    <a:lnTo>
                      <a:pt x="1186" y="446"/>
                    </a:lnTo>
                    <a:lnTo>
                      <a:pt x="1194" y="568"/>
                    </a:lnTo>
                    <a:lnTo>
                      <a:pt x="1226" y="648"/>
                    </a:lnTo>
                    <a:lnTo>
                      <a:pt x="1036" y="836"/>
                    </a:lnTo>
                    <a:lnTo>
                      <a:pt x="1114" y="872"/>
                    </a:lnTo>
                    <a:lnTo>
                      <a:pt x="1186" y="836"/>
                    </a:lnTo>
                    <a:lnTo>
                      <a:pt x="1202" y="912"/>
                    </a:lnTo>
                    <a:lnTo>
                      <a:pt x="1126" y="986"/>
                    </a:lnTo>
                    <a:lnTo>
                      <a:pt x="1247" y="1046"/>
                    </a:lnTo>
                    <a:lnTo>
                      <a:pt x="1277" y="1136"/>
                    </a:lnTo>
                    <a:lnTo>
                      <a:pt x="1122" y="1184"/>
                    </a:lnTo>
                    <a:lnTo>
                      <a:pt x="962" y="1280"/>
                    </a:lnTo>
                    <a:lnTo>
                      <a:pt x="796" y="1406"/>
                    </a:lnTo>
                    <a:lnTo>
                      <a:pt x="634" y="1376"/>
                    </a:lnTo>
                    <a:lnTo>
                      <a:pt x="466" y="1440"/>
                    </a:lnTo>
                    <a:lnTo>
                      <a:pt x="314" y="1536"/>
                    </a:lnTo>
                    <a:lnTo>
                      <a:pt x="306" y="1632"/>
                    </a:lnTo>
                    <a:lnTo>
                      <a:pt x="406" y="1736"/>
                    </a:lnTo>
                    <a:lnTo>
                      <a:pt x="402" y="1848"/>
                    </a:lnTo>
                    <a:lnTo>
                      <a:pt x="316" y="1946"/>
                    </a:lnTo>
                    <a:lnTo>
                      <a:pt x="0" y="2218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1" name="Freeform 37">
                <a:extLst>
                  <a:ext uri="{FF2B5EF4-FFF2-40B4-BE49-F238E27FC236}">
                    <a16:creationId xmlns:a16="http://schemas.microsoft.com/office/drawing/2014/main" id="{A79CE84D-E279-AB44-9C9D-CB46CDBC59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5764" y="2590376"/>
                <a:ext cx="162956" cy="289450"/>
              </a:xfrm>
              <a:custGeom>
                <a:avLst/>
                <a:gdLst>
                  <a:gd name="T0" fmla="*/ 0 w 734"/>
                  <a:gd name="T1" fmla="*/ 48 h 1311"/>
                  <a:gd name="T2" fmla="*/ 68 w 734"/>
                  <a:gd name="T3" fmla="*/ 27 h 1311"/>
                  <a:gd name="T4" fmla="*/ 106 w 734"/>
                  <a:gd name="T5" fmla="*/ 4 h 1311"/>
                  <a:gd name="T6" fmla="*/ 124 w 734"/>
                  <a:gd name="T7" fmla="*/ 0 h 1311"/>
                  <a:gd name="T8" fmla="*/ 136 w 734"/>
                  <a:gd name="T9" fmla="*/ 34 h 1311"/>
                  <a:gd name="T10" fmla="*/ 140 w 734"/>
                  <a:gd name="T11" fmla="*/ 56 h 1311"/>
                  <a:gd name="T12" fmla="*/ 124 w 734"/>
                  <a:gd name="T13" fmla="*/ 80 h 1311"/>
                  <a:gd name="T14" fmla="*/ 122 w 734"/>
                  <a:gd name="T15" fmla="*/ 126 h 1311"/>
                  <a:gd name="T16" fmla="*/ 124 w 734"/>
                  <a:gd name="T17" fmla="*/ 154 h 1311"/>
                  <a:gd name="T18" fmla="*/ 126 w 734"/>
                  <a:gd name="T19" fmla="*/ 182 h 1311"/>
                  <a:gd name="T20" fmla="*/ 134 w 734"/>
                  <a:gd name="T21" fmla="*/ 217 h 1311"/>
                  <a:gd name="T22" fmla="*/ 140 w 734"/>
                  <a:gd name="T23" fmla="*/ 231 h 1311"/>
                  <a:gd name="T24" fmla="*/ 87 w 734"/>
                  <a:gd name="T25" fmla="*/ 249 h 1311"/>
                  <a:gd name="T26" fmla="*/ 77 w 734"/>
                  <a:gd name="T27" fmla="*/ 219 h 1311"/>
                  <a:gd name="T28" fmla="*/ 71 w 734"/>
                  <a:gd name="T29" fmla="*/ 181 h 1311"/>
                  <a:gd name="T30" fmla="*/ 34 w 734"/>
                  <a:gd name="T31" fmla="*/ 121 h 1311"/>
                  <a:gd name="T32" fmla="*/ 23 w 734"/>
                  <a:gd name="T33" fmla="*/ 78 h 1311"/>
                  <a:gd name="T34" fmla="*/ 16 w 734"/>
                  <a:gd name="T35" fmla="*/ 60 h 1311"/>
                  <a:gd name="T36" fmla="*/ 0 w 734"/>
                  <a:gd name="T37" fmla="*/ 48 h 1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34" h="1311">
                    <a:moveTo>
                      <a:pt x="0" y="255"/>
                    </a:moveTo>
                    <a:lnTo>
                      <a:pt x="358" y="143"/>
                    </a:lnTo>
                    <a:lnTo>
                      <a:pt x="558" y="23"/>
                    </a:lnTo>
                    <a:lnTo>
                      <a:pt x="651" y="0"/>
                    </a:lnTo>
                    <a:lnTo>
                      <a:pt x="711" y="180"/>
                    </a:lnTo>
                    <a:lnTo>
                      <a:pt x="734" y="295"/>
                    </a:lnTo>
                    <a:lnTo>
                      <a:pt x="651" y="420"/>
                    </a:lnTo>
                    <a:lnTo>
                      <a:pt x="638" y="663"/>
                    </a:lnTo>
                    <a:lnTo>
                      <a:pt x="651" y="810"/>
                    </a:lnTo>
                    <a:lnTo>
                      <a:pt x="662" y="959"/>
                    </a:lnTo>
                    <a:lnTo>
                      <a:pt x="702" y="1143"/>
                    </a:lnTo>
                    <a:lnTo>
                      <a:pt x="734" y="1215"/>
                    </a:lnTo>
                    <a:lnTo>
                      <a:pt x="454" y="1311"/>
                    </a:lnTo>
                    <a:lnTo>
                      <a:pt x="406" y="1155"/>
                    </a:lnTo>
                    <a:lnTo>
                      <a:pt x="374" y="953"/>
                    </a:lnTo>
                    <a:lnTo>
                      <a:pt x="180" y="639"/>
                    </a:lnTo>
                    <a:lnTo>
                      <a:pt x="122" y="409"/>
                    </a:lnTo>
                    <a:lnTo>
                      <a:pt x="82" y="315"/>
                    </a:lnTo>
                    <a:lnTo>
                      <a:pt x="0" y="255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2" name="Freeform 38">
                <a:extLst>
                  <a:ext uri="{FF2B5EF4-FFF2-40B4-BE49-F238E27FC236}">
                    <a16:creationId xmlns:a16="http://schemas.microsoft.com/office/drawing/2014/main" id="{8CC4729D-5160-0A45-BC7D-4A3B3D621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7404" y="3070469"/>
                <a:ext cx="132692" cy="262714"/>
              </a:xfrm>
              <a:custGeom>
                <a:avLst/>
                <a:gdLst>
                  <a:gd name="T0" fmla="*/ 10 w 601"/>
                  <a:gd name="T1" fmla="*/ 23 h 1190"/>
                  <a:gd name="T2" fmla="*/ 0 w 601"/>
                  <a:gd name="T3" fmla="*/ 51 h 1190"/>
                  <a:gd name="T4" fmla="*/ 20 w 601"/>
                  <a:gd name="T5" fmla="*/ 84 h 1190"/>
                  <a:gd name="T6" fmla="*/ 46 w 601"/>
                  <a:gd name="T7" fmla="*/ 103 h 1190"/>
                  <a:gd name="T8" fmla="*/ 47 w 601"/>
                  <a:gd name="T9" fmla="*/ 119 h 1190"/>
                  <a:gd name="T10" fmla="*/ 38 w 601"/>
                  <a:gd name="T11" fmla="*/ 136 h 1190"/>
                  <a:gd name="T12" fmla="*/ 30 w 601"/>
                  <a:gd name="T13" fmla="*/ 156 h 1190"/>
                  <a:gd name="T14" fmla="*/ 17 w 601"/>
                  <a:gd name="T15" fmla="*/ 171 h 1190"/>
                  <a:gd name="T16" fmla="*/ 27 w 601"/>
                  <a:gd name="T17" fmla="*/ 201 h 1190"/>
                  <a:gd name="T18" fmla="*/ 48 w 601"/>
                  <a:gd name="T19" fmla="*/ 198 h 1190"/>
                  <a:gd name="T20" fmla="*/ 66 w 601"/>
                  <a:gd name="T21" fmla="*/ 216 h 1190"/>
                  <a:gd name="T22" fmla="*/ 85 w 601"/>
                  <a:gd name="T23" fmla="*/ 226 h 1190"/>
                  <a:gd name="T24" fmla="*/ 91 w 601"/>
                  <a:gd name="T25" fmla="*/ 188 h 1190"/>
                  <a:gd name="T26" fmla="*/ 97 w 601"/>
                  <a:gd name="T27" fmla="*/ 165 h 1190"/>
                  <a:gd name="T28" fmla="*/ 102 w 601"/>
                  <a:gd name="T29" fmla="*/ 137 h 1190"/>
                  <a:gd name="T30" fmla="*/ 114 w 601"/>
                  <a:gd name="T31" fmla="*/ 108 h 1190"/>
                  <a:gd name="T32" fmla="*/ 108 w 601"/>
                  <a:gd name="T33" fmla="*/ 74 h 1190"/>
                  <a:gd name="T34" fmla="*/ 86 w 601"/>
                  <a:gd name="T35" fmla="*/ 57 h 1190"/>
                  <a:gd name="T36" fmla="*/ 86 w 601"/>
                  <a:gd name="T37" fmla="*/ 33 h 1190"/>
                  <a:gd name="T38" fmla="*/ 102 w 601"/>
                  <a:gd name="T39" fmla="*/ 9 h 1190"/>
                  <a:gd name="T40" fmla="*/ 64 w 601"/>
                  <a:gd name="T41" fmla="*/ 2 h 1190"/>
                  <a:gd name="T42" fmla="*/ 26 w 601"/>
                  <a:gd name="T43" fmla="*/ 0 h 1190"/>
                  <a:gd name="T44" fmla="*/ 10 w 601"/>
                  <a:gd name="T45" fmla="*/ 23 h 119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01" h="1190">
                    <a:moveTo>
                      <a:pt x="54" y="119"/>
                    </a:moveTo>
                    <a:lnTo>
                      <a:pt x="0" y="269"/>
                    </a:lnTo>
                    <a:lnTo>
                      <a:pt x="106" y="440"/>
                    </a:lnTo>
                    <a:lnTo>
                      <a:pt x="244" y="540"/>
                    </a:lnTo>
                    <a:lnTo>
                      <a:pt x="250" y="624"/>
                    </a:lnTo>
                    <a:lnTo>
                      <a:pt x="199" y="716"/>
                    </a:lnTo>
                    <a:lnTo>
                      <a:pt x="159" y="821"/>
                    </a:lnTo>
                    <a:lnTo>
                      <a:pt x="87" y="902"/>
                    </a:lnTo>
                    <a:lnTo>
                      <a:pt x="141" y="1059"/>
                    </a:lnTo>
                    <a:lnTo>
                      <a:pt x="254" y="1044"/>
                    </a:lnTo>
                    <a:lnTo>
                      <a:pt x="346" y="1135"/>
                    </a:lnTo>
                    <a:lnTo>
                      <a:pt x="446" y="1190"/>
                    </a:lnTo>
                    <a:lnTo>
                      <a:pt x="481" y="989"/>
                    </a:lnTo>
                    <a:lnTo>
                      <a:pt x="511" y="869"/>
                    </a:lnTo>
                    <a:lnTo>
                      <a:pt x="538" y="724"/>
                    </a:lnTo>
                    <a:lnTo>
                      <a:pt x="601" y="569"/>
                    </a:lnTo>
                    <a:lnTo>
                      <a:pt x="571" y="389"/>
                    </a:lnTo>
                    <a:lnTo>
                      <a:pt x="451" y="299"/>
                    </a:lnTo>
                    <a:lnTo>
                      <a:pt x="455" y="175"/>
                    </a:lnTo>
                    <a:lnTo>
                      <a:pt x="540" y="45"/>
                    </a:lnTo>
                    <a:lnTo>
                      <a:pt x="340" y="12"/>
                    </a:lnTo>
                    <a:lnTo>
                      <a:pt x="135" y="0"/>
                    </a:lnTo>
                    <a:lnTo>
                      <a:pt x="54" y="119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50800" dir="5400000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3" name="Freeform 39">
                <a:extLst>
                  <a:ext uri="{FF2B5EF4-FFF2-40B4-BE49-F238E27FC236}">
                    <a16:creationId xmlns:a16="http://schemas.microsoft.com/office/drawing/2014/main" id="{82B8CB30-5C64-E84F-8AC5-E997D66B1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8669" y="2910050"/>
                <a:ext cx="154808" cy="138332"/>
              </a:xfrm>
              <a:custGeom>
                <a:avLst/>
                <a:gdLst>
                  <a:gd name="T0" fmla="*/ 34 w 700"/>
                  <a:gd name="T1" fmla="*/ 119 h 630"/>
                  <a:gd name="T2" fmla="*/ 93 w 700"/>
                  <a:gd name="T3" fmla="*/ 80 h 630"/>
                  <a:gd name="T4" fmla="*/ 133 w 700"/>
                  <a:gd name="T5" fmla="*/ 55 h 630"/>
                  <a:gd name="T6" fmla="*/ 130 w 700"/>
                  <a:gd name="T7" fmla="*/ 24 h 630"/>
                  <a:gd name="T8" fmla="*/ 104 w 700"/>
                  <a:gd name="T9" fmla="*/ 0 h 630"/>
                  <a:gd name="T10" fmla="*/ 0 w 700"/>
                  <a:gd name="T11" fmla="*/ 52 h 630"/>
                  <a:gd name="T12" fmla="*/ 6 w 700"/>
                  <a:gd name="T13" fmla="*/ 73 h 630"/>
                  <a:gd name="T14" fmla="*/ 23 w 700"/>
                  <a:gd name="T15" fmla="*/ 87 h 630"/>
                  <a:gd name="T16" fmla="*/ 25 w 700"/>
                  <a:gd name="T17" fmla="*/ 108 h 630"/>
                  <a:gd name="T18" fmla="*/ 34 w 700"/>
                  <a:gd name="T19" fmla="*/ 119 h 6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00" h="630">
                    <a:moveTo>
                      <a:pt x="181" y="630"/>
                    </a:moveTo>
                    <a:lnTo>
                      <a:pt x="490" y="421"/>
                    </a:lnTo>
                    <a:lnTo>
                      <a:pt x="700" y="293"/>
                    </a:lnTo>
                    <a:lnTo>
                      <a:pt x="682" y="128"/>
                    </a:lnTo>
                    <a:lnTo>
                      <a:pt x="545" y="0"/>
                    </a:lnTo>
                    <a:lnTo>
                      <a:pt x="0" y="276"/>
                    </a:lnTo>
                    <a:lnTo>
                      <a:pt x="31" y="388"/>
                    </a:lnTo>
                    <a:lnTo>
                      <a:pt x="120" y="463"/>
                    </a:lnTo>
                    <a:lnTo>
                      <a:pt x="130" y="570"/>
                    </a:lnTo>
                    <a:lnTo>
                      <a:pt x="181" y="63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50800" dir="5400000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4" name="Freeform 40">
                <a:extLst>
                  <a:ext uri="{FF2B5EF4-FFF2-40B4-BE49-F238E27FC236}">
                    <a16:creationId xmlns:a16="http://schemas.microsoft.com/office/drawing/2014/main" id="{3A91ED42-6A4C-054C-B50B-E566E028B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029" y="2784505"/>
                <a:ext cx="303796" cy="187155"/>
              </a:xfrm>
              <a:custGeom>
                <a:avLst/>
                <a:gdLst>
                  <a:gd name="T0" fmla="*/ 142 w 1383"/>
                  <a:gd name="T1" fmla="*/ 17 h 850"/>
                  <a:gd name="T2" fmla="*/ 131 w 1383"/>
                  <a:gd name="T3" fmla="*/ 40 h 850"/>
                  <a:gd name="T4" fmla="*/ 53 w 1383"/>
                  <a:gd name="T5" fmla="*/ 64 h 850"/>
                  <a:gd name="T6" fmla="*/ 0 w 1383"/>
                  <a:gd name="T7" fmla="*/ 83 h 850"/>
                  <a:gd name="T8" fmla="*/ 6 w 1383"/>
                  <a:gd name="T9" fmla="*/ 122 h 850"/>
                  <a:gd name="T10" fmla="*/ 11 w 1383"/>
                  <a:gd name="T11" fmla="*/ 161 h 850"/>
                  <a:gd name="T12" fmla="*/ 113 w 1383"/>
                  <a:gd name="T13" fmla="*/ 109 h 850"/>
                  <a:gd name="T14" fmla="*/ 156 w 1383"/>
                  <a:gd name="T15" fmla="*/ 96 h 850"/>
                  <a:gd name="T16" fmla="*/ 172 w 1383"/>
                  <a:gd name="T17" fmla="*/ 128 h 850"/>
                  <a:gd name="T18" fmla="*/ 193 w 1383"/>
                  <a:gd name="T19" fmla="*/ 142 h 850"/>
                  <a:gd name="T20" fmla="*/ 201 w 1383"/>
                  <a:gd name="T21" fmla="*/ 125 h 850"/>
                  <a:gd name="T22" fmla="*/ 233 w 1383"/>
                  <a:gd name="T23" fmla="*/ 102 h 850"/>
                  <a:gd name="T24" fmla="*/ 261 w 1383"/>
                  <a:gd name="T25" fmla="*/ 85 h 850"/>
                  <a:gd name="T26" fmla="*/ 252 w 1383"/>
                  <a:gd name="T27" fmla="*/ 73 h 850"/>
                  <a:gd name="T28" fmla="*/ 250 w 1383"/>
                  <a:gd name="T29" fmla="*/ 62 h 850"/>
                  <a:gd name="T30" fmla="*/ 245 w 1383"/>
                  <a:gd name="T31" fmla="*/ 44 h 850"/>
                  <a:gd name="T32" fmla="*/ 240 w 1383"/>
                  <a:gd name="T33" fmla="*/ 50 h 850"/>
                  <a:gd name="T34" fmla="*/ 243 w 1383"/>
                  <a:gd name="T35" fmla="*/ 60 h 850"/>
                  <a:gd name="T36" fmla="*/ 240 w 1383"/>
                  <a:gd name="T37" fmla="*/ 70 h 850"/>
                  <a:gd name="T38" fmla="*/ 245 w 1383"/>
                  <a:gd name="T39" fmla="*/ 82 h 850"/>
                  <a:gd name="T40" fmla="*/ 227 w 1383"/>
                  <a:gd name="T41" fmla="*/ 97 h 850"/>
                  <a:gd name="T42" fmla="*/ 204 w 1383"/>
                  <a:gd name="T43" fmla="*/ 85 h 850"/>
                  <a:gd name="T44" fmla="*/ 176 w 1383"/>
                  <a:gd name="T45" fmla="*/ 51 h 850"/>
                  <a:gd name="T46" fmla="*/ 168 w 1383"/>
                  <a:gd name="T47" fmla="*/ 23 h 850"/>
                  <a:gd name="T48" fmla="*/ 142 w 1383"/>
                  <a:gd name="T49" fmla="*/ 0 h 850"/>
                  <a:gd name="T50" fmla="*/ 142 w 1383"/>
                  <a:gd name="T51" fmla="*/ 17 h 85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383" h="850">
                    <a:moveTo>
                      <a:pt x="753" y="90"/>
                    </a:moveTo>
                    <a:lnTo>
                      <a:pt x="693" y="210"/>
                    </a:lnTo>
                    <a:lnTo>
                      <a:pt x="281" y="340"/>
                    </a:lnTo>
                    <a:lnTo>
                      <a:pt x="0" y="436"/>
                    </a:lnTo>
                    <a:lnTo>
                      <a:pt x="30" y="645"/>
                    </a:lnTo>
                    <a:lnTo>
                      <a:pt x="57" y="850"/>
                    </a:lnTo>
                    <a:lnTo>
                      <a:pt x="597" y="573"/>
                    </a:lnTo>
                    <a:lnTo>
                      <a:pt x="825" y="507"/>
                    </a:lnTo>
                    <a:lnTo>
                      <a:pt x="913" y="675"/>
                    </a:lnTo>
                    <a:lnTo>
                      <a:pt x="1023" y="750"/>
                    </a:lnTo>
                    <a:lnTo>
                      <a:pt x="1065" y="659"/>
                    </a:lnTo>
                    <a:lnTo>
                      <a:pt x="1233" y="540"/>
                    </a:lnTo>
                    <a:lnTo>
                      <a:pt x="1383" y="450"/>
                    </a:lnTo>
                    <a:lnTo>
                      <a:pt x="1337" y="383"/>
                    </a:lnTo>
                    <a:lnTo>
                      <a:pt x="1325" y="325"/>
                    </a:lnTo>
                    <a:lnTo>
                      <a:pt x="1297" y="233"/>
                    </a:lnTo>
                    <a:lnTo>
                      <a:pt x="1273" y="263"/>
                    </a:lnTo>
                    <a:lnTo>
                      <a:pt x="1285" y="319"/>
                    </a:lnTo>
                    <a:lnTo>
                      <a:pt x="1273" y="371"/>
                    </a:lnTo>
                    <a:lnTo>
                      <a:pt x="1297" y="435"/>
                    </a:lnTo>
                    <a:lnTo>
                      <a:pt x="1203" y="510"/>
                    </a:lnTo>
                    <a:lnTo>
                      <a:pt x="1081" y="451"/>
                    </a:lnTo>
                    <a:lnTo>
                      <a:pt x="933" y="270"/>
                    </a:lnTo>
                    <a:lnTo>
                      <a:pt x="889" y="123"/>
                    </a:lnTo>
                    <a:lnTo>
                      <a:pt x="753" y="0"/>
                    </a:lnTo>
                    <a:lnTo>
                      <a:pt x="753" y="9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50800" dir="5400000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5" name="Freeform 41">
                <a:extLst>
                  <a:ext uri="{FF2B5EF4-FFF2-40B4-BE49-F238E27FC236}">
                    <a16:creationId xmlns:a16="http://schemas.microsoft.com/office/drawing/2014/main" id="{7DAC1490-B7D8-AF4C-A3BC-B308E7E46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7768" y="2569452"/>
                <a:ext cx="135020" cy="288288"/>
              </a:xfrm>
              <a:custGeom>
                <a:avLst/>
                <a:gdLst>
                  <a:gd name="T0" fmla="*/ 66 w 615"/>
                  <a:gd name="T1" fmla="*/ 233 h 1311"/>
                  <a:gd name="T2" fmla="*/ 96 w 615"/>
                  <a:gd name="T3" fmla="*/ 224 h 1311"/>
                  <a:gd name="T4" fmla="*/ 107 w 615"/>
                  <a:gd name="T5" fmla="*/ 201 h 1311"/>
                  <a:gd name="T6" fmla="*/ 107 w 615"/>
                  <a:gd name="T7" fmla="*/ 184 h 1311"/>
                  <a:gd name="T8" fmla="*/ 116 w 615"/>
                  <a:gd name="T9" fmla="*/ 170 h 1311"/>
                  <a:gd name="T10" fmla="*/ 96 w 615"/>
                  <a:gd name="T11" fmla="*/ 162 h 1311"/>
                  <a:gd name="T12" fmla="*/ 89 w 615"/>
                  <a:gd name="T13" fmla="*/ 136 h 1311"/>
                  <a:gd name="T14" fmla="*/ 54 w 615"/>
                  <a:gd name="T15" fmla="*/ 74 h 1311"/>
                  <a:gd name="T16" fmla="*/ 25 w 615"/>
                  <a:gd name="T17" fmla="*/ 0 h 1311"/>
                  <a:gd name="T18" fmla="*/ 9 w 615"/>
                  <a:gd name="T19" fmla="*/ 6 h 1311"/>
                  <a:gd name="T20" fmla="*/ 2 w 615"/>
                  <a:gd name="T21" fmla="*/ 18 h 1311"/>
                  <a:gd name="T22" fmla="*/ 14 w 615"/>
                  <a:gd name="T23" fmla="*/ 52 h 1311"/>
                  <a:gd name="T24" fmla="*/ 18 w 615"/>
                  <a:gd name="T25" fmla="*/ 74 h 1311"/>
                  <a:gd name="T26" fmla="*/ 2 w 615"/>
                  <a:gd name="T27" fmla="*/ 97 h 1311"/>
                  <a:gd name="T28" fmla="*/ 0 w 615"/>
                  <a:gd name="T29" fmla="*/ 145 h 1311"/>
                  <a:gd name="T30" fmla="*/ 5 w 615"/>
                  <a:gd name="T31" fmla="*/ 200 h 1311"/>
                  <a:gd name="T32" fmla="*/ 12 w 615"/>
                  <a:gd name="T33" fmla="*/ 234 h 1311"/>
                  <a:gd name="T34" fmla="*/ 18 w 615"/>
                  <a:gd name="T35" fmla="*/ 248 h 1311"/>
                  <a:gd name="T36" fmla="*/ 66 w 615"/>
                  <a:gd name="T37" fmla="*/ 233 h 1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15" h="1311">
                    <a:moveTo>
                      <a:pt x="349" y="1231"/>
                    </a:moveTo>
                    <a:lnTo>
                      <a:pt x="507" y="1183"/>
                    </a:lnTo>
                    <a:lnTo>
                      <a:pt x="567" y="1063"/>
                    </a:lnTo>
                    <a:lnTo>
                      <a:pt x="567" y="975"/>
                    </a:lnTo>
                    <a:lnTo>
                      <a:pt x="615" y="900"/>
                    </a:lnTo>
                    <a:lnTo>
                      <a:pt x="508" y="859"/>
                    </a:lnTo>
                    <a:lnTo>
                      <a:pt x="472" y="721"/>
                    </a:lnTo>
                    <a:lnTo>
                      <a:pt x="285" y="390"/>
                    </a:lnTo>
                    <a:lnTo>
                      <a:pt x="135" y="0"/>
                    </a:lnTo>
                    <a:lnTo>
                      <a:pt x="46" y="31"/>
                    </a:lnTo>
                    <a:lnTo>
                      <a:pt x="13" y="97"/>
                    </a:lnTo>
                    <a:lnTo>
                      <a:pt x="75" y="277"/>
                    </a:lnTo>
                    <a:lnTo>
                      <a:pt x="96" y="393"/>
                    </a:lnTo>
                    <a:lnTo>
                      <a:pt x="12" y="514"/>
                    </a:lnTo>
                    <a:lnTo>
                      <a:pt x="0" y="766"/>
                    </a:lnTo>
                    <a:lnTo>
                      <a:pt x="24" y="1056"/>
                    </a:lnTo>
                    <a:lnTo>
                      <a:pt x="64" y="1239"/>
                    </a:lnTo>
                    <a:lnTo>
                      <a:pt x="96" y="1311"/>
                    </a:lnTo>
                    <a:lnTo>
                      <a:pt x="349" y="1231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50800" dir="5400000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6" name="Freeform 42">
                <a:extLst>
                  <a:ext uri="{FF2B5EF4-FFF2-40B4-BE49-F238E27FC236}">
                    <a16:creationId xmlns:a16="http://schemas.microsoft.com/office/drawing/2014/main" id="{2EF297F5-6C1E-4A49-9DC6-7E1E472AC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6867" y="2281164"/>
                <a:ext cx="306124" cy="487067"/>
              </a:xfrm>
              <a:custGeom>
                <a:avLst/>
                <a:gdLst>
                  <a:gd name="T0" fmla="*/ 0 w 1386"/>
                  <a:gd name="T1" fmla="*/ 249 h 2211"/>
                  <a:gd name="T2" fmla="*/ 29 w 1386"/>
                  <a:gd name="T3" fmla="*/ 323 h 2211"/>
                  <a:gd name="T4" fmla="*/ 64 w 1386"/>
                  <a:gd name="T5" fmla="*/ 385 h 2211"/>
                  <a:gd name="T6" fmla="*/ 71 w 1386"/>
                  <a:gd name="T7" fmla="*/ 411 h 2211"/>
                  <a:gd name="T8" fmla="*/ 92 w 1386"/>
                  <a:gd name="T9" fmla="*/ 419 h 2211"/>
                  <a:gd name="T10" fmla="*/ 109 w 1386"/>
                  <a:gd name="T11" fmla="*/ 374 h 2211"/>
                  <a:gd name="T12" fmla="*/ 109 w 1386"/>
                  <a:gd name="T13" fmla="*/ 351 h 2211"/>
                  <a:gd name="T14" fmla="*/ 125 w 1386"/>
                  <a:gd name="T15" fmla="*/ 333 h 2211"/>
                  <a:gd name="T16" fmla="*/ 143 w 1386"/>
                  <a:gd name="T17" fmla="*/ 318 h 2211"/>
                  <a:gd name="T18" fmla="*/ 166 w 1386"/>
                  <a:gd name="T19" fmla="*/ 289 h 2211"/>
                  <a:gd name="T20" fmla="*/ 172 w 1386"/>
                  <a:gd name="T21" fmla="*/ 266 h 2211"/>
                  <a:gd name="T22" fmla="*/ 164 w 1386"/>
                  <a:gd name="T23" fmla="*/ 260 h 2211"/>
                  <a:gd name="T24" fmla="*/ 178 w 1386"/>
                  <a:gd name="T25" fmla="*/ 245 h 2211"/>
                  <a:gd name="T26" fmla="*/ 189 w 1386"/>
                  <a:gd name="T27" fmla="*/ 266 h 2211"/>
                  <a:gd name="T28" fmla="*/ 195 w 1386"/>
                  <a:gd name="T29" fmla="*/ 261 h 2211"/>
                  <a:gd name="T30" fmla="*/ 195 w 1386"/>
                  <a:gd name="T31" fmla="*/ 232 h 2211"/>
                  <a:gd name="T32" fmla="*/ 229 w 1386"/>
                  <a:gd name="T33" fmla="*/ 215 h 2211"/>
                  <a:gd name="T34" fmla="*/ 245 w 1386"/>
                  <a:gd name="T35" fmla="*/ 200 h 2211"/>
                  <a:gd name="T36" fmla="*/ 263 w 1386"/>
                  <a:gd name="T37" fmla="*/ 181 h 2211"/>
                  <a:gd name="T38" fmla="*/ 263 w 1386"/>
                  <a:gd name="T39" fmla="*/ 158 h 2211"/>
                  <a:gd name="T40" fmla="*/ 248 w 1386"/>
                  <a:gd name="T41" fmla="*/ 150 h 2211"/>
                  <a:gd name="T42" fmla="*/ 246 w 1386"/>
                  <a:gd name="T43" fmla="*/ 136 h 2211"/>
                  <a:gd name="T44" fmla="*/ 226 w 1386"/>
                  <a:gd name="T45" fmla="*/ 138 h 2211"/>
                  <a:gd name="T46" fmla="*/ 212 w 1386"/>
                  <a:gd name="T47" fmla="*/ 130 h 2211"/>
                  <a:gd name="T48" fmla="*/ 202 w 1386"/>
                  <a:gd name="T49" fmla="*/ 114 h 2211"/>
                  <a:gd name="T50" fmla="*/ 183 w 1386"/>
                  <a:gd name="T51" fmla="*/ 113 h 2211"/>
                  <a:gd name="T52" fmla="*/ 170 w 1386"/>
                  <a:gd name="T53" fmla="*/ 100 h 2211"/>
                  <a:gd name="T54" fmla="*/ 167 w 1386"/>
                  <a:gd name="T55" fmla="*/ 76 h 2211"/>
                  <a:gd name="T56" fmla="*/ 152 w 1386"/>
                  <a:gd name="T57" fmla="*/ 56 h 2211"/>
                  <a:gd name="T58" fmla="*/ 144 w 1386"/>
                  <a:gd name="T59" fmla="*/ 35 h 2211"/>
                  <a:gd name="T60" fmla="*/ 129 w 1386"/>
                  <a:gd name="T61" fmla="*/ 0 h 2211"/>
                  <a:gd name="T62" fmla="*/ 109 w 1386"/>
                  <a:gd name="T63" fmla="*/ 2 h 2211"/>
                  <a:gd name="T64" fmla="*/ 90 w 1386"/>
                  <a:gd name="T65" fmla="*/ 2 h 2211"/>
                  <a:gd name="T66" fmla="*/ 70 w 1386"/>
                  <a:gd name="T67" fmla="*/ 24 h 2211"/>
                  <a:gd name="T68" fmla="*/ 52 w 1386"/>
                  <a:gd name="T69" fmla="*/ 33 h 2211"/>
                  <a:gd name="T70" fmla="*/ 35 w 1386"/>
                  <a:gd name="T71" fmla="*/ 23 h 2211"/>
                  <a:gd name="T72" fmla="*/ 30 w 1386"/>
                  <a:gd name="T73" fmla="*/ 11 h 2211"/>
                  <a:gd name="T74" fmla="*/ 15 w 1386"/>
                  <a:gd name="T75" fmla="*/ 41 h 2211"/>
                  <a:gd name="T76" fmla="*/ 21 w 1386"/>
                  <a:gd name="T77" fmla="*/ 56 h 2211"/>
                  <a:gd name="T78" fmla="*/ 18 w 1386"/>
                  <a:gd name="T79" fmla="*/ 74 h 2211"/>
                  <a:gd name="T80" fmla="*/ 11 w 1386"/>
                  <a:gd name="T81" fmla="*/ 104 h 2211"/>
                  <a:gd name="T82" fmla="*/ 15 w 1386"/>
                  <a:gd name="T83" fmla="*/ 133 h 2211"/>
                  <a:gd name="T84" fmla="*/ 24 w 1386"/>
                  <a:gd name="T85" fmla="*/ 163 h 2211"/>
                  <a:gd name="T86" fmla="*/ 18 w 1386"/>
                  <a:gd name="T87" fmla="*/ 187 h 2211"/>
                  <a:gd name="T88" fmla="*/ 11 w 1386"/>
                  <a:gd name="T89" fmla="*/ 224 h 2211"/>
                  <a:gd name="T90" fmla="*/ 0 w 1386"/>
                  <a:gd name="T91" fmla="*/ 249 h 221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386" h="2211">
                    <a:moveTo>
                      <a:pt x="0" y="1313"/>
                    </a:moveTo>
                    <a:lnTo>
                      <a:pt x="153" y="1703"/>
                    </a:lnTo>
                    <a:lnTo>
                      <a:pt x="337" y="2030"/>
                    </a:lnTo>
                    <a:lnTo>
                      <a:pt x="373" y="2169"/>
                    </a:lnTo>
                    <a:lnTo>
                      <a:pt x="483" y="2211"/>
                    </a:lnTo>
                    <a:lnTo>
                      <a:pt x="576" y="1976"/>
                    </a:lnTo>
                    <a:lnTo>
                      <a:pt x="577" y="1853"/>
                    </a:lnTo>
                    <a:lnTo>
                      <a:pt x="657" y="1757"/>
                    </a:lnTo>
                    <a:lnTo>
                      <a:pt x="753" y="1677"/>
                    </a:lnTo>
                    <a:lnTo>
                      <a:pt x="876" y="1526"/>
                    </a:lnTo>
                    <a:lnTo>
                      <a:pt x="906" y="1406"/>
                    </a:lnTo>
                    <a:lnTo>
                      <a:pt x="865" y="1373"/>
                    </a:lnTo>
                    <a:lnTo>
                      <a:pt x="937" y="1293"/>
                    </a:lnTo>
                    <a:lnTo>
                      <a:pt x="996" y="1406"/>
                    </a:lnTo>
                    <a:lnTo>
                      <a:pt x="1026" y="1376"/>
                    </a:lnTo>
                    <a:lnTo>
                      <a:pt x="1026" y="1226"/>
                    </a:lnTo>
                    <a:lnTo>
                      <a:pt x="1206" y="1136"/>
                    </a:lnTo>
                    <a:lnTo>
                      <a:pt x="1289" y="1056"/>
                    </a:lnTo>
                    <a:lnTo>
                      <a:pt x="1386" y="956"/>
                    </a:lnTo>
                    <a:lnTo>
                      <a:pt x="1386" y="836"/>
                    </a:lnTo>
                    <a:lnTo>
                      <a:pt x="1305" y="792"/>
                    </a:lnTo>
                    <a:lnTo>
                      <a:pt x="1296" y="716"/>
                    </a:lnTo>
                    <a:lnTo>
                      <a:pt x="1193" y="728"/>
                    </a:lnTo>
                    <a:lnTo>
                      <a:pt x="1116" y="686"/>
                    </a:lnTo>
                    <a:lnTo>
                      <a:pt x="1065" y="600"/>
                    </a:lnTo>
                    <a:lnTo>
                      <a:pt x="966" y="596"/>
                    </a:lnTo>
                    <a:lnTo>
                      <a:pt x="897" y="528"/>
                    </a:lnTo>
                    <a:lnTo>
                      <a:pt x="881" y="400"/>
                    </a:lnTo>
                    <a:lnTo>
                      <a:pt x="801" y="296"/>
                    </a:lnTo>
                    <a:lnTo>
                      <a:pt x="761" y="184"/>
                    </a:lnTo>
                    <a:lnTo>
                      <a:pt x="681" y="0"/>
                    </a:lnTo>
                    <a:lnTo>
                      <a:pt x="577" y="8"/>
                    </a:lnTo>
                    <a:lnTo>
                      <a:pt x="473" y="8"/>
                    </a:lnTo>
                    <a:lnTo>
                      <a:pt x="369" y="128"/>
                    </a:lnTo>
                    <a:lnTo>
                      <a:pt x="276" y="176"/>
                    </a:lnTo>
                    <a:lnTo>
                      <a:pt x="185" y="120"/>
                    </a:lnTo>
                    <a:lnTo>
                      <a:pt x="156" y="56"/>
                    </a:lnTo>
                    <a:lnTo>
                      <a:pt x="81" y="216"/>
                    </a:lnTo>
                    <a:lnTo>
                      <a:pt x="113" y="296"/>
                    </a:lnTo>
                    <a:lnTo>
                      <a:pt x="97" y="392"/>
                    </a:lnTo>
                    <a:lnTo>
                      <a:pt x="57" y="549"/>
                    </a:lnTo>
                    <a:lnTo>
                      <a:pt x="81" y="704"/>
                    </a:lnTo>
                    <a:lnTo>
                      <a:pt x="129" y="861"/>
                    </a:lnTo>
                    <a:lnTo>
                      <a:pt x="96" y="986"/>
                    </a:lnTo>
                    <a:lnTo>
                      <a:pt x="57" y="1184"/>
                    </a:lnTo>
                    <a:lnTo>
                      <a:pt x="0" y="1313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50800" dir="5400000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7" name="Freeform 43">
                <a:extLst>
                  <a:ext uri="{FF2B5EF4-FFF2-40B4-BE49-F238E27FC236}">
                    <a16:creationId xmlns:a16="http://schemas.microsoft.com/office/drawing/2014/main" id="{A428A48C-D6EE-4B42-AC09-9795B134D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964" y="3014671"/>
                <a:ext cx="137348" cy="115083"/>
              </a:xfrm>
              <a:custGeom>
                <a:avLst/>
                <a:gdLst>
                  <a:gd name="T0" fmla="*/ 11 w 622"/>
                  <a:gd name="T1" fmla="*/ 61 h 519"/>
                  <a:gd name="T2" fmla="*/ 28 w 622"/>
                  <a:gd name="T3" fmla="*/ 46 h 519"/>
                  <a:gd name="T4" fmla="*/ 53 w 622"/>
                  <a:gd name="T5" fmla="*/ 36 h 519"/>
                  <a:gd name="T6" fmla="*/ 83 w 622"/>
                  <a:gd name="T7" fmla="*/ 19 h 519"/>
                  <a:gd name="T8" fmla="*/ 101 w 622"/>
                  <a:gd name="T9" fmla="*/ 6 h 519"/>
                  <a:gd name="T10" fmla="*/ 115 w 622"/>
                  <a:gd name="T11" fmla="*/ 0 h 519"/>
                  <a:gd name="T12" fmla="*/ 118 w 622"/>
                  <a:gd name="T13" fmla="*/ 6 h 519"/>
                  <a:gd name="T14" fmla="*/ 111 w 622"/>
                  <a:gd name="T15" fmla="*/ 16 h 519"/>
                  <a:gd name="T16" fmla="*/ 85 w 622"/>
                  <a:gd name="T17" fmla="*/ 39 h 519"/>
                  <a:gd name="T18" fmla="*/ 50 w 622"/>
                  <a:gd name="T19" fmla="*/ 68 h 519"/>
                  <a:gd name="T20" fmla="*/ 27 w 622"/>
                  <a:gd name="T21" fmla="*/ 84 h 519"/>
                  <a:gd name="T22" fmla="*/ 17 w 622"/>
                  <a:gd name="T23" fmla="*/ 94 h 519"/>
                  <a:gd name="T24" fmla="*/ 2 w 622"/>
                  <a:gd name="T25" fmla="*/ 99 h 519"/>
                  <a:gd name="T26" fmla="*/ 0 w 622"/>
                  <a:gd name="T27" fmla="*/ 84 h 519"/>
                  <a:gd name="T28" fmla="*/ 11 w 622"/>
                  <a:gd name="T29" fmla="*/ 61 h 5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22" h="519">
                    <a:moveTo>
                      <a:pt x="60" y="322"/>
                    </a:moveTo>
                    <a:lnTo>
                      <a:pt x="147" y="240"/>
                    </a:lnTo>
                    <a:lnTo>
                      <a:pt x="281" y="187"/>
                    </a:lnTo>
                    <a:lnTo>
                      <a:pt x="435" y="101"/>
                    </a:lnTo>
                    <a:lnTo>
                      <a:pt x="531" y="34"/>
                    </a:lnTo>
                    <a:lnTo>
                      <a:pt x="608" y="0"/>
                    </a:lnTo>
                    <a:lnTo>
                      <a:pt x="622" y="34"/>
                    </a:lnTo>
                    <a:lnTo>
                      <a:pt x="584" y="82"/>
                    </a:lnTo>
                    <a:lnTo>
                      <a:pt x="450" y="202"/>
                    </a:lnTo>
                    <a:lnTo>
                      <a:pt x="262" y="355"/>
                    </a:lnTo>
                    <a:lnTo>
                      <a:pt x="142" y="442"/>
                    </a:lnTo>
                    <a:lnTo>
                      <a:pt x="89" y="495"/>
                    </a:lnTo>
                    <a:lnTo>
                      <a:pt x="8" y="519"/>
                    </a:lnTo>
                    <a:lnTo>
                      <a:pt x="0" y="442"/>
                    </a:lnTo>
                    <a:lnTo>
                      <a:pt x="60" y="322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50800" dir="5400000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8" name="Freeform 44">
                <a:extLst>
                  <a:ext uri="{FF2B5EF4-FFF2-40B4-BE49-F238E27FC236}">
                    <a16:creationId xmlns:a16="http://schemas.microsoft.com/office/drawing/2014/main" id="{98D363C9-8BB4-DE4E-B8E0-915CE3609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8558" y="2896101"/>
                <a:ext cx="68674" cy="79047"/>
              </a:xfrm>
              <a:custGeom>
                <a:avLst/>
                <a:gdLst>
                  <a:gd name="T0" fmla="*/ 0 w 314"/>
                  <a:gd name="T1" fmla="*/ 13 h 363"/>
                  <a:gd name="T2" fmla="*/ 42 w 314"/>
                  <a:gd name="T3" fmla="*/ 0 h 363"/>
                  <a:gd name="T4" fmla="*/ 59 w 314"/>
                  <a:gd name="T5" fmla="*/ 32 h 363"/>
                  <a:gd name="T6" fmla="*/ 51 w 314"/>
                  <a:gd name="T7" fmla="*/ 36 h 363"/>
                  <a:gd name="T8" fmla="*/ 45 w 314"/>
                  <a:gd name="T9" fmla="*/ 53 h 363"/>
                  <a:gd name="T10" fmla="*/ 29 w 314"/>
                  <a:gd name="T11" fmla="*/ 68 h 363"/>
                  <a:gd name="T12" fmla="*/ 26 w 314"/>
                  <a:gd name="T13" fmla="*/ 37 h 363"/>
                  <a:gd name="T14" fmla="*/ 0 w 314"/>
                  <a:gd name="T15" fmla="*/ 13 h 3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4" h="363">
                    <a:moveTo>
                      <a:pt x="0" y="69"/>
                    </a:moveTo>
                    <a:lnTo>
                      <a:pt x="225" y="0"/>
                    </a:lnTo>
                    <a:lnTo>
                      <a:pt x="314" y="171"/>
                    </a:lnTo>
                    <a:lnTo>
                      <a:pt x="273" y="192"/>
                    </a:lnTo>
                    <a:lnTo>
                      <a:pt x="237" y="282"/>
                    </a:lnTo>
                    <a:lnTo>
                      <a:pt x="156" y="363"/>
                    </a:lnTo>
                    <a:lnTo>
                      <a:pt x="138" y="195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9" name="Freeform 45">
                <a:extLst>
                  <a:ext uri="{FF2B5EF4-FFF2-40B4-BE49-F238E27FC236}">
                    <a16:creationId xmlns:a16="http://schemas.microsoft.com/office/drawing/2014/main" id="{A47B156A-D3B3-2A42-81EF-98EF84690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8627" y="2710109"/>
                <a:ext cx="481883" cy="223191"/>
              </a:xfrm>
              <a:custGeom>
                <a:avLst/>
                <a:gdLst>
                  <a:gd name="T0" fmla="*/ 0 w 2182"/>
                  <a:gd name="T1" fmla="*/ 106 h 1010"/>
                  <a:gd name="T2" fmla="*/ 28 w 2182"/>
                  <a:gd name="T3" fmla="*/ 92 h 1010"/>
                  <a:gd name="T4" fmla="*/ 59 w 2182"/>
                  <a:gd name="T5" fmla="*/ 67 h 1010"/>
                  <a:gd name="T6" fmla="*/ 77 w 2182"/>
                  <a:gd name="T7" fmla="*/ 47 h 1010"/>
                  <a:gd name="T8" fmla="*/ 104 w 2182"/>
                  <a:gd name="T9" fmla="*/ 17 h 1010"/>
                  <a:gd name="T10" fmla="*/ 147 w 2182"/>
                  <a:gd name="T11" fmla="*/ 0 h 1010"/>
                  <a:gd name="T12" fmla="*/ 148 w 2182"/>
                  <a:gd name="T13" fmla="*/ 20 h 1010"/>
                  <a:gd name="T14" fmla="*/ 132 w 2182"/>
                  <a:gd name="T15" fmla="*/ 30 h 1010"/>
                  <a:gd name="T16" fmla="*/ 113 w 2182"/>
                  <a:gd name="T17" fmla="*/ 39 h 1010"/>
                  <a:gd name="T18" fmla="*/ 120 w 2182"/>
                  <a:gd name="T19" fmla="*/ 52 h 1010"/>
                  <a:gd name="T20" fmla="*/ 117 w 2182"/>
                  <a:gd name="T21" fmla="*/ 55 h 1010"/>
                  <a:gd name="T22" fmla="*/ 121 w 2182"/>
                  <a:gd name="T23" fmla="*/ 69 h 1010"/>
                  <a:gd name="T24" fmla="*/ 141 w 2182"/>
                  <a:gd name="T25" fmla="*/ 57 h 1010"/>
                  <a:gd name="T26" fmla="*/ 160 w 2182"/>
                  <a:gd name="T27" fmla="*/ 56 h 1010"/>
                  <a:gd name="T28" fmla="*/ 190 w 2182"/>
                  <a:gd name="T29" fmla="*/ 78 h 1010"/>
                  <a:gd name="T30" fmla="*/ 213 w 2182"/>
                  <a:gd name="T31" fmla="*/ 77 h 1010"/>
                  <a:gd name="T32" fmla="*/ 233 w 2182"/>
                  <a:gd name="T33" fmla="*/ 86 h 1010"/>
                  <a:gd name="T34" fmla="*/ 249 w 2182"/>
                  <a:gd name="T35" fmla="*/ 78 h 1010"/>
                  <a:gd name="T36" fmla="*/ 259 w 2182"/>
                  <a:gd name="T37" fmla="*/ 69 h 1010"/>
                  <a:gd name="T38" fmla="*/ 282 w 2182"/>
                  <a:gd name="T39" fmla="*/ 53 h 1010"/>
                  <a:gd name="T40" fmla="*/ 311 w 2182"/>
                  <a:gd name="T41" fmla="*/ 43 h 1010"/>
                  <a:gd name="T42" fmla="*/ 327 w 2182"/>
                  <a:gd name="T43" fmla="*/ 36 h 1010"/>
                  <a:gd name="T44" fmla="*/ 335 w 2182"/>
                  <a:gd name="T45" fmla="*/ 53 h 1010"/>
                  <a:gd name="T46" fmla="*/ 345 w 2182"/>
                  <a:gd name="T47" fmla="*/ 69 h 1010"/>
                  <a:gd name="T48" fmla="*/ 366 w 2182"/>
                  <a:gd name="T49" fmla="*/ 68 h 1010"/>
                  <a:gd name="T50" fmla="*/ 382 w 2182"/>
                  <a:gd name="T51" fmla="*/ 59 h 1010"/>
                  <a:gd name="T52" fmla="*/ 406 w 2182"/>
                  <a:gd name="T53" fmla="*/ 62 h 1010"/>
                  <a:gd name="T54" fmla="*/ 414 w 2182"/>
                  <a:gd name="T55" fmla="*/ 78 h 1010"/>
                  <a:gd name="T56" fmla="*/ 414 w 2182"/>
                  <a:gd name="T57" fmla="*/ 95 h 1010"/>
                  <a:gd name="T58" fmla="*/ 404 w 2182"/>
                  <a:gd name="T59" fmla="*/ 88 h 1010"/>
                  <a:gd name="T60" fmla="*/ 388 w 2182"/>
                  <a:gd name="T61" fmla="*/ 86 h 1010"/>
                  <a:gd name="T62" fmla="*/ 371 w 2182"/>
                  <a:gd name="T63" fmla="*/ 103 h 1010"/>
                  <a:gd name="T64" fmla="*/ 354 w 2182"/>
                  <a:gd name="T65" fmla="*/ 95 h 1010"/>
                  <a:gd name="T66" fmla="*/ 338 w 2182"/>
                  <a:gd name="T67" fmla="*/ 92 h 1010"/>
                  <a:gd name="T68" fmla="*/ 319 w 2182"/>
                  <a:gd name="T69" fmla="*/ 95 h 1010"/>
                  <a:gd name="T70" fmla="*/ 302 w 2182"/>
                  <a:gd name="T71" fmla="*/ 112 h 1010"/>
                  <a:gd name="T72" fmla="*/ 268 w 2182"/>
                  <a:gd name="T73" fmla="*/ 138 h 1010"/>
                  <a:gd name="T74" fmla="*/ 259 w 2182"/>
                  <a:gd name="T75" fmla="*/ 155 h 1010"/>
                  <a:gd name="T76" fmla="*/ 250 w 2182"/>
                  <a:gd name="T77" fmla="*/ 155 h 1010"/>
                  <a:gd name="T78" fmla="*/ 250 w 2182"/>
                  <a:gd name="T79" fmla="*/ 138 h 1010"/>
                  <a:gd name="T80" fmla="*/ 234 w 2182"/>
                  <a:gd name="T81" fmla="*/ 133 h 1010"/>
                  <a:gd name="T82" fmla="*/ 224 w 2182"/>
                  <a:gd name="T83" fmla="*/ 135 h 1010"/>
                  <a:gd name="T84" fmla="*/ 220 w 2182"/>
                  <a:gd name="T85" fmla="*/ 145 h 1010"/>
                  <a:gd name="T86" fmla="*/ 213 w 2182"/>
                  <a:gd name="T87" fmla="*/ 174 h 1010"/>
                  <a:gd name="T88" fmla="*/ 194 w 2182"/>
                  <a:gd name="T89" fmla="*/ 192 h 1010"/>
                  <a:gd name="T90" fmla="*/ 176 w 2182"/>
                  <a:gd name="T91" fmla="*/ 174 h 1010"/>
                  <a:gd name="T92" fmla="*/ 175 w 2182"/>
                  <a:gd name="T93" fmla="*/ 162 h 1010"/>
                  <a:gd name="T94" fmla="*/ 147 w 2182"/>
                  <a:gd name="T95" fmla="*/ 140 h 1010"/>
                  <a:gd name="T96" fmla="*/ 113 w 2182"/>
                  <a:gd name="T97" fmla="*/ 146 h 1010"/>
                  <a:gd name="T98" fmla="*/ 108 w 2182"/>
                  <a:gd name="T99" fmla="*/ 134 h 1010"/>
                  <a:gd name="T100" fmla="*/ 84 w 2182"/>
                  <a:gd name="T101" fmla="*/ 135 h 1010"/>
                  <a:gd name="T102" fmla="*/ 61 w 2182"/>
                  <a:gd name="T103" fmla="*/ 134 h 1010"/>
                  <a:gd name="T104" fmla="*/ 28 w 2182"/>
                  <a:gd name="T105" fmla="*/ 134 h 1010"/>
                  <a:gd name="T106" fmla="*/ 11 w 2182"/>
                  <a:gd name="T107" fmla="*/ 121 h 1010"/>
                  <a:gd name="T108" fmla="*/ 0 w 2182"/>
                  <a:gd name="T109" fmla="*/ 106 h 10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82" h="1010">
                    <a:moveTo>
                      <a:pt x="0" y="557"/>
                    </a:moveTo>
                    <a:lnTo>
                      <a:pt x="148" y="482"/>
                    </a:lnTo>
                    <a:lnTo>
                      <a:pt x="310" y="350"/>
                    </a:lnTo>
                    <a:lnTo>
                      <a:pt x="406" y="248"/>
                    </a:lnTo>
                    <a:lnTo>
                      <a:pt x="549" y="90"/>
                    </a:lnTo>
                    <a:lnTo>
                      <a:pt x="776" y="0"/>
                    </a:lnTo>
                    <a:lnTo>
                      <a:pt x="778" y="104"/>
                    </a:lnTo>
                    <a:lnTo>
                      <a:pt x="694" y="158"/>
                    </a:lnTo>
                    <a:lnTo>
                      <a:pt x="598" y="206"/>
                    </a:lnTo>
                    <a:lnTo>
                      <a:pt x="634" y="272"/>
                    </a:lnTo>
                    <a:lnTo>
                      <a:pt x="616" y="290"/>
                    </a:lnTo>
                    <a:lnTo>
                      <a:pt x="640" y="363"/>
                    </a:lnTo>
                    <a:lnTo>
                      <a:pt x="742" y="302"/>
                    </a:lnTo>
                    <a:lnTo>
                      <a:pt x="844" y="297"/>
                    </a:lnTo>
                    <a:lnTo>
                      <a:pt x="1003" y="408"/>
                    </a:lnTo>
                    <a:lnTo>
                      <a:pt x="1120" y="404"/>
                    </a:lnTo>
                    <a:lnTo>
                      <a:pt x="1229" y="453"/>
                    </a:lnTo>
                    <a:lnTo>
                      <a:pt x="1312" y="410"/>
                    </a:lnTo>
                    <a:lnTo>
                      <a:pt x="1366" y="362"/>
                    </a:lnTo>
                    <a:lnTo>
                      <a:pt x="1486" y="278"/>
                    </a:lnTo>
                    <a:lnTo>
                      <a:pt x="1638" y="227"/>
                    </a:lnTo>
                    <a:lnTo>
                      <a:pt x="1726" y="188"/>
                    </a:lnTo>
                    <a:lnTo>
                      <a:pt x="1768" y="278"/>
                    </a:lnTo>
                    <a:lnTo>
                      <a:pt x="1819" y="363"/>
                    </a:lnTo>
                    <a:lnTo>
                      <a:pt x="1930" y="356"/>
                    </a:lnTo>
                    <a:lnTo>
                      <a:pt x="2014" y="308"/>
                    </a:lnTo>
                    <a:lnTo>
                      <a:pt x="2140" y="326"/>
                    </a:lnTo>
                    <a:lnTo>
                      <a:pt x="2182" y="408"/>
                    </a:lnTo>
                    <a:lnTo>
                      <a:pt x="2182" y="499"/>
                    </a:lnTo>
                    <a:lnTo>
                      <a:pt x="2128" y="464"/>
                    </a:lnTo>
                    <a:lnTo>
                      <a:pt x="2046" y="453"/>
                    </a:lnTo>
                    <a:lnTo>
                      <a:pt x="1955" y="544"/>
                    </a:lnTo>
                    <a:lnTo>
                      <a:pt x="1865" y="499"/>
                    </a:lnTo>
                    <a:lnTo>
                      <a:pt x="1780" y="482"/>
                    </a:lnTo>
                    <a:lnTo>
                      <a:pt x="1683" y="499"/>
                    </a:lnTo>
                    <a:lnTo>
                      <a:pt x="1592" y="589"/>
                    </a:lnTo>
                    <a:lnTo>
                      <a:pt x="1411" y="725"/>
                    </a:lnTo>
                    <a:lnTo>
                      <a:pt x="1366" y="816"/>
                    </a:lnTo>
                    <a:lnTo>
                      <a:pt x="1320" y="816"/>
                    </a:lnTo>
                    <a:lnTo>
                      <a:pt x="1320" y="725"/>
                    </a:lnTo>
                    <a:lnTo>
                      <a:pt x="1234" y="698"/>
                    </a:lnTo>
                    <a:lnTo>
                      <a:pt x="1180" y="710"/>
                    </a:lnTo>
                    <a:lnTo>
                      <a:pt x="1162" y="764"/>
                    </a:lnTo>
                    <a:lnTo>
                      <a:pt x="1120" y="914"/>
                    </a:lnTo>
                    <a:lnTo>
                      <a:pt x="1020" y="1010"/>
                    </a:lnTo>
                    <a:lnTo>
                      <a:pt x="928" y="914"/>
                    </a:lnTo>
                    <a:lnTo>
                      <a:pt x="924" y="853"/>
                    </a:lnTo>
                    <a:lnTo>
                      <a:pt x="777" y="736"/>
                    </a:lnTo>
                    <a:lnTo>
                      <a:pt x="598" y="767"/>
                    </a:lnTo>
                    <a:lnTo>
                      <a:pt x="568" y="707"/>
                    </a:lnTo>
                    <a:lnTo>
                      <a:pt x="442" y="710"/>
                    </a:lnTo>
                    <a:lnTo>
                      <a:pt x="321" y="703"/>
                    </a:lnTo>
                    <a:lnTo>
                      <a:pt x="147" y="706"/>
                    </a:lnTo>
                    <a:lnTo>
                      <a:pt x="58" y="637"/>
                    </a:lnTo>
                    <a:lnTo>
                      <a:pt x="0" y="557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0" name="Freeform 46">
                <a:extLst>
                  <a:ext uri="{FF2B5EF4-FFF2-40B4-BE49-F238E27FC236}">
                    <a16:creationId xmlns:a16="http://schemas.microsoft.com/office/drawing/2014/main" id="{F73B8372-891F-BE42-A305-541740540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0358" y="2846115"/>
                <a:ext cx="349191" cy="449869"/>
              </a:xfrm>
              <a:custGeom>
                <a:avLst/>
                <a:gdLst>
                  <a:gd name="T0" fmla="*/ 96 w 1586"/>
                  <a:gd name="T1" fmla="*/ 0 h 2040"/>
                  <a:gd name="T2" fmla="*/ 74 w 1586"/>
                  <a:gd name="T3" fmla="*/ 9 h 2040"/>
                  <a:gd name="T4" fmla="*/ 70 w 1586"/>
                  <a:gd name="T5" fmla="*/ 25 h 2040"/>
                  <a:gd name="T6" fmla="*/ 82 w 1586"/>
                  <a:gd name="T7" fmla="*/ 39 h 2040"/>
                  <a:gd name="T8" fmla="*/ 69 w 1586"/>
                  <a:gd name="T9" fmla="*/ 56 h 2040"/>
                  <a:gd name="T10" fmla="*/ 73 w 1586"/>
                  <a:gd name="T11" fmla="*/ 72 h 2040"/>
                  <a:gd name="T12" fmla="*/ 63 w 1586"/>
                  <a:gd name="T13" fmla="*/ 89 h 2040"/>
                  <a:gd name="T14" fmla="*/ 50 w 1586"/>
                  <a:gd name="T15" fmla="*/ 79 h 2040"/>
                  <a:gd name="T16" fmla="*/ 42 w 1586"/>
                  <a:gd name="T17" fmla="*/ 63 h 2040"/>
                  <a:gd name="T18" fmla="*/ 24 w 1586"/>
                  <a:gd name="T19" fmla="*/ 88 h 2040"/>
                  <a:gd name="T20" fmla="*/ 13 w 1586"/>
                  <a:gd name="T21" fmla="*/ 91 h 2040"/>
                  <a:gd name="T22" fmla="*/ 5 w 1586"/>
                  <a:gd name="T23" fmla="*/ 123 h 2040"/>
                  <a:gd name="T24" fmla="*/ 13 w 1586"/>
                  <a:gd name="T25" fmla="*/ 142 h 2040"/>
                  <a:gd name="T26" fmla="*/ 0 w 1586"/>
                  <a:gd name="T27" fmla="*/ 168 h 2040"/>
                  <a:gd name="T28" fmla="*/ 7 w 1586"/>
                  <a:gd name="T29" fmla="*/ 186 h 2040"/>
                  <a:gd name="T30" fmla="*/ 12 w 1586"/>
                  <a:gd name="T31" fmla="*/ 213 h 2040"/>
                  <a:gd name="T32" fmla="*/ 34 w 1586"/>
                  <a:gd name="T33" fmla="*/ 241 h 2040"/>
                  <a:gd name="T34" fmla="*/ 40 w 1586"/>
                  <a:gd name="T35" fmla="*/ 271 h 2040"/>
                  <a:gd name="T36" fmla="*/ 45 w 1586"/>
                  <a:gd name="T37" fmla="*/ 300 h 2040"/>
                  <a:gd name="T38" fmla="*/ 26 w 1586"/>
                  <a:gd name="T39" fmla="*/ 387 h 2040"/>
                  <a:gd name="T40" fmla="*/ 58 w 1586"/>
                  <a:gd name="T41" fmla="*/ 382 h 2040"/>
                  <a:gd name="T42" fmla="*/ 145 w 1586"/>
                  <a:gd name="T43" fmla="*/ 365 h 2040"/>
                  <a:gd name="T44" fmla="*/ 161 w 1586"/>
                  <a:gd name="T45" fmla="*/ 376 h 2040"/>
                  <a:gd name="T46" fmla="*/ 184 w 1586"/>
                  <a:gd name="T47" fmla="*/ 361 h 2040"/>
                  <a:gd name="T48" fmla="*/ 221 w 1586"/>
                  <a:gd name="T49" fmla="*/ 359 h 2040"/>
                  <a:gd name="T50" fmla="*/ 221 w 1586"/>
                  <a:gd name="T51" fmla="*/ 352 h 2040"/>
                  <a:gd name="T52" fmla="*/ 257 w 1586"/>
                  <a:gd name="T53" fmla="*/ 349 h 2040"/>
                  <a:gd name="T54" fmla="*/ 266 w 1586"/>
                  <a:gd name="T55" fmla="*/ 332 h 2040"/>
                  <a:gd name="T56" fmla="*/ 276 w 1586"/>
                  <a:gd name="T57" fmla="*/ 323 h 2040"/>
                  <a:gd name="T58" fmla="*/ 277 w 1586"/>
                  <a:gd name="T59" fmla="*/ 313 h 2040"/>
                  <a:gd name="T60" fmla="*/ 267 w 1586"/>
                  <a:gd name="T61" fmla="*/ 308 h 2040"/>
                  <a:gd name="T62" fmla="*/ 278 w 1586"/>
                  <a:gd name="T63" fmla="*/ 278 h 2040"/>
                  <a:gd name="T64" fmla="*/ 292 w 1586"/>
                  <a:gd name="T65" fmla="*/ 266 h 2040"/>
                  <a:gd name="T66" fmla="*/ 298 w 1586"/>
                  <a:gd name="T67" fmla="*/ 246 h 2040"/>
                  <a:gd name="T68" fmla="*/ 300 w 1586"/>
                  <a:gd name="T69" fmla="*/ 201 h 2040"/>
                  <a:gd name="T70" fmla="*/ 284 w 1586"/>
                  <a:gd name="T71" fmla="*/ 171 h 2040"/>
                  <a:gd name="T72" fmla="*/ 272 w 1586"/>
                  <a:gd name="T73" fmla="*/ 140 h 2040"/>
                  <a:gd name="T74" fmla="*/ 250 w 1586"/>
                  <a:gd name="T75" fmla="*/ 132 h 2040"/>
                  <a:gd name="T76" fmla="*/ 230 w 1586"/>
                  <a:gd name="T77" fmla="*/ 134 h 2040"/>
                  <a:gd name="T78" fmla="*/ 221 w 1586"/>
                  <a:gd name="T79" fmla="*/ 149 h 2040"/>
                  <a:gd name="T80" fmla="*/ 215 w 1586"/>
                  <a:gd name="T81" fmla="*/ 168 h 2040"/>
                  <a:gd name="T82" fmla="*/ 197 w 1586"/>
                  <a:gd name="T83" fmla="*/ 174 h 2040"/>
                  <a:gd name="T84" fmla="*/ 180 w 1586"/>
                  <a:gd name="T85" fmla="*/ 159 h 2040"/>
                  <a:gd name="T86" fmla="*/ 193 w 1586"/>
                  <a:gd name="T87" fmla="*/ 143 h 2040"/>
                  <a:gd name="T88" fmla="*/ 201 w 1586"/>
                  <a:gd name="T89" fmla="*/ 126 h 2040"/>
                  <a:gd name="T90" fmla="*/ 209 w 1586"/>
                  <a:gd name="T91" fmla="*/ 94 h 2040"/>
                  <a:gd name="T92" fmla="*/ 201 w 1586"/>
                  <a:gd name="T93" fmla="*/ 66 h 2040"/>
                  <a:gd name="T94" fmla="*/ 187 w 1586"/>
                  <a:gd name="T95" fmla="*/ 47 h 2040"/>
                  <a:gd name="T96" fmla="*/ 197 w 1586"/>
                  <a:gd name="T97" fmla="*/ 30 h 2040"/>
                  <a:gd name="T98" fmla="*/ 162 w 1586"/>
                  <a:gd name="T99" fmla="*/ 15 h 2040"/>
                  <a:gd name="T100" fmla="*/ 134 w 1586"/>
                  <a:gd name="T101" fmla="*/ 9 h 2040"/>
                  <a:gd name="T102" fmla="*/ 114 w 1586"/>
                  <a:gd name="T103" fmla="*/ 7 h 2040"/>
                  <a:gd name="T104" fmla="*/ 96 w 1586"/>
                  <a:gd name="T105" fmla="*/ 0 h 20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586" h="2040">
                    <a:moveTo>
                      <a:pt x="506" y="0"/>
                    </a:moveTo>
                    <a:lnTo>
                      <a:pt x="392" y="48"/>
                    </a:lnTo>
                    <a:lnTo>
                      <a:pt x="368" y="132"/>
                    </a:lnTo>
                    <a:lnTo>
                      <a:pt x="434" y="204"/>
                    </a:lnTo>
                    <a:lnTo>
                      <a:pt x="363" y="293"/>
                    </a:lnTo>
                    <a:lnTo>
                      <a:pt x="386" y="378"/>
                    </a:lnTo>
                    <a:lnTo>
                      <a:pt x="332" y="468"/>
                    </a:lnTo>
                    <a:lnTo>
                      <a:pt x="266" y="414"/>
                    </a:lnTo>
                    <a:lnTo>
                      <a:pt x="224" y="330"/>
                    </a:lnTo>
                    <a:lnTo>
                      <a:pt x="128" y="462"/>
                    </a:lnTo>
                    <a:lnTo>
                      <a:pt x="68" y="480"/>
                    </a:lnTo>
                    <a:lnTo>
                      <a:pt x="26" y="648"/>
                    </a:lnTo>
                    <a:lnTo>
                      <a:pt x="68" y="750"/>
                    </a:lnTo>
                    <a:lnTo>
                      <a:pt x="0" y="883"/>
                    </a:lnTo>
                    <a:lnTo>
                      <a:pt x="38" y="978"/>
                    </a:lnTo>
                    <a:lnTo>
                      <a:pt x="62" y="1122"/>
                    </a:lnTo>
                    <a:lnTo>
                      <a:pt x="182" y="1272"/>
                    </a:lnTo>
                    <a:lnTo>
                      <a:pt x="212" y="1428"/>
                    </a:lnTo>
                    <a:lnTo>
                      <a:pt x="236" y="1584"/>
                    </a:lnTo>
                    <a:lnTo>
                      <a:pt x="137" y="2040"/>
                    </a:lnTo>
                    <a:lnTo>
                      <a:pt x="304" y="2013"/>
                    </a:lnTo>
                    <a:lnTo>
                      <a:pt x="766" y="1926"/>
                    </a:lnTo>
                    <a:lnTo>
                      <a:pt x="851" y="1983"/>
                    </a:lnTo>
                    <a:lnTo>
                      <a:pt x="973" y="1905"/>
                    </a:lnTo>
                    <a:lnTo>
                      <a:pt x="1166" y="1895"/>
                    </a:lnTo>
                    <a:lnTo>
                      <a:pt x="1166" y="1857"/>
                    </a:lnTo>
                    <a:lnTo>
                      <a:pt x="1360" y="1841"/>
                    </a:lnTo>
                    <a:lnTo>
                      <a:pt x="1406" y="1752"/>
                    </a:lnTo>
                    <a:lnTo>
                      <a:pt x="1460" y="1704"/>
                    </a:lnTo>
                    <a:lnTo>
                      <a:pt x="1466" y="1650"/>
                    </a:lnTo>
                    <a:lnTo>
                      <a:pt x="1409" y="1626"/>
                    </a:lnTo>
                    <a:lnTo>
                      <a:pt x="1472" y="1464"/>
                    </a:lnTo>
                    <a:lnTo>
                      <a:pt x="1544" y="1404"/>
                    </a:lnTo>
                    <a:lnTo>
                      <a:pt x="1574" y="1296"/>
                    </a:lnTo>
                    <a:lnTo>
                      <a:pt x="1586" y="1062"/>
                    </a:lnTo>
                    <a:lnTo>
                      <a:pt x="1502" y="900"/>
                    </a:lnTo>
                    <a:lnTo>
                      <a:pt x="1436" y="738"/>
                    </a:lnTo>
                    <a:lnTo>
                      <a:pt x="1322" y="696"/>
                    </a:lnTo>
                    <a:lnTo>
                      <a:pt x="1214" y="708"/>
                    </a:lnTo>
                    <a:lnTo>
                      <a:pt x="1166" y="786"/>
                    </a:lnTo>
                    <a:lnTo>
                      <a:pt x="1136" y="888"/>
                    </a:lnTo>
                    <a:lnTo>
                      <a:pt x="1040" y="918"/>
                    </a:lnTo>
                    <a:lnTo>
                      <a:pt x="952" y="837"/>
                    </a:lnTo>
                    <a:lnTo>
                      <a:pt x="1022" y="756"/>
                    </a:lnTo>
                    <a:lnTo>
                      <a:pt x="1064" y="666"/>
                    </a:lnTo>
                    <a:lnTo>
                      <a:pt x="1106" y="498"/>
                    </a:lnTo>
                    <a:lnTo>
                      <a:pt x="1064" y="348"/>
                    </a:lnTo>
                    <a:lnTo>
                      <a:pt x="986" y="246"/>
                    </a:lnTo>
                    <a:lnTo>
                      <a:pt x="1040" y="156"/>
                    </a:lnTo>
                    <a:lnTo>
                      <a:pt x="854" y="78"/>
                    </a:lnTo>
                    <a:lnTo>
                      <a:pt x="710" y="48"/>
                    </a:lnTo>
                    <a:lnTo>
                      <a:pt x="602" y="36"/>
                    </a:lnTo>
                    <a:lnTo>
                      <a:pt x="506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1" name="Freeform 47">
                <a:extLst>
                  <a:ext uri="{FF2B5EF4-FFF2-40B4-BE49-F238E27FC236}">
                    <a16:creationId xmlns:a16="http://schemas.microsoft.com/office/drawing/2014/main" id="{5A8486C4-1330-2449-8F96-70BDBEA61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157" y="2398572"/>
                <a:ext cx="593624" cy="432432"/>
              </a:xfrm>
              <a:custGeom>
                <a:avLst/>
                <a:gdLst>
                  <a:gd name="T0" fmla="*/ 17 w 2687"/>
                  <a:gd name="T1" fmla="*/ 25 h 1962"/>
                  <a:gd name="T2" fmla="*/ 0 w 2687"/>
                  <a:gd name="T3" fmla="*/ 48 h 1962"/>
                  <a:gd name="T4" fmla="*/ 11 w 2687"/>
                  <a:gd name="T5" fmla="*/ 93 h 1962"/>
                  <a:gd name="T6" fmla="*/ 15 w 2687"/>
                  <a:gd name="T7" fmla="*/ 130 h 1962"/>
                  <a:gd name="T8" fmla="*/ 6 w 2687"/>
                  <a:gd name="T9" fmla="*/ 150 h 1962"/>
                  <a:gd name="T10" fmla="*/ 22 w 2687"/>
                  <a:gd name="T11" fmla="*/ 166 h 1962"/>
                  <a:gd name="T12" fmla="*/ 6 w 2687"/>
                  <a:gd name="T13" fmla="*/ 173 h 1962"/>
                  <a:gd name="T14" fmla="*/ 23 w 2687"/>
                  <a:gd name="T15" fmla="*/ 196 h 1962"/>
                  <a:gd name="T16" fmla="*/ 0 w 2687"/>
                  <a:gd name="T17" fmla="*/ 213 h 1962"/>
                  <a:gd name="T18" fmla="*/ 6 w 2687"/>
                  <a:gd name="T19" fmla="*/ 230 h 1962"/>
                  <a:gd name="T20" fmla="*/ 28 w 2687"/>
                  <a:gd name="T21" fmla="*/ 236 h 1962"/>
                  <a:gd name="T22" fmla="*/ 47 w 2687"/>
                  <a:gd name="T23" fmla="*/ 246 h 1962"/>
                  <a:gd name="T24" fmla="*/ 63 w 2687"/>
                  <a:gd name="T25" fmla="*/ 264 h 1962"/>
                  <a:gd name="T26" fmla="*/ 74 w 2687"/>
                  <a:gd name="T27" fmla="*/ 309 h 1962"/>
                  <a:gd name="T28" fmla="*/ 106 w 2687"/>
                  <a:gd name="T29" fmla="*/ 310 h 1962"/>
                  <a:gd name="T30" fmla="*/ 142 w 2687"/>
                  <a:gd name="T31" fmla="*/ 309 h 1962"/>
                  <a:gd name="T32" fmla="*/ 171 w 2687"/>
                  <a:gd name="T33" fmla="*/ 338 h 1962"/>
                  <a:gd name="T34" fmla="*/ 194 w 2687"/>
                  <a:gd name="T35" fmla="*/ 321 h 1962"/>
                  <a:gd name="T36" fmla="*/ 233 w 2687"/>
                  <a:gd name="T37" fmla="*/ 344 h 1962"/>
                  <a:gd name="T38" fmla="*/ 285 w 2687"/>
                  <a:gd name="T39" fmla="*/ 338 h 1962"/>
                  <a:gd name="T40" fmla="*/ 302 w 2687"/>
                  <a:gd name="T41" fmla="*/ 349 h 1962"/>
                  <a:gd name="T42" fmla="*/ 322 w 2687"/>
                  <a:gd name="T43" fmla="*/ 341 h 1962"/>
                  <a:gd name="T44" fmla="*/ 352 w 2687"/>
                  <a:gd name="T45" fmla="*/ 341 h 1962"/>
                  <a:gd name="T46" fmla="*/ 371 w 2687"/>
                  <a:gd name="T47" fmla="*/ 354 h 1962"/>
                  <a:gd name="T48" fmla="*/ 427 w 2687"/>
                  <a:gd name="T49" fmla="*/ 372 h 1962"/>
                  <a:gd name="T50" fmla="*/ 456 w 2687"/>
                  <a:gd name="T51" fmla="*/ 372 h 1962"/>
                  <a:gd name="T52" fmla="*/ 456 w 2687"/>
                  <a:gd name="T53" fmla="*/ 338 h 1962"/>
                  <a:gd name="T54" fmla="*/ 467 w 2687"/>
                  <a:gd name="T55" fmla="*/ 298 h 1962"/>
                  <a:gd name="T56" fmla="*/ 478 w 2687"/>
                  <a:gd name="T57" fmla="*/ 258 h 1962"/>
                  <a:gd name="T58" fmla="*/ 484 w 2687"/>
                  <a:gd name="T59" fmla="*/ 232 h 1962"/>
                  <a:gd name="T60" fmla="*/ 482 w 2687"/>
                  <a:gd name="T61" fmla="*/ 196 h 1962"/>
                  <a:gd name="T62" fmla="*/ 494 w 2687"/>
                  <a:gd name="T63" fmla="*/ 159 h 1962"/>
                  <a:gd name="T64" fmla="*/ 501 w 2687"/>
                  <a:gd name="T65" fmla="*/ 120 h 1962"/>
                  <a:gd name="T66" fmla="*/ 510 w 2687"/>
                  <a:gd name="T67" fmla="*/ 102 h 1962"/>
                  <a:gd name="T68" fmla="*/ 439 w 2687"/>
                  <a:gd name="T69" fmla="*/ 78 h 1962"/>
                  <a:gd name="T70" fmla="*/ 389 w 2687"/>
                  <a:gd name="T71" fmla="*/ 66 h 1962"/>
                  <a:gd name="T72" fmla="*/ 321 w 2687"/>
                  <a:gd name="T73" fmla="*/ 54 h 1962"/>
                  <a:gd name="T74" fmla="*/ 234 w 2687"/>
                  <a:gd name="T75" fmla="*/ 35 h 1962"/>
                  <a:gd name="T76" fmla="*/ 137 w 2687"/>
                  <a:gd name="T77" fmla="*/ 0 h 1962"/>
                  <a:gd name="T78" fmla="*/ 144 w 2687"/>
                  <a:gd name="T79" fmla="*/ 26 h 1962"/>
                  <a:gd name="T80" fmla="*/ 165 w 2687"/>
                  <a:gd name="T81" fmla="*/ 42 h 1962"/>
                  <a:gd name="T82" fmla="*/ 142 w 2687"/>
                  <a:gd name="T83" fmla="*/ 53 h 1962"/>
                  <a:gd name="T84" fmla="*/ 159 w 2687"/>
                  <a:gd name="T85" fmla="*/ 71 h 1962"/>
                  <a:gd name="T86" fmla="*/ 154 w 2687"/>
                  <a:gd name="T87" fmla="*/ 116 h 1962"/>
                  <a:gd name="T88" fmla="*/ 137 w 2687"/>
                  <a:gd name="T89" fmla="*/ 162 h 1962"/>
                  <a:gd name="T90" fmla="*/ 108 w 2687"/>
                  <a:gd name="T91" fmla="*/ 179 h 1962"/>
                  <a:gd name="T92" fmla="*/ 120 w 2687"/>
                  <a:gd name="T93" fmla="*/ 156 h 1962"/>
                  <a:gd name="T94" fmla="*/ 125 w 2687"/>
                  <a:gd name="T95" fmla="*/ 156 h 1962"/>
                  <a:gd name="T96" fmla="*/ 125 w 2687"/>
                  <a:gd name="T97" fmla="*/ 110 h 1962"/>
                  <a:gd name="T98" fmla="*/ 114 w 2687"/>
                  <a:gd name="T99" fmla="*/ 105 h 1962"/>
                  <a:gd name="T100" fmla="*/ 125 w 2687"/>
                  <a:gd name="T101" fmla="*/ 93 h 1962"/>
                  <a:gd name="T102" fmla="*/ 104 w 2687"/>
                  <a:gd name="T103" fmla="*/ 73 h 1962"/>
                  <a:gd name="T104" fmla="*/ 80 w 2687"/>
                  <a:gd name="T105" fmla="*/ 62 h 1962"/>
                  <a:gd name="T106" fmla="*/ 54 w 2687"/>
                  <a:gd name="T107" fmla="*/ 50 h 1962"/>
                  <a:gd name="T108" fmla="*/ 17 w 2687"/>
                  <a:gd name="T109" fmla="*/ 25 h 196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687" h="1962">
                    <a:moveTo>
                      <a:pt x="90" y="132"/>
                    </a:moveTo>
                    <a:lnTo>
                      <a:pt x="0" y="252"/>
                    </a:lnTo>
                    <a:lnTo>
                      <a:pt x="60" y="492"/>
                    </a:lnTo>
                    <a:lnTo>
                      <a:pt x="81" y="686"/>
                    </a:lnTo>
                    <a:lnTo>
                      <a:pt x="30" y="792"/>
                    </a:lnTo>
                    <a:lnTo>
                      <a:pt x="118" y="878"/>
                    </a:lnTo>
                    <a:lnTo>
                      <a:pt x="30" y="912"/>
                    </a:lnTo>
                    <a:lnTo>
                      <a:pt x="120" y="1032"/>
                    </a:lnTo>
                    <a:lnTo>
                      <a:pt x="0" y="1122"/>
                    </a:lnTo>
                    <a:lnTo>
                      <a:pt x="30" y="1212"/>
                    </a:lnTo>
                    <a:lnTo>
                      <a:pt x="145" y="1243"/>
                    </a:lnTo>
                    <a:lnTo>
                      <a:pt x="246" y="1298"/>
                    </a:lnTo>
                    <a:lnTo>
                      <a:pt x="330" y="1392"/>
                    </a:lnTo>
                    <a:lnTo>
                      <a:pt x="390" y="1632"/>
                    </a:lnTo>
                    <a:lnTo>
                      <a:pt x="556" y="1637"/>
                    </a:lnTo>
                    <a:lnTo>
                      <a:pt x="750" y="1632"/>
                    </a:lnTo>
                    <a:lnTo>
                      <a:pt x="900" y="1782"/>
                    </a:lnTo>
                    <a:lnTo>
                      <a:pt x="1020" y="1692"/>
                    </a:lnTo>
                    <a:lnTo>
                      <a:pt x="1230" y="1812"/>
                    </a:lnTo>
                    <a:lnTo>
                      <a:pt x="1501" y="1782"/>
                    </a:lnTo>
                    <a:lnTo>
                      <a:pt x="1591" y="1842"/>
                    </a:lnTo>
                    <a:lnTo>
                      <a:pt x="1699" y="1801"/>
                    </a:lnTo>
                    <a:lnTo>
                      <a:pt x="1855" y="1801"/>
                    </a:lnTo>
                    <a:lnTo>
                      <a:pt x="1955" y="1865"/>
                    </a:lnTo>
                    <a:lnTo>
                      <a:pt x="2251" y="1962"/>
                    </a:lnTo>
                    <a:lnTo>
                      <a:pt x="2401" y="1962"/>
                    </a:lnTo>
                    <a:lnTo>
                      <a:pt x="2401" y="1782"/>
                    </a:lnTo>
                    <a:lnTo>
                      <a:pt x="2461" y="1572"/>
                    </a:lnTo>
                    <a:lnTo>
                      <a:pt x="2521" y="1362"/>
                    </a:lnTo>
                    <a:lnTo>
                      <a:pt x="2550" y="1225"/>
                    </a:lnTo>
                    <a:lnTo>
                      <a:pt x="2540" y="1033"/>
                    </a:lnTo>
                    <a:lnTo>
                      <a:pt x="2604" y="841"/>
                    </a:lnTo>
                    <a:lnTo>
                      <a:pt x="2641" y="631"/>
                    </a:lnTo>
                    <a:lnTo>
                      <a:pt x="2687" y="539"/>
                    </a:lnTo>
                    <a:lnTo>
                      <a:pt x="2312" y="411"/>
                    </a:lnTo>
                    <a:lnTo>
                      <a:pt x="2047" y="347"/>
                    </a:lnTo>
                    <a:lnTo>
                      <a:pt x="1690" y="283"/>
                    </a:lnTo>
                    <a:lnTo>
                      <a:pt x="1233" y="183"/>
                    </a:lnTo>
                    <a:lnTo>
                      <a:pt x="721" y="0"/>
                    </a:lnTo>
                    <a:lnTo>
                      <a:pt x="758" y="137"/>
                    </a:lnTo>
                    <a:lnTo>
                      <a:pt x="870" y="222"/>
                    </a:lnTo>
                    <a:lnTo>
                      <a:pt x="750" y="282"/>
                    </a:lnTo>
                    <a:lnTo>
                      <a:pt x="840" y="372"/>
                    </a:lnTo>
                    <a:lnTo>
                      <a:pt x="810" y="612"/>
                    </a:lnTo>
                    <a:lnTo>
                      <a:pt x="720" y="852"/>
                    </a:lnTo>
                    <a:lnTo>
                      <a:pt x="570" y="942"/>
                    </a:lnTo>
                    <a:lnTo>
                      <a:pt x="630" y="822"/>
                    </a:lnTo>
                    <a:lnTo>
                      <a:pt x="660" y="822"/>
                    </a:lnTo>
                    <a:lnTo>
                      <a:pt x="660" y="582"/>
                    </a:lnTo>
                    <a:lnTo>
                      <a:pt x="600" y="552"/>
                    </a:lnTo>
                    <a:lnTo>
                      <a:pt x="660" y="492"/>
                    </a:lnTo>
                    <a:lnTo>
                      <a:pt x="547" y="384"/>
                    </a:lnTo>
                    <a:lnTo>
                      <a:pt x="419" y="329"/>
                    </a:lnTo>
                    <a:lnTo>
                      <a:pt x="282" y="265"/>
                    </a:lnTo>
                    <a:lnTo>
                      <a:pt x="90" y="132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2" name="Freeform 48">
                <a:extLst>
                  <a:ext uri="{FF2B5EF4-FFF2-40B4-BE49-F238E27FC236}">
                    <a16:creationId xmlns:a16="http://schemas.microsoft.com/office/drawing/2014/main" id="{E6D9E6C2-C548-3A4B-83A7-E664D5CCB3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710" y="2665935"/>
                <a:ext cx="718169" cy="588200"/>
              </a:xfrm>
              <a:custGeom>
                <a:avLst/>
                <a:gdLst>
                  <a:gd name="T0" fmla="*/ 150 w 3256"/>
                  <a:gd name="T1" fmla="*/ 0 h 2669"/>
                  <a:gd name="T2" fmla="*/ 127 w 3256"/>
                  <a:gd name="T3" fmla="*/ 29 h 2669"/>
                  <a:gd name="T4" fmla="*/ 132 w 3256"/>
                  <a:gd name="T5" fmla="*/ 68 h 2669"/>
                  <a:gd name="T6" fmla="*/ 109 w 3256"/>
                  <a:gd name="T7" fmla="*/ 85 h 2669"/>
                  <a:gd name="T8" fmla="*/ 103 w 3256"/>
                  <a:gd name="T9" fmla="*/ 114 h 2669"/>
                  <a:gd name="T10" fmla="*/ 91 w 3256"/>
                  <a:gd name="T11" fmla="*/ 139 h 2669"/>
                  <a:gd name="T12" fmla="*/ 79 w 3256"/>
                  <a:gd name="T13" fmla="*/ 173 h 2669"/>
                  <a:gd name="T14" fmla="*/ 58 w 3256"/>
                  <a:gd name="T15" fmla="*/ 207 h 2669"/>
                  <a:gd name="T16" fmla="*/ 30 w 3256"/>
                  <a:gd name="T17" fmla="*/ 240 h 2669"/>
                  <a:gd name="T18" fmla="*/ 29 w 3256"/>
                  <a:gd name="T19" fmla="*/ 263 h 2669"/>
                  <a:gd name="T20" fmla="*/ 12 w 3256"/>
                  <a:gd name="T21" fmla="*/ 284 h 2669"/>
                  <a:gd name="T22" fmla="*/ 17 w 3256"/>
                  <a:gd name="T23" fmla="*/ 325 h 2669"/>
                  <a:gd name="T24" fmla="*/ 0 w 3256"/>
                  <a:gd name="T25" fmla="*/ 357 h 2669"/>
                  <a:gd name="T26" fmla="*/ 9 w 3256"/>
                  <a:gd name="T27" fmla="*/ 370 h 2669"/>
                  <a:gd name="T28" fmla="*/ 46 w 3256"/>
                  <a:gd name="T29" fmla="*/ 381 h 2669"/>
                  <a:gd name="T30" fmla="*/ 302 w 3256"/>
                  <a:gd name="T31" fmla="*/ 460 h 2669"/>
                  <a:gd name="T32" fmla="*/ 524 w 3256"/>
                  <a:gd name="T33" fmla="*/ 506 h 2669"/>
                  <a:gd name="T34" fmla="*/ 547 w 3256"/>
                  <a:gd name="T35" fmla="*/ 352 h 2669"/>
                  <a:gd name="T36" fmla="*/ 569 w 3256"/>
                  <a:gd name="T37" fmla="*/ 318 h 2669"/>
                  <a:gd name="T38" fmla="*/ 552 w 3256"/>
                  <a:gd name="T39" fmla="*/ 296 h 2669"/>
                  <a:gd name="T40" fmla="*/ 552 w 3256"/>
                  <a:gd name="T41" fmla="*/ 273 h 2669"/>
                  <a:gd name="T42" fmla="*/ 581 w 3256"/>
                  <a:gd name="T43" fmla="*/ 256 h 2669"/>
                  <a:gd name="T44" fmla="*/ 586 w 3256"/>
                  <a:gd name="T45" fmla="*/ 227 h 2669"/>
                  <a:gd name="T46" fmla="*/ 586 w 3256"/>
                  <a:gd name="T47" fmla="*/ 222 h 2669"/>
                  <a:gd name="T48" fmla="*/ 592 w 3256"/>
                  <a:gd name="T49" fmla="*/ 210 h 2669"/>
                  <a:gd name="T50" fmla="*/ 615 w 3256"/>
                  <a:gd name="T51" fmla="*/ 205 h 2669"/>
                  <a:gd name="T52" fmla="*/ 617 w 3256"/>
                  <a:gd name="T53" fmla="*/ 187 h 2669"/>
                  <a:gd name="T54" fmla="*/ 615 w 3256"/>
                  <a:gd name="T55" fmla="*/ 165 h 2669"/>
                  <a:gd name="T56" fmla="*/ 598 w 3256"/>
                  <a:gd name="T57" fmla="*/ 142 h 2669"/>
                  <a:gd name="T58" fmla="*/ 571 w 3256"/>
                  <a:gd name="T59" fmla="*/ 142 h 2669"/>
                  <a:gd name="T60" fmla="*/ 514 w 3256"/>
                  <a:gd name="T61" fmla="*/ 124 h 2669"/>
                  <a:gd name="T62" fmla="*/ 496 w 3256"/>
                  <a:gd name="T63" fmla="*/ 111 h 2669"/>
                  <a:gd name="T64" fmla="*/ 466 w 3256"/>
                  <a:gd name="T65" fmla="*/ 111 h 2669"/>
                  <a:gd name="T66" fmla="*/ 446 w 3256"/>
                  <a:gd name="T67" fmla="*/ 119 h 2669"/>
                  <a:gd name="T68" fmla="*/ 428 w 3256"/>
                  <a:gd name="T69" fmla="*/ 108 h 2669"/>
                  <a:gd name="T70" fmla="*/ 377 w 3256"/>
                  <a:gd name="T71" fmla="*/ 114 h 2669"/>
                  <a:gd name="T72" fmla="*/ 337 w 3256"/>
                  <a:gd name="T73" fmla="*/ 91 h 2669"/>
                  <a:gd name="T74" fmla="*/ 314 w 3256"/>
                  <a:gd name="T75" fmla="*/ 108 h 2669"/>
                  <a:gd name="T76" fmla="*/ 286 w 3256"/>
                  <a:gd name="T77" fmla="*/ 79 h 2669"/>
                  <a:gd name="T78" fmla="*/ 252 w 3256"/>
                  <a:gd name="T79" fmla="*/ 80 h 2669"/>
                  <a:gd name="T80" fmla="*/ 218 w 3256"/>
                  <a:gd name="T81" fmla="*/ 79 h 2669"/>
                  <a:gd name="T82" fmla="*/ 206 w 3256"/>
                  <a:gd name="T83" fmla="*/ 34 h 2669"/>
                  <a:gd name="T84" fmla="*/ 191 w 3256"/>
                  <a:gd name="T85" fmla="*/ 16 h 2669"/>
                  <a:gd name="T86" fmla="*/ 171 w 3256"/>
                  <a:gd name="T87" fmla="*/ 5 h 2669"/>
                  <a:gd name="T88" fmla="*/ 150 w 3256"/>
                  <a:gd name="T89" fmla="*/ 0 h 266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256" h="2669">
                    <a:moveTo>
                      <a:pt x="789" y="0"/>
                    </a:moveTo>
                    <a:lnTo>
                      <a:pt x="672" y="155"/>
                    </a:lnTo>
                    <a:lnTo>
                      <a:pt x="694" y="359"/>
                    </a:lnTo>
                    <a:lnTo>
                      <a:pt x="574" y="449"/>
                    </a:lnTo>
                    <a:lnTo>
                      <a:pt x="544" y="599"/>
                    </a:lnTo>
                    <a:lnTo>
                      <a:pt x="480" y="731"/>
                    </a:lnTo>
                    <a:lnTo>
                      <a:pt x="416" y="915"/>
                    </a:lnTo>
                    <a:lnTo>
                      <a:pt x="304" y="1091"/>
                    </a:lnTo>
                    <a:lnTo>
                      <a:pt x="160" y="1267"/>
                    </a:lnTo>
                    <a:lnTo>
                      <a:pt x="152" y="1387"/>
                    </a:lnTo>
                    <a:lnTo>
                      <a:pt x="64" y="1499"/>
                    </a:lnTo>
                    <a:lnTo>
                      <a:pt x="88" y="1715"/>
                    </a:lnTo>
                    <a:lnTo>
                      <a:pt x="0" y="1883"/>
                    </a:lnTo>
                    <a:lnTo>
                      <a:pt x="48" y="1952"/>
                    </a:lnTo>
                    <a:lnTo>
                      <a:pt x="244" y="2009"/>
                    </a:lnTo>
                    <a:lnTo>
                      <a:pt x="1594" y="2429"/>
                    </a:lnTo>
                    <a:lnTo>
                      <a:pt x="2765" y="2669"/>
                    </a:lnTo>
                    <a:lnTo>
                      <a:pt x="2885" y="1859"/>
                    </a:lnTo>
                    <a:lnTo>
                      <a:pt x="3005" y="1679"/>
                    </a:lnTo>
                    <a:lnTo>
                      <a:pt x="2915" y="1559"/>
                    </a:lnTo>
                    <a:lnTo>
                      <a:pt x="2915" y="1439"/>
                    </a:lnTo>
                    <a:lnTo>
                      <a:pt x="3065" y="1349"/>
                    </a:lnTo>
                    <a:lnTo>
                      <a:pt x="3095" y="1199"/>
                    </a:lnTo>
                    <a:lnTo>
                      <a:pt x="3095" y="1169"/>
                    </a:lnTo>
                    <a:lnTo>
                      <a:pt x="3125" y="1109"/>
                    </a:lnTo>
                    <a:lnTo>
                      <a:pt x="3245" y="1079"/>
                    </a:lnTo>
                    <a:lnTo>
                      <a:pt x="3256" y="987"/>
                    </a:lnTo>
                    <a:lnTo>
                      <a:pt x="3245" y="869"/>
                    </a:lnTo>
                    <a:lnTo>
                      <a:pt x="3158" y="749"/>
                    </a:lnTo>
                    <a:lnTo>
                      <a:pt x="3012" y="749"/>
                    </a:lnTo>
                    <a:lnTo>
                      <a:pt x="2715" y="653"/>
                    </a:lnTo>
                    <a:lnTo>
                      <a:pt x="2615" y="587"/>
                    </a:lnTo>
                    <a:lnTo>
                      <a:pt x="2460" y="587"/>
                    </a:lnTo>
                    <a:lnTo>
                      <a:pt x="2351" y="629"/>
                    </a:lnTo>
                    <a:lnTo>
                      <a:pt x="2259" y="569"/>
                    </a:lnTo>
                    <a:lnTo>
                      <a:pt x="1989" y="599"/>
                    </a:lnTo>
                    <a:lnTo>
                      <a:pt x="1779" y="480"/>
                    </a:lnTo>
                    <a:lnTo>
                      <a:pt x="1659" y="569"/>
                    </a:lnTo>
                    <a:lnTo>
                      <a:pt x="1508" y="419"/>
                    </a:lnTo>
                    <a:lnTo>
                      <a:pt x="1331" y="423"/>
                    </a:lnTo>
                    <a:lnTo>
                      <a:pt x="1148" y="419"/>
                    </a:lnTo>
                    <a:lnTo>
                      <a:pt x="1088" y="180"/>
                    </a:lnTo>
                    <a:lnTo>
                      <a:pt x="1010" y="87"/>
                    </a:lnTo>
                    <a:lnTo>
                      <a:pt x="905" y="29"/>
                    </a:lnTo>
                    <a:lnTo>
                      <a:pt x="789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3" name="Freeform 49">
                <a:extLst>
                  <a:ext uri="{FF2B5EF4-FFF2-40B4-BE49-F238E27FC236}">
                    <a16:creationId xmlns:a16="http://schemas.microsoft.com/office/drawing/2014/main" id="{A7827C12-D84C-2E4F-9CD8-492B258B9D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9495" y="3096042"/>
                <a:ext cx="770547" cy="1231036"/>
              </a:xfrm>
              <a:custGeom>
                <a:avLst/>
                <a:gdLst>
                  <a:gd name="T0" fmla="*/ 42 w 3498"/>
                  <a:gd name="T1" fmla="*/ 24 h 5586"/>
                  <a:gd name="T2" fmla="*/ 38 w 3498"/>
                  <a:gd name="T3" fmla="*/ 71 h 5586"/>
                  <a:gd name="T4" fmla="*/ 0 w 3498"/>
                  <a:gd name="T5" fmla="*/ 138 h 5586"/>
                  <a:gd name="T6" fmla="*/ 23 w 3498"/>
                  <a:gd name="T7" fmla="*/ 193 h 5586"/>
                  <a:gd name="T8" fmla="*/ 25 w 3498"/>
                  <a:gd name="T9" fmla="*/ 248 h 5586"/>
                  <a:gd name="T10" fmla="*/ 28 w 3498"/>
                  <a:gd name="T11" fmla="*/ 341 h 5586"/>
                  <a:gd name="T12" fmla="*/ 47 w 3498"/>
                  <a:gd name="T13" fmla="*/ 399 h 5586"/>
                  <a:gd name="T14" fmla="*/ 64 w 3498"/>
                  <a:gd name="T15" fmla="*/ 430 h 5586"/>
                  <a:gd name="T16" fmla="*/ 91 w 3498"/>
                  <a:gd name="T17" fmla="*/ 390 h 5586"/>
                  <a:gd name="T18" fmla="*/ 92 w 3498"/>
                  <a:gd name="T19" fmla="*/ 425 h 5586"/>
                  <a:gd name="T20" fmla="*/ 72 w 3498"/>
                  <a:gd name="T21" fmla="*/ 452 h 5586"/>
                  <a:gd name="T22" fmla="*/ 61 w 3498"/>
                  <a:gd name="T23" fmla="*/ 486 h 5586"/>
                  <a:gd name="T24" fmla="*/ 111 w 3498"/>
                  <a:gd name="T25" fmla="*/ 538 h 5586"/>
                  <a:gd name="T26" fmla="*/ 90 w 3498"/>
                  <a:gd name="T27" fmla="*/ 569 h 5586"/>
                  <a:gd name="T28" fmla="*/ 124 w 3498"/>
                  <a:gd name="T29" fmla="*/ 637 h 5586"/>
                  <a:gd name="T30" fmla="*/ 152 w 3498"/>
                  <a:gd name="T31" fmla="*/ 708 h 5586"/>
                  <a:gd name="T32" fmla="*/ 156 w 3498"/>
                  <a:gd name="T33" fmla="*/ 783 h 5586"/>
                  <a:gd name="T34" fmla="*/ 235 w 3498"/>
                  <a:gd name="T35" fmla="*/ 820 h 5586"/>
                  <a:gd name="T36" fmla="*/ 288 w 3498"/>
                  <a:gd name="T37" fmla="*/ 862 h 5586"/>
                  <a:gd name="T38" fmla="*/ 322 w 3498"/>
                  <a:gd name="T39" fmla="*/ 879 h 5586"/>
                  <a:gd name="T40" fmla="*/ 351 w 3498"/>
                  <a:gd name="T41" fmla="*/ 918 h 5586"/>
                  <a:gd name="T42" fmla="*/ 385 w 3498"/>
                  <a:gd name="T43" fmla="*/ 959 h 5586"/>
                  <a:gd name="T44" fmla="*/ 395 w 3498"/>
                  <a:gd name="T45" fmla="*/ 1023 h 5586"/>
                  <a:gd name="T46" fmla="*/ 441 w 3498"/>
                  <a:gd name="T47" fmla="*/ 1040 h 5586"/>
                  <a:gd name="T48" fmla="*/ 503 w 3498"/>
                  <a:gd name="T49" fmla="*/ 1049 h 5586"/>
                  <a:gd name="T50" fmla="*/ 594 w 3498"/>
                  <a:gd name="T51" fmla="*/ 1059 h 5586"/>
                  <a:gd name="T52" fmla="*/ 612 w 3498"/>
                  <a:gd name="T53" fmla="*/ 1027 h 5586"/>
                  <a:gd name="T54" fmla="*/ 612 w 3498"/>
                  <a:gd name="T55" fmla="*/ 983 h 5586"/>
                  <a:gd name="T56" fmla="*/ 623 w 3498"/>
                  <a:gd name="T57" fmla="*/ 953 h 5586"/>
                  <a:gd name="T58" fmla="*/ 646 w 3498"/>
                  <a:gd name="T59" fmla="*/ 919 h 5586"/>
                  <a:gd name="T60" fmla="*/ 657 w 3498"/>
                  <a:gd name="T61" fmla="*/ 919 h 5586"/>
                  <a:gd name="T62" fmla="*/ 640 w 3498"/>
                  <a:gd name="T63" fmla="*/ 867 h 5586"/>
                  <a:gd name="T64" fmla="*/ 561 w 3498"/>
                  <a:gd name="T65" fmla="*/ 737 h 5586"/>
                  <a:gd name="T66" fmla="*/ 402 w 3498"/>
                  <a:gd name="T67" fmla="*/ 513 h 5586"/>
                  <a:gd name="T68" fmla="*/ 295 w 3498"/>
                  <a:gd name="T69" fmla="*/ 367 h 5586"/>
                  <a:gd name="T70" fmla="*/ 84 w 3498"/>
                  <a:gd name="T71" fmla="*/ 9 h 558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498" h="5586">
                    <a:moveTo>
                      <a:pt x="284" y="0"/>
                    </a:moveTo>
                    <a:lnTo>
                      <a:pt x="222" y="126"/>
                    </a:lnTo>
                    <a:lnTo>
                      <a:pt x="292" y="225"/>
                    </a:lnTo>
                    <a:lnTo>
                      <a:pt x="202" y="375"/>
                    </a:lnTo>
                    <a:lnTo>
                      <a:pt x="202" y="555"/>
                    </a:lnTo>
                    <a:lnTo>
                      <a:pt x="0" y="726"/>
                    </a:lnTo>
                    <a:lnTo>
                      <a:pt x="36" y="906"/>
                    </a:lnTo>
                    <a:lnTo>
                      <a:pt x="120" y="1020"/>
                    </a:lnTo>
                    <a:lnTo>
                      <a:pt x="142" y="1125"/>
                    </a:lnTo>
                    <a:lnTo>
                      <a:pt x="132" y="1308"/>
                    </a:lnTo>
                    <a:lnTo>
                      <a:pt x="72" y="1560"/>
                    </a:lnTo>
                    <a:lnTo>
                      <a:pt x="150" y="1800"/>
                    </a:lnTo>
                    <a:lnTo>
                      <a:pt x="262" y="1965"/>
                    </a:lnTo>
                    <a:lnTo>
                      <a:pt x="246" y="2106"/>
                    </a:lnTo>
                    <a:lnTo>
                      <a:pt x="262" y="2265"/>
                    </a:lnTo>
                    <a:lnTo>
                      <a:pt x="336" y="2268"/>
                    </a:lnTo>
                    <a:lnTo>
                      <a:pt x="408" y="2166"/>
                    </a:lnTo>
                    <a:lnTo>
                      <a:pt x="480" y="2058"/>
                    </a:lnTo>
                    <a:lnTo>
                      <a:pt x="516" y="2118"/>
                    </a:lnTo>
                    <a:lnTo>
                      <a:pt x="486" y="2244"/>
                    </a:lnTo>
                    <a:lnTo>
                      <a:pt x="442" y="2385"/>
                    </a:lnTo>
                    <a:lnTo>
                      <a:pt x="382" y="2385"/>
                    </a:lnTo>
                    <a:lnTo>
                      <a:pt x="366" y="2466"/>
                    </a:lnTo>
                    <a:lnTo>
                      <a:pt x="322" y="2565"/>
                    </a:lnTo>
                    <a:lnTo>
                      <a:pt x="492" y="2742"/>
                    </a:lnTo>
                    <a:lnTo>
                      <a:pt x="588" y="2838"/>
                    </a:lnTo>
                    <a:lnTo>
                      <a:pt x="592" y="2926"/>
                    </a:lnTo>
                    <a:lnTo>
                      <a:pt x="474" y="3000"/>
                    </a:lnTo>
                    <a:lnTo>
                      <a:pt x="606" y="3180"/>
                    </a:lnTo>
                    <a:lnTo>
                      <a:pt x="654" y="3360"/>
                    </a:lnTo>
                    <a:lnTo>
                      <a:pt x="768" y="3564"/>
                    </a:lnTo>
                    <a:lnTo>
                      <a:pt x="802" y="3736"/>
                    </a:lnTo>
                    <a:lnTo>
                      <a:pt x="892" y="3856"/>
                    </a:lnTo>
                    <a:lnTo>
                      <a:pt x="822" y="4128"/>
                    </a:lnTo>
                    <a:lnTo>
                      <a:pt x="1042" y="4246"/>
                    </a:lnTo>
                    <a:lnTo>
                      <a:pt x="1242" y="4326"/>
                    </a:lnTo>
                    <a:lnTo>
                      <a:pt x="1372" y="4456"/>
                    </a:lnTo>
                    <a:lnTo>
                      <a:pt x="1522" y="4546"/>
                    </a:lnTo>
                    <a:lnTo>
                      <a:pt x="1612" y="4546"/>
                    </a:lnTo>
                    <a:lnTo>
                      <a:pt x="1702" y="4636"/>
                    </a:lnTo>
                    <a:lnTo>
                      <a:pt x="1702" y="4756"/>
                    </a:lnTo>
                    <a:lnTo>
                      <a:pt x="1854" y="4842"/>
                    </a:lnTo>
                    <a:lnTo>
                      <a:pt x="1962" y="4944"/>
                    </a:lnTo>
                    <a:lnTo>
                      <a:pt x="2033" y="5056"/>
                    </a:lnTo>
                    <a:lnTo>
                      <a:pt x="2063" y="5236"/>
                    </a:lnTo>
                    <a:lnTo>
                      <a:pt x="2088" y="5394"/>
                    </a:lnTo>
                    <a:lnTo>
                      <a:pt x="2123" y="5506"/>
                    </a:lnTo>
                    <a:lnTo>
                      <a:pt x="2328" y="5484"/>
                    </a:lnTo>
                    <a:lnTo>
                      <a:pt x="2466" y="5532"/>
                    </a:lnTo>
                    <a:lnTo>
                      <a:pt x="2658" y="5532"/>
                    </a:lnTo>
                    <a:lnTo>
                      <a:pt x="2856" y="5544"/>
                    </a:lnTo>
                    <a:lnTo>
                      <a:pt x="3138" y="5586"/>
                    </a:lnTo>
                    <a:lnTo>
                      <a:pt x="3233" y="5536"/>
                    </a:lnTo>
                    <a:lnTo>
                      <a:pt x="3233" y="5416"/>
                    </a:lnTo>
                    <a:lnTo>
                      <a:pt x="3192" y="5292"/>
                    </a:lnTo>
                    <a:lnTo>
                      <a:pt x="3234" y="5184"/>
                    </a:lnTo>
                    <a:lnTo>
                      <a:pt x="3323" y="5116"/>
                    </a:lnTo>
                    <a:lnTo>
                      <a:pt x="3293" y="5026"/>
                    </a:lnTo>
                    <a:lnTo>
                      <a:pt x="3348" y="4950"/>
                    </a:lnTo>
                    <a:lnTo>
                      <a:pt x="3413" y="4846"/>
                    </a:lnTo>
                    <a:lnTo>
                      <a:pt x="3473" y="4846"/>
                    </a:lnTo>
                    <a:lnTo>
                      <a:pt x="3498" y="4770"/>
                    </a:lnTo>
                    <a:lnTo>
                      <a:pt x="3384" y="4572"/>
                    </a:lnTo>
                    <a:lnTo>
                      <a:pt x="3353" y="4396"/>
                    </a:lnTo>
                    <a:lnTo>
                      <a:pt x="2963" y="3886"/>
                    </a:lnTo>
                    <a:lnTo>
                      <a:pt x="2453" y="3226"/>
                    </a:lnTo>
                    <a:lnTo>
                      <a:pt x="2124" y="2706"/>
                    </a:lnTo>
                    <a:lnTo>
                      <a:pt x="1702" y="2175"/>
                    </a:lnTo>
                    <a:lnTo>
                      <a:pt x="1560" y="1938"/>
                    </a:lnTo>
                    <a:lnTo>
                      <a:pt x="1822" y="474"/>
                    </a:lnTo>
                    <a:lnTo>
                      <a:pt x="444" y="45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4" name="Freeform 50">
                <a:extLst>
                  <a:ext uri="{FF2B5EF4-FFF2-40B4-BE49-F238E27FC236}">
                    <a16:creationId xmlns:a16="http://schemas.microsoft.com/office/drawing/2014/main" id="{A2B4AFEC-C368-EC42-AE02-65DE97DD4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030" y="3200663"/>
                <a:ext cx="565689" cy="853239"/>
              </a:xfrm>
              <a:custGeom>
                <a:avLst/>
                <a:gdLst>
                  <a:gd name="T0" fmla="*/ 49 w 2565"/>
                  <a:gd name="T1" fmla="*/ 0 h 3871"/>
                  <a:gd name="T2" fmla="*/ 272 w 2565"/>
                  <a:gd name="T3" fmla="*/ 46 h 3871"/>
                  <a:gd name="T4" fmla="*/ 486 w 2565"/>
                  <a:gd name="T5" fmla="*/ 88 h 3871"/>
                  <a:gd name="T6" fmla="*/ 480 w 2565"/>
                  <a:gd name="T7" fmla="*/ 110 h 3871"/>
                  <a:gd name="T8" fmla="*/ 465 w 2565"/>
                  <a:gd name="T9" fmla="*/ 183 h 3871"/>
                  <a:gd name="T10" fmla="*/ 458 w 2565"/>
                  <a:gd name="T11" fmla="*/ 251 h 3871"/>
                  <a:gd name="T12" fmla="*/ 450 w 2565"/>
                  <a:gd name="T13" fmla="*/ 318 h 3871"/>
                  <a:gd name="T14" fmla="*/ 425 w 2565"/>
                  <a:gd name="T15" fmla="*/ 472 h 3871"/>
                  <a:gd name="T16" fmla="*/ 414 w 2565"/>
                  <a:gd name="T17" fmla="*/ 569 h 3871"/>
                  <a:gd name="T18" fmla="*/ 409 w 2565"/>
                  <a:gd name="T19" fmla="*/ 587 h 3871"/>
                  <a:gd name="T20" fmla="*/ 409 w 2565"/>
                  <a:gd name="T21" fmla="*/ 612 h 3871"/>
                  <a:gd name="T22" fmla="*/ 399 w 2565"/>
                  <a:gd name="T23" fmla="*/ 624 h 3871"/>
                  <a:gd name="T24" fmla="*/ 404 w 2565"/>
                  <a:gd name="T25" fmla="*/ 652 h 3871"/>
                  <a:gd name="T26" fmla="*/ 376 w 2565"/>
                  <a:gd name="T27" fmla="*/ 642 h 3871"/>
                  <a:gd name="T28" fmla="*/ 357 w 2565"/>
                  <a:gd name="T29" fmla="*/ 637 h 3871"/>
                  <a:gd name="T30" fmla="*/ 342 w 2565"/>
                  <a:gd name="T31" fmla="*/ 646 h 3871"/>
                  <a:gd name="T32" fmla="*/ 341 w 2565"/>
                  <a:gd name="T33" fmla="*/ 662 h 3871"/>
                  <a:gd name="T34" fmla="*/ 348 w 2565"/>
                  <a:gd name="T35" fmla="*/ 695 h 3871"/>
                  <a:gd name="T36" fmla="*/ 346 w 2565"/>
                  <a:gd name="T37" fmla="*/ 718 h 3871"/>
                  <a:gd name="T38" fmla="*/ 333 w 2565"/>
                  <a:gd name="T39" fmla="*/ 734 h 3871"/>
                  <a:gd name="T40" fmla="*/ 214 w 2565"/>
                  <a:gd name="T41" fmla="*/ 579 h 3871"/>
                  <a:gd name="T42" fmla="*/ 170 w 2565"/>
                  <a:gd name="T43" fmla="*/ 523 h 3871"/>
                  <a:gd name="T44" fmla="*/ 108 w 2565"/>
                  <a:gd name="T45" fmla="*/ 424 h 3871"/>
                  <a:gd name="T46" fmla="*/ 27 w 2565"/>
                  <a:gd name="T47" fmla="*/ 323 h 3871"/>
                  <a:gd name="T48" fmla="*/ 0 w 2565"/>
                  <a:gd name="T49" fmla="*/ 277 h 3871"/>
                  <a:gd name="T50" fmla="*/ 49 w 2565"/>
                  <a:gd name="T51" fmla="*/ 0 h 38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65" h="3871">
                    <a:moveTo>
                      <a:pt x="261" y="0"/>
                    </a:moveTo>
                    <a:lnTo>
                      <a:pt x="1437" y="241"/>
                    </a:lnTo>
                    <a:lnTo>
                      <a:pt x="2565" y="465"/>
                    </a:lnTo>
                    <a:lnTo>
                      <a:pt x="2532" y="580"/>
                    </a:lnTo>
                    <a:lnTo>
                      <a:pt x="2454" y="964"/>
                    </a:lnTo>
                    <a:lnTo>
                      <a:pt x="2418" y="1324"/>
                    </a:lnTo>
                    <a:lnTo>
                      <a:pt x="2376" y="1678"/>
                    </a:lnTo>
                    <a:lnTo>
                      <a:pt x="2243" y="2489"/>
                    </a:lnTo>
                    <a:lnTo>
                      <a:pt x="2183" y="2999"/>
                    </a:lnTo>
                    <a:lnTo>
                      <a:pt x="2160" y="3094"/>
                    </a:lnTo>
                    <a:lnTo>
                      <a:pt x="2160" y="3226"/>
                    </a:lnTo>
                    <a:lnTo>
                      <a:pt x="2106" y="3292"/>
                    </a:lnTo>
                    <a:lnTo>
                      <a:pt x="2130" y="3436"/>
                    </a:lnTo>
                    <a:lnTo>
                      <a:pt x="1986" y="3388"/>
                    </a:lnTo>
                    <a:lnTo>
                      <a:pt x="1883" y="3359"/>
                    </a:lnTo>
                    <a:lnTo>
                      <a:pt x="1806" y="3406"/>
                    </a:lnTo>
                    <a:lnTo>
                      <a:pt x="1800" y="3490"/>
                    </a:lnTo>
                    <a:lnTo>
                      <a:pt x="1836" y="3664"/>
                    </a:lnTo>
                    <a:lnTo>
                      <a:pt x="1824" y="3784"/>
                    </a:lnTo>
                    <a:lnTo>
                      <a:pt x="1757" y="3871"/>
                    </a:lnTo>
                    <a:lnTo>
                      <a:pt x="1130" y="3054"/>
                    </a:lnTo>
                    <a:lnTo>
                      <a:pt x="899" y="2758"/>
                    </a:lnTo>
                    <a:lnTo>
                      <a:pt x="569" y="2236"/>
                    </a:lnTo>
                    <a:lnTo>
                      <a:pt x="144" y="1702"/>
                    </a:lnTo>
                    <a:lnTo>
                      <a:pt x="0" y="1459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5" name="Freeform 51">
                <a:extLst>
                  <a:ext uri="{FF2B5EF4-FFF2-40B4-BE49-F238E27FC236}">
                    <a16:creationId xmlns:a16="http://schemas.microsoft.com/office/drawing/2014/main" id="{7C1D01C8-809A-534E-96DE-BCBDC324FD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0629" y="2514817"/>
                <a:ext cx="521458" cy="836965"/>
              </a:xfrm>
              <a:custGeom>
                <a:avLst/>
                <a:gdLst>
                  <a:gd name="T0" fmla="*/ 129 w 2360"/>
                  <a:gd name="T1" fmla="*/ 2 h 3800"/>
                  <a:gd name="T2" fmla="*/ 152 w 2360"/>
                  <a:gd name="T3" fmla="*/ 0 h 3800"/>
                  <a:gd name="T4" fmla="*/ 186 w 2360"/>
                  <a:gd name="T5" fmla="*/ 12 h 3800"/>
                  <a:gd name="T6" fmla="*/ 181 w 2360"/>
                  <a:gd name="T7" fmla="*/ 59 h 3800"/>
                  <a:gd name="T8" fmla="*/ 180 w 2360"/>
                  <a:gd name="T9" fmla="*/ 100 h 3800"/>
                  <a:gd name="T10" fmla="*/ 180 w 2360"/>
                  <a:gd name="T11" fmla="*/ 152 h 3800"/>
                  <a:gd name="T12" fmla="*/ 198 w 2360"/>
                  <a:gd name="T13" fmla="*/ 179 h 3800"/>
                  <a:gd name="T14" fmla="*/ 226 w 2360"/>
                  <a:gd name="T15" fmla="*/ 209 h 3800"/>
                  <a:gd name="T16" fmla="*/ 237 w 2360"/>
                  <a:gd name="T17" fmla="*/ 230 h 3800"/>
                  <a:gd name="T18" fmla="*/ 260 w 2360"/>
                  <a:gd name="T19" fmla="*/ 243 h 3800"/>
                  <a:gd name="T20" fmla="*/ 241 w 2360"/>
                  <a:gd name="T21" fmla="*/ 299 h 3800"/>
                  <a:gd name="T22" fmla="*/ 241 w 2360"/>
                  <a:gd name="T23" fmla="*/ 320 h 3800"/>
                  <a:gd name="T24" fmla="*/ 241 w 2360"/>
                  <a:gd name="T25" fmla="*/ 341 h 3800"/>
                  <a:gd name="T26" fmla="*/ 271 w 2360"/>
                  <a:gd name="T27" fmla="*/ 340 h 3800"/>
                  <a:gd name="T28" fmla="*/ 288 w 2360"/>
                  <a:gd name="T29" fmla="*/ 391 h 3800"/>
                  <a:gd name="T30" fmla="*/ 291 w 2360"/>
                  <a:gd name="T31" fmla="*/ 421 h 3800"/>
                  <a:gd name="T32" fmla="*/ 300 w 2360"/>
                  <a:gd name="T33" fmla="*/ 440 h 3800"/>
                  <a:gd name="T34" fmla="*/ 316 w 2360"/>
                  <a:gd name="T35" fmla="*/ 456 h 3800"/>
                  <a:gd name="T36" fmla="*/ 334 w 2360"/>
                  <a:gd name="T37" fmla="*/ 465 h 3800"/>
                  <a:gd name="T38" fmla="*/ 380 w 2360"/>
                  <a:gd name="T39" fmla="*/ 465 h 3800"/>
                  <a:gd name="T40" fmla="*/ 397 w 2360"/>
                  <a:gd name="T41" fmla="*/ 476 h 3800"/>
                  <a:gd name="T42" fmla="*/ 420 w 2360"/>
                  <a:gd name="T43" fmla="*/ 471 h 3800"/>
                  <a:gd name="T44" fmla="*/ 420 w 2360"/>
                  <a:gd name="T45" fmla="*/ 454 h 3800"/>
                  <a:gd name="T46" fmla="*/ 448 w 2360"/>
                  <a:gd name="T47" fmla="*/ 465 h 3800"/>
                  <a:gd name="T48" fmla="*/ 435 w 2360"/>
                  <a:gd name="T49" fmla="*/ 590 h 3800"/>
                  <a:gd name="T50" fmla="*/ 427 w 2360"/>
                  <a:gd name="T51" fmla="*/ 662 h 3800"/>
                  <a:gd name="T52" fmla="*/ 421 w 2360"/>
                  <a:gd name="T53" fmla="*/ 720 h 3800"/>
                  <a:gd name="T54" fmla="*/ 324 w 2360"/>
                  <a:gd name="T55" fmla="*/ 694 h 3800"/>
                  <a:gd name="T56" fmla="*/ 212 w 2360"/>
                  <a:gd name="T57" fmla="*/ 678 h 3800"/>
                  <a:gd name="T58" fmla="*/ 0 w 2360"/>
                  <a:gd name="T59" fmla="*/ 636 h 3800"/>
                  <a:gd name="T60" fmla="*/ 23 w 2360"/>
                  <a:gd name="T61" fmla="*/ 482 h 3800"/>
                  <a:gd name="T62" fmla="*/ 46 w 2360"/>
                  <a:gd name="T63" fmla="*/ 448 h 3800"/>
                  <a:gd name="T64" fmla="*/ 28 w 2360"/>
                  <a:gd name="T65" fmla="*/ 425 h 3800"/>
                  <a:gd name="T66" fmla="*/ 28 w 2360"/>
                  <a:gd name="T67" fmla="*/ 403 h 3800"/>
                  <a:gd name="T68" fmla="*/ 57 w 2360"/>
                  <a:gd name="T69" fmla="*/ 385 h 3800"/>
                  <a:gd name="T70" fmla="*/ 63 w 2360"/>
                  <a:gd name="T71" fmla="*/ 358 h 3800"/>
                  <a:gd name="T72" fmla="*/ 63 w 2360"/>
                  <a:gd name="T73" fmla="*/ 351 h 3800"/>
                  <a:gd name="T74" fmla="*/ 69 w 2360"/>
                  <a:gd name="T75" fmla="*/ 340 h 3800"/>
                  <a:gd name="T76" fmla="*/ 91 w 2360"/>
                  <a:gd name="T77" fmla="*/ 334 h 3800"/>
                  <a:gd name="T78" fmla="*/ 93 w 2360"/>
                  <a:gd name="T79" fmla="*/ 317 h 3800"/>
                  <a:gd name="T80" fmla="*/ 91 w 2360"/>
                  <a:gd name="T81" fmla="*/ 294 h 3800"/>
                  <a:gd name="T82" fmla="*/ 75 w 2360"/>
                  <a:gd name="T83" fmla="*/ 271 h 3800"/>
                  <a:gd name="T84" fmla="*/ 75 w 2360"/>
                  <a:gd name="T85" fmla="*/ 237 h 3800"/>
                  <a:gd name="T86" fmla="*/ 99 w 2360"/>
                  <a:gd name="T87" fmla="*/ 156 h 3800"/>
                  <a:gd name="T88" fmla="*/ 103 w 2360"/>
                  <a:gd name="T89" fmla="*/ 131 h 3800"/>
                  <a:gd name="T90" fmla="*/ 102 w 2360"/>
                  <a:gd name="T91" fmla="*/ 96 h 3800"/>
                  <a:gd name="T92" fmla="*/ 114 w 2360"/>
                  <a:gd name="T93" fmla="*/ 59 h 3800"/>
                  <a:gd name="T94" fmla="*/ 120 w 2360"/>
                  <a:gd name="T95" fmla="*/ 20 h 3800"/>
                  <a:gd name="T96" fmla="*/ 129 w 2360"/>
                  <a:gd name="T97" fmla="*/ 2 h 380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360" h="3800">
                    <a:moveTo>
                      <a:pt x="681" y="12"/>
                    </a:moveTo>
                    <a:lnTo>
                      <a:pt x="803" y="0"/>
                    </a:lnTo>
                    <a:lnTo>
                      <a:pt x="979" y="64"/>
                    </a:lnTo>
                    <a:lnTo>
                      <a:pt x="955" y="312"/>
                    </a:lnTo>
                    <a:lnTo>
                      <a:pt x="947" y="528"/>
                    </a:lnTo>
                    <a:lnTo>
                      <a:pt x="950" y="804"/>
                    </a:lnTo>
                    <a:lnTo>
                      <a:pt x="1043" y="944"/>
                    </a:lnTo>
                    <a:lnTo>
                      <a:pt x="1190" y="1104"/>
                    </a:lnTo>
                    <a:lnTo>
                      <a:pt x="1251" y="1216"/>
                    </a:lnTo>
                    <a:lnTo>
                      <a:pt x="1370" y="1284"/>
                    </a:lnTo>
                    <a:lnTo>
                      <a:pt x="1267" y="1576"/>
                    </a:lnTo>
                    <a:lnTo>
                      <a:pt x="1267" y="1688"/>
                    </a:lnTo>
                    <a:lnTo>
                      <a:pt x="1267" y="1800"/>
                    </a:lnTo>
                    <a:lnTo>
                      <a:pt x="1430" y="1794"/>
                    </a:lnTo>
                    <a:lnTo>
                      <a:pt x="1515" y="2064"/>
                    </a:lnTo>
                    <a:lnTo>
                      <a:pt x="1531" y="2224"/>
                    </a:lnTo>
                    <a:lnTo>
                      <a:pt x="1579" y="2320"/>
                    </a:lnTo>
                    <a:lnTo>
                      <a:pt x="1667" y="2408"/>
                    </a:lnTo>
                    <a:lnTo>
                      <a:pt x="1760" y="2454"/>
                    </a:lnTo>
                    <a:lnTo>
                      <a:pt x="2000" y="2454"/>
                    </a:lnTo>
                    <a:lnTo>
                      <a:pt x="2090" y="2514"/>
                    </a:lnTo>
                    <a:lnTo>
                      <a:pt x="2210" y="2484"/>
                    </a:lnTo>
                    <a:lnTo>
                      <a:pt x="2210" y="2394"/>
                    </a:lnTo>
                    <a:lnTo>
                      <a:pt x="2360" y="2454"/>
                    </a:lnTo>
                    <a:lnTo>
                      <a:pt x="2291" y="3112"/>
                    </a:lnTo>
                    <a:lnTo>
                      <a:pt x="2251" y="3496"/>
                    </a:lnTo>
                    <a:lnTo>
                      <a:pt x="2219" y="3800"/>
                    </a:lnTo>
                    <a:lnTo>
                      <a:pt x="1707" y="3664"/>
                    </a:lnTo>
                    <a:lnTo>
                      <a:pt x="1115" y="3576"/>
                    </a:lnTo>
                    <a:lnTo>
                      <a:pt x="0" y="3355"/>
                    </a:lnTo>
                    <a:lnTo>
                      <a:pt x="121" y="2544"/>
                    </a:lnTo>
                    <a:lnTo>
                      <a:pt x="241" y="2365"/>
                    </a:lnTo>
                    <a:lnTo>
                      <a:pt x="150" y="2242"/>
                    </a:lnTo>
                    <a:lnTo>
                      <a:pt x="150" y="2125"/>
                    </a:lnTo>
                    <a:lnTo>
                      <a:pt x="300" y="2034"/>
                    </a:lnTo>
                    <a:lnTo>
                      <a:pt x="330" y="1887"/>
                    </a:lnTo>
                    <a:lnTo>
                      <a:pt x="330" y="1852"/>
                    </a:lnTo>
                    <a:lnTo>
                      <a:pt x="361" y="1794"/>
                    </a:lnTo>
                    <a:lnTo>
                      <a:pt x="478" y="1764"/>
                    </a:lnTo>
                    <a:lnTo>
                      <a:pt x="492" y="1671"/>
                    </a:lnTo>
                    <a:lnTo>
                      <a:pt x="480" y="1554"/>
                    </a:lnTo>
                    <a:lnTo>
                      <a:pt x="393" y="1432"/>
                    </a:lnTo>
                    <a:lnTo>
                      <a:pt x="396" y="1252"/>
                    </a:lnTo>
                    <a:lnTo>
                      <a:pt x="519" y="823"/>
                    </a:lnTo>
                    <a:lnTo>
                      <a:pt x="544" y="691"/>
                    </a:lnTo>
                    <a:lnTo>
                      <a:pt x="535" y="505"/>
                    </a:lnTo>
                    <a:lnTo>
                      <a:pt x="598" y="312"/>
                    </a:lnTo>
                    <a:lnTo>
                      <a:pt x="633" y="105"/>
                    </a:lnTo>
                    <a:lnTo>
                      <a:pt x="681" y="12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6" name="Freeform 52">
                <a:extLst>
                  <a:ext uri="{FF2B5EF4-FFF2-40B4-BE49-F238E27FC236}">
                    <a16:creationId xmlns:a16="http://schemas.microsoft.com/office/drawing/2014/main" id="{9DE1563A-C919-A741-9C2B-12525E0C8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929" y="3358757"/>
                <a:ext cx="580820" cy="426620"/>
              </a:xfrm>
              <a:custGeom>
                <a:avLst/>
                <a:gdLst>
                  <a:gd name="T0" fmla="*/ 10 w 2495"/>
                  <a:gd name="T1" fmla="*/ 256 h 1836"/>
                  <a:gd name="T2" fmla="*/ 35 w 2495"/>
                  <a:gd name="T3" fmla="*/ 274 h 1836"/>
                  <a:gd name="T4" fmla="*/ 55 w 2495"/>
                  <a:gd name="T5" fmla="*/ 272 h 1836"/>
                  <a:gd name="T6" fmla="*/ 68 w 2495"/>
                  <a:gd name="T7" fmla="*/ 288 h 1836"/>
                  <a:gd name="T8" fmla="*/ 82 w 2495"/>
                  <a:gd name="T9" fmla="*/ 292 h 1836"/>
                  <a:gd name="T10" fmla="*/ 97 w 2495"/>
                  <a:gd name="T11" fmla="*/ 277 h 1836"/>
                  <a:gd name="T12" fmla="*/ 127 w 2495"/>
                  <a:gd name="T13" fmla="*/ 262 h 1836"/>
                  <a:gd name="T14" fmla="*/ 161 w 2495"/>
                  <a:gd name="T15" fmla="*/ 247 h 1836"/>
                  <a:gd name="T16" fmla="*/ 167 w 2495"/>
                  <a:gd name="T17" fmla="*/ 228 h 1836"/>
                  <a:gd name="T18" fmla="*/ 162 w 2495"/>
                  <a:gd name="T19" fmla="*/ 205 h 1836"/>
                  <a:gd name="T20" fmla="*/ 179 w 2495"/>
                  <a:gd name="T21" fmla="*/ 166 h 1836"/>
                  <a:gd name="T22" fmla="*/ 202 w 2495"/>
                  <a:gd name="T23" fmla="*/ 148 h 1836"/>
                  <a:gd name="T24" fmla="*/ 229 w 2495"/>
                  <a:gd name="T25" fmla="*/ 102 h 1836"/>
                  <a:gd name="T26" fmla="*/ 255 w 2495"/>
                  <a:gd name="T27" fmla="*/ 60 h 1836"/>
                  <a:gd name="T28" fmla="*/ 262 w 2495"/>
                  <a:gd name="T29" fmla="*/ 34 h 1836"/>
                  <a:gd name="T30" fmla="*/ 272 w 2495"/>
                  <a:gd name="T31" fmla="*/ 22 h 1836"/>
                  <a:gd name="T32" fmla="*/ 297 w 2495"/>
                  <a:gd name="T33" fmla="*/ 20 h 1836"/>
                  <a:gd name="T34" fmla="*/ 315 w 2495"/>
                  <a:gd name="T35" fmla="*/ 0 h 1836"/>
                  <a:gd name="T36" fmla="*/ 339 w 2495"/>
                  <a:gd name="T37" fmla="*/ 11 h 1836"/>
                  <a:gd name="T38" fmla="*/ 340 w 2495"/>
                  <a:gd name="T39" fmla="*/ 16 h 1836"/>
                  <a:gd name="T40" fmla="*/ 340 w 2495"/>
                  <a:gd name="T41" fmla="*/ 21 h 1836"/>
                  <a:gd name="T42" fmla="*/ 338 w 2495"/>
                  <a:gd name="T43" fmla="*/ 37 h 1836"/>
                  <a:gd name="T44" fmla="*/ 350 w 2495"/>
                  <a:gd name="T45" fmla="*/ 57 h 1836"/>
                  <a:gd name="T46" fmla="*/ 407 w 2495"/>
                  <a:gd name="T47" fmla="*/ 91 h 1836"/>
                  <a:gd name="T48" fmla="*/ 431 w 2495"/>
                  <a:gd name="T49" fmla="*/ 87 h 1836"/>
                  <a:gd name="T50" fmla="*/ 452 w 2495"/>
                  <a:gd name="T51" fmla="*/ 108 h 1836"/>
                  <a:gd name="T52" fmla="*/ 447 w 2495"/>
                  <a:gd name="T53" fmla="*/ 119 h 1836"/>
                  <a:gd name="T54" fmla="*/ 424 w 2495"/>
                  <a:gd name="T55" fmla="*/ 108 h 1836"/>
                  <a:gd name="T56" fmla="*/ 418 w 2495"/>
                  <a:gd name="T57" fmla="*/ 131 h 1836"/>
                  <a:gd name="T58" fmla="*/ 458 w 2495"/>
                  <a:gd name="T59" fmla="*/ 142 h 1836"/>
                  <a:gd name="T60" fmla="*/ 464 w 2495"/>
                  <a:gd name="T61" fmla="*/ 171 h 1836"/>
                  <a:gd name="T62" fmla="*/ 447 w 2495"/>
                  <a:gd name="T63" fmla="*/ 188 h 1836"/>
                  <a:gd name="T64" fmla="*/ 482 w 2495"/>
                  <a:gd name="T65" fmla="*/ 193 h 1836"/>
                  <a:gd name="T66" fmla="*/ 499 w 2495"/>
                  <a:gd name="T67" fmla="*/ 193 h 1836"/>
                  <a:gd name="T68" fmla="*/ 493 w 2495"/>
                  <a:gd name="T69" fmla="*/ 217 h 1836"/>
                  <a:gd name="T70" fmla="*/ 457 w 2495"/>
                  <a:gd name="T71" fmla="*/ 234 h 1836"/>
                  <a:gd name="T72" fmla="*/ 414 w 2495"/>
                  <a:gd name="T73" fmla="*/ 240 h 1836"/>
                  <a:gd name="T74" fmla="*/ 255 w 2495"/>
                  <a:gd name="T75" fmla="*/ 287 h 1836"/>
                  <a:gd name="T76" fmla="*/ 181 w 2495"/>
                  <a:gd name="T77" fmla="*/ 318 h 1836"/>
                  <a:gd name="T78" fmla="*/ 80 w 2495"/>
                  <a:gd name="T79" fmla="*/ 346 h 1836"/>
                  <a:gd name="T80" fmla="*/ 54 w 2495"/>
                  <a:gd name="T81" fmla="*/ 359 h 1836"/>
                  <a:gd name="T82" fmla="*/ 7 w 2495"/>
                  <a:gd name="T83" fmla="*/ 367 h 1836"/>
                  <a:gd name="T84" fmla="*/ 11 w 2495"/>
                  <a:gd name="T85" fmla="*/ 350 h 1836"/>
                  <a:gd name="T86" fmla="*/ 0 w 2495"/>
                  <a:gd name="T87" fmla="*/ 324 h 1836"/>
                  <a:gd name="T88" fmla="*/ 12 w 2495"/>
                  <a:gd name="T89" fmla="*/ 303 h 1836"/>
                  <a:gd name="T90" fmla="*/ 13 w 2495"/>
                  <a:gd name="T91" fmla="*/ 280 h 1836"/>
                  <a:gd name="T92" fmla="*/ 10 w 2495"/>
                  <a:gd name="T93" fmla="*/ 256 h 18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495" h="1836">
                    <a:moveTo>
                      <a:pt x="51" y="1279"/>
                    </a:moveTo>
                    <a:lnTo>
                      <a:pt x="175" y="1371"/>
                    </a:lnTo>
                    <a:lnTo>
                      <a:pt x="277" y="1363"/>
                    </a:lnTo>
                    <a:lnTo>
                      <a:pt x="339" y="1440"/>
                    </a:lnTo>
                    <a:lnTo>
                      <a:pt x="411" y="1462"/>
                    </a:lnTo>
                    <a:lnTo>
                      <a:pt x="486" y="1386"/>
                    </a:lnTo>
                    <a:lnTo>
                      <a:pt x="637" y="1310"/>
                    </a:lnTo>
                    <a:lnTo>
                      <a:pt x="804" y="1234"/>
                    </a:lnTo>
                    <a:lnTo>
                      <a:pt x="835" y="1143"/>
                    </a:lnTo>
                    <a:lnTo>
                      <a:pt x="811" y="1026"/>
                    </a:lnTo>
                    <a:lnTo>
                      <a:pt x="895" y="831"/>
                    </a:lnTo>
                    <a:lnTo>
                      <a:pt x="1010" y="740"/>
                    </a:lnTo>
                    <a:lnTo>
                      <a:pt x="1146" y="512"/>
                    </a:lnTo>
                    <a:lnTo>
                      <a:pt x="1275" y="299"/>
                    </a:lnTo>
                    <a:lnTo>
                      <a:pt x="1312" y="170"/>
                    </a:lnTo>
                    <a:lnTo>
                      <a:pt x="1358" y="109"/>
                    </a:lnTo>
                    <a:lnTo>
                      <a:pt x="1487" y="102"/>
                    </a:lnTo>
                    <a:lnTo>
                      <a:pt x="1574" y="0"/>
                    </a:lnTo>
                    <a:lnTo>
                      <a:pt x="1694" y="56"/>
                    </a:lnTo>
                    <a:lnTo>
                      <a:pt x="1698" y="78"/>
                    </a:lnTo>
                    <a:lnTo>
                      <a:pt x="1698" y="106"/>
                    </a:lnTo>
                    <a:lnTo>
                      <a:pt x="1692" y="185"/>
                    </a:lnTo>
                    <a:lnTo>
                      <a:pt x="1751" y="284"/>
                    </a:lnTo>
                    <a:lnTo>
                      <a:pt x="2034" y="455"/>
                    </a:lnTo>
                    <a:lnTo>
                      <a:pt x="2154" y="436"/>
                    </a:lnTo>
                    <a:lnTo>
                      <a:pt x="2262" y="540"/>
                    </a:lnTo>
                    <a:lnTo>
                      <a:pt x="2233" y="597"/>
                    </a:lnTo>
                    <a:lnTo>
                      <a:pt x="2119" y="540"/>
                    </a:lnTo>
                    <a:lnTo>
                      <a:pt x="2091" y="654"/>
                    </a:lnTo>
                    <a:lnTo>
                      <a:pt x="2290" y="711"/>
                    </a:lnTo>
                    <a:lnTo>
                      <a:pt x="2319" y="853"/>
                    </a:lnTo>
                    <a:lnTo>
                      <a:pt x="2233" y="940"/>
                    </a:lnTo>
                    <a:lnTo>
                      <a:pt x="2412" y="968"/>
                    </a:lnTo>
                    <a:lnTo>
                      <a:pt x="2495" y="968"/>
                    </a:lnTo>
                    <a:lnTo>
                      <a:pt x="2467" y="1088"/>
                    </a:lnTo>
                    <a:lnTo>
                      <a:pt x="2285" y="1173"/>
                    </a:lnTo>
                    <a:lnTo>
                      <a:pt x="2072" y="1199"/>
                    </a:lnTo>
                    <a:lnTo>
                      <a:pt x="1273" y="1436"/>
                    </a:lnTo>
                    <a:lnTo>
                      <a:pt x="904" y="1593"/>
                    </a:lnTo>
                    <a:lnTo>
                      <a:pt x="402" y="1733"/>
                    </a:lnTo>
                    <a:lnTo>
                      <a:pt x="268" y="1794"/>
                    </a:lnTo>
                    <a:lnTo>
                      <a:pt x="34" y="1836"/>
                    </a:lnTo>
                    <a:lnTo>
                      <a:pt x="54" y="1753"/>
                    </a:lnTo>
                    <a:lnTo>
                      <a:pt x="0" y="1620"/>
                    </a:lnTo>
                    <a:lnTo>
                      <a:pt x="58" y="1517"/>
                    </a:lnTo>
                    <a:lnTo>
                      <a:pt x="66" y="1400"/>
                    </a:lnTo>
                    <a:lnTo>
                      <a:pt x="51" y="1279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7" name="Freeform 53">
                <a:extLst>
                  <a:ext uri="{FF2B5EF4-FFF2-40B4-BE49-F238E27FC236}">
                    <a16:creationId xmlns:a16="http://schemas.microsoft.com/office/drawing/2014/main" id="{A574FFA3-9800-4849-B50E-78ADCFD847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4994" y="3312258"/>
                <a:ext cx="394585" cy="385934"/>
              </a:xfrm>
              <a:custGeom>
                <a:avLst/>
                <a:gdLst>
                  <a:gd name="T0" fmla="*/ 100 w 1790"/>
                  <a:gd name="T1" fmla="*/ 5 h 1751"/>
                  <a:gd name="T2" fmla="*/ 113 w 1790"/>
                  <a:gd name="T3" fmla="*/ 0 h 1751"/>
                  <a:gd name="T4" fmla="*/ 118 w 1790"/>
                  <a:gd name="T5" fmla="*/ 52 h 1751"/>
                  <a:gd name="T6" fmla="*/ 130 w 1790"/>
                  <a:gd name="T7" fmla="*/ 72 h 1751"/>
                  <a:gd name="T8" fmla="*/ 166 w 1790"/>
                  <a:gd name="T9" fmla="*/ 65 h 1751"/>
                  <a:gd name="T10" fmla="*/ 187 w 1790"/>
                  <a:gd name="T11" fmla="*/ 49 h 1751"/>
                  <a:gd name="T12" fmla="*/ 204 w 1790"/>
                  <a:gd name="T13" fmla="*/ 49 h 1751"/>
                  <a:gd name="T14" fmla="*/ 209 w 1790"/>
                  <a:gd name="T15" fmla="*/ 78 h 1751"/>
                  <a:gd name="T16" fmla="*/ 221 w 1790"/>
                  <a:gd name="T17" fmla="*/ 78 h 1751"/>
                  <a:gd name="T18" fmla="*/ 239 w 1790"/>
                  <a:gd name="T19" fmla="*/ 58 h 1751"/>
                  <a:gd name="T20" fmla="*/ 259 w 1790"/>
                  <a:gd name="T21" fmla="*/ 46 h 1751"/>
                  <a:gd name="T22" fmla="*/ 280 w 1790"/>
                  <a:gd name="T23" fmla="*/ 42 h 1751"/>
                  <a:gd name="T24" fmla="*/ 289 w 1790"/>
                  <a:gd name="T25" fmla="*/ 27 h 1751"/>
                  <a:gd name="T26" fmla="*/ 302 w 1790"/>
                  <a:gd name="T27" fmla="*/ 21 h 1751"/>
                  <a:gd name="T28" fmla="*/ 318 w 1790"/>
                  <a:gd name="T29" fmla="*/ 32 h 1751"/>
                  <a:gd name="T30" fmla="*/ 339 w 1790"/>
                  <a:gd name="T31" fmla="*/ 40 h 1751"/>
                  <a:gd name="T32" fmla="*/ 321 w 1790"/>
                  <a:gd name="T33" fmla="*/ 61 h 1751"/>
                  <a:gd name="T34" fmla="*/ 295 w 1790"/>
                  <a:gd name="T35" fmla="*/ 62 h 1751"/>
                  <a:gd name="T36" fmla="*/ 287 w 1790"/>
                  <a:gd name="T37" fmla="*/ 74 h 1751"/>
                  <a:gd name="T38" fmla="*/ 279 w 1790"/>
                  <a:gd name="T39" fmla="*/ 100 h 1751"/>
                  <a:gd name="T40" fmla="*/ 225 w 1790"/>
                  <a:gd name="T41" fmla="*/ 188 h 1751"/>
                  <a:gd name="T42" fmla="*/ 203 w 1790"/>
                  <a:gd name="T43" fmla="*/ 206 h 1751"/>
                  <a:gd name="T44" fmla="*/ 187 w 1790"/>
                  <a:gd name="T45" fmla="*/ 245 h 1751"/>
                  <a:gd name="T46" fmla="*/ 191 w 1790"/>
                  <a:gd name="T47" fmla="*/ 268 h 1751"/>
                  <a:gd name="T48" fmla="*/ 185 w 1790"/>
                  <a:gd name="T49" fmla="*/ 286 h 1751"/>
                  <a:gd name="T50" fmla="*/ 149 w 1790"/>
                  <a:gd name="T51" fmla="*/ 303 h 1751"/>
                  <a:gd name="T52" fmla="*/ 121 w 1790"/>
                  <a:gd name="T53" fmla="*/ 317 h 1751"/>
                  <a:gd name="T54" fmla="*/ 106 w 1790"/>
                  <a:gd name="T55" fmla="*/ 332 h 1751"/>
                  <a:gd name="T56" fmla="*/ 92 w 1790"/>
                  <a:gd name="T57" fmla="*/ 327 h 1751"/>
                  <a:gd name="T58" fmla="*/ 80 w 1790"/>
                  <a:gd name="T59" fmla="*/ 312 h 1751"/>
                  <a:gd name="T60" fmla="*/ 59 w 1790"/>
                  <a:gd name="T61" fmla="*/ 314 h 1751"/>
                  <a:gd name="T62" fmla="*/ 35 w 1790"/>
                  <a:gd name="T63" fmla="*/ 296 h 1751"/>
                  <a:gd name="T64" fmla="*/ 15 w 1790"/>
                  <a:gd name="T65" fmla="*/ 279 h 1751"/>
                  <a:gd name="T66" fmla="*/ 11 w 1790"/>
                  <a:gd name="T67" fmla="*/ 245 h 1751"/>
                  <a:gd name="T68" fmla="*/ 0 w 1790"/>
                  <a:gd name="T69" fmla="*/ 233 h 1751"/>
                  <a:gd name="T70" fmla="*/ 23 w 1790"/>
                  <a:gd name="T71" fmla="*/ 210 h 1751"/>
                  <a:gd name="T72" fmla="*/ 28 w 1790"/>
                  <a:gd name="T73" fmla="*/ 191 h 1751"/>
                  <a:gd name="T74" fmla="*/ 28 w 1790"/>
                  <a:gd name="T75" fmla="*/ 165 h 1751"/>
                  <a:gd name="T76" fmla="*/ 47 w 1790"/>
                  <a:gd name="T77" fmla="*/ 168 h 1751"/>
                  <a:gd name="T78" fmla="*/ 54 w 1790"/>
                  <a:gd name="T79" fmla="*/ 150 h 1751"/>
                  <a:gd name="T80" fmla="*/ 52 w 1790"/>
                  <a:gd name="T81" fmla="*/ 131 h 1751"/>
                  <a:gd name="T82" fmla="*/ 71 w 1790"/>
                  <a:gd name="T83" fmla="*/ 117 h 1751"/>
                  <a:gd name="T84" fmla="*/ 91 w 1790"/>
                  <a:gd name="T85" fmla="*/ 90 h 1751"/>
                  <a:gd name="T86" fmla="*/ 103 w 1790"/>
                  <a:gd name="T87" fmla="*/ 56 h 1751"/>
                  <a:gd name="T88" fmla="*/ 100 w 1790"/>
                  <a:gd name="T89" fmla="*/ 5 h 17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790" h="1751">
                    <a:moveTo>
                      <a:pt x="527" y="24"/>
                    </a:moveTo>
                    <a:lnTo>
                      <a:pt x="599" y="0"/>
                    </a:lnTo>
                    <a:lnTo>
                      <a:pt x="623" y="272"/>
                    </a:lnTo>
                    <a:lnTo>
                      <a:pt x="686" y="380"/>
                    </a:lnTo>
                    <a:lnTo>
                      <a:pt x="879" y="344"/>
                    </a:lnTo>
                    <a:lnTo>
                      <a:pt x="986" y="260"/>
                    </a:lnTo>
                    <a:lnTo>
                      <a:pt x="1076" y="260"/>
                    </a:lnTo>
                    <a:lnTo>
                      <a:pt x="1106" y="410"/>
                    </a:lnTo>
                    <a:lnTo>
                      <a:pt x="1166" y="410"/>
                    </a:lnTo>
                    <a:lnTo>
                      <a:pt x="1262" y="304"/>
                    </a:lnTo>
                    <a:lnTo>
                      <a:pt x="1366" y="240"/>
                    </a:lnTo>
                    <a:lnTo>
                      <a:pt x="1478" y="224"/>
                    </a:lnTo>
                    <a:lnTo>
                      <a:pt x="1526" y="140"/>
                    </a:lnTo>
                    <a:lnTo>
                      <a:pt x="1595" y="113"/>
                    </a:lnTo>
                    <a:lnTo>
                      <a:pt x="1678" y="168"/>
                    </a:lnTo>
                    <a:lnTo>
                      <a:pt x="1790" y="213"/>
                    </a:lnTo>
                    <a:lnTo>
                      <a:pt x="1694" y="320"/>
                    </a:lnTo>
                    <a:lnTo>
                      <a:pt x="1560" y="325"/>
                    </a:lnTo>
                    <a:lnTo>
                      <a:pt x="1513" y="391"/>
                    </a:lnTo>
                    <a:lnTo>
                      <a:pt x="1471" y="525"/>
                    </a:lnTo>
                    <a:lnTo>
                      <a:pt x="1190" y="991"/>
                    </a:lnTo>
                    <a:lnTo>
                      <a:pt x="1070" y="1087"/>
                    </a:lnTo>
                    <a:lnTo>
                      <a:pt x="987" y="1291"/>
                    </a:lnTo>
                    <a:lnTo>
                      <a:pt x="1007" y="1414"/>
                    </a:lnTo>
                    <a:lnTo>
                      <a:pt x="976" y="1510"/>
                    </a:lnTo>
                    <a:lnTo>
                      <a:pt x="786" y="1597"/>
                    </a:lnTo>
                    <a:lnTo>
                      <a:pt x="639" y="1672"/>
                    </a:lnTo>
                    <a:lnTo>
                      <a:pt x="561" y="1751"/>
                    </a:lnTo>
                    <a:lnTo>
                      <a:pt x="486" y="1726"/>
                    </a:lnTo>
                    <a:lnTo>
                      <a:pt x="423" y="1648"/>
                    </a:lnTo>
                    <a:lnTo>
                      <a:pt x="309" y="1654"/>
                    </a:lnTo>
                    <a:lnTo>
                      <a:pt x="186" y="1562"/>
                    </a:lnTo>
                    <a:lnTo>
                      <a:pt x="77" y="1471"/>
                    </a:lnTo>
                    <a:lnTo>
                      <a:pt x="56" y="1292"/>
                    </a:lnTo>
                    <a:lnTo>
                      <a:pt x="0" y="1228"/>
                    </a:lnTo>
                    <a:lnTo>
                      <a:pt x="123" y="1109"/>
                    </a:lnTo>
                    <a:lnTo>
                      <a:pt x="150" y="1007"/>
                    </a:lnTo>
                    <a:lnTo>
                      <a:pt x="150" y="872"/>
                    </a:lnTo>
                    <a:lnTo>
                      <a:pt x="248" y="886"/>
                    </a:lnTo>
                    <a:lnTo>
                      <a:pt x="287" y="792"/>
                    </a:lnTo>
                    <a:lnTo>
                      <a:pt x="273" y="690"/>
                    </a:lnTo>
                    <a:lnTo>
                      <a:pt x="374" y="615"/>
                    </a:lnTo>
                    <a:lnTo>
                      <a:pt x="483" y="476"/>
                    </a:lnTo>
                    <a:lnTo>
                      <a:pt x="543" y="294"/>
                    </a:lnTo>
                    <a:lnTo>
                      <a:pt x="527" y="24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8" name="Freeform 54">
                <a:extLst>
                  <a:ext uri="{FF2B5EF4-FFF2-40B4-BE49-F238E27FC236}">
                    <a16:creationId xmlns:a16="http://schemas.microsoft.com/office/drawing/2014/main" id="{428D81D0-A32B-F549-907C-330044DA8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1280" y="3271573"/>
                <a:ext cx="389929" cy="192967"/>
              </a:xfrm>
              <a:custGeom>
                <a:avLst/>
                <a:gdLst>
                  <a:gd name="T0" fmla="*/ 171 w 1675"/>
                  <a:gd name="T1" fmla="*/ 132 h 830"/>
                  <a:gd name="T2" fmla="*/ 227 w 1675"/>
                  <a:gd name="T3" fmla="*/ 166 h 830"/>
                  <a:gd name="T4" fmla="*/ 251 w 1675"/>
                  <a:gd name="T5" fmla="*/ 162 h 830"/>
                  <a:gd name="T6" fmla="*/ 254 w 1675"/>
                  <a:gd name="T7" fmla="*/ 147 h 830"/>
                  <a:gd name="T8" fmla="*/ 250 w 1675"/>
                  <a:gd name="T9" fmla="*/ 139 h 830"/>
                  <a:gd name="T10" fmla="*/ 250 w 1675"/>
                  <a:gd name="T11" fmla="*/ 129 h 830"/>
                  <a:gd name="T12" fmla="*/ 241 w 1675"/>
                  <a:gd name="T13" fmla="*/ 116 h 830"/>
                  <a:gd name="T14" fmla="*/ 233 w 1675"/>
                  <a:gd name="T15" fmla="*/ 99 h 830"/>
                  <a:gd name="T16" fmla="*/ 226 w 1675"/>
                  <a:gd name="T17" fmla="*/ 79 h 830"/>
                  <a:gd name="T18" fmla="*/ 218 w 1675"/>
                  <a:gd name="T19" fmla="*/ 68 h 830"/>
                  <a:gd name="T20" fmla="*/ 227 w 1675"/>
                  <a:gd name="T21" fmla="*/ 50 h 830"/>
                  <a:gd name="T22" fmla="*/ 227 w 1675"/>
                  <a:gd name="T23" fmla="*/ 28 h 830"/>
                  <a:gd name="T24" fmla="*/ 250 w 1675"/>
                  <a:gd name="T25" fmla="*/ 45 h 830"/>
                  <a:gd name="T26" fmla="*/ 246 w 1675"/>
                  <a:gd name="T27" fmla="*/ 68 h 830"/>
                  <a:gd name="T28" fmla="*/ 244 w 1675"/>
                  <a:gd name="T29" fmla="*/ 84 h 830"/>
                  <a:gd name="T30" fmla="*/ 255 w 1675"/>
                  <a:gd name="T31" fmla="*/ 92 h 830"/>
                  <a:gd name="T32" fmla="*/ 263 w 1675"/>
                  <a:gd name="T33" fmla="*/ 100 h 830"/>
                  <a:gd name="T34" fmla="*/ 259 w 1675"/>
                  <a:gd name="T35" fmla="*/ 111 h 830"/>
                  <a:gd name="T36" fmla="*/ 269 w 1675"/>
                  <a:gd name="T37" fmla="*/ 123 h 830"/>
                  <a:gd name="T38" fmla="*/ 284 w 1675"/>
                  <a:gd name="T39" fmla="*/ 124 h 830"/>
                  <a:gd name="T40" fmla="*/ 301 w 1675"/>
                  <a:gd name="T41" fmla="*/ 141 h 830"/>
                  <a:gd name="T42" fmla="*/ 316 w 1675"/>
                  <a:gd name="T43" fmla="*/ 141 h 830"/>
                  <a:gd name="T44" fmla="*/ 332 w 1675"/>
                  <a:gd name="T45" fmla="*/ 137 h 830"/>
                  <a:gd name="T46" fmla="*/ 334 w 1675"/>
                  <a:gd name="T47" fmla="*/ 118 h 830"/>
                  <a:gd name="T48" fmla="*/ 335 w 1675"/>
                  <a:gd name="T49" fmla="*/ 103 h 830"/>
                  <a:gd name="T50" fmla="*/ 321 w 1675"/>
                  <a:gd name="T51" fmla="*/ 105 h 830"/>
                  <a:gd name="T52" fmla="*/ 303 w 1675"/>
                  <a:gd name="T53" fmla="*/ 113 h 830"/>
                  <a:gd name="T54" fmla="*/ 297 w 1675"/>
                  <a:gd name="T55" fmla="*/ 102 h 830"/>
                  <a:gd name="T56" fmla="*/ 289 w 1675"/>
                  <a:gd name="T57" fmla="*/ 82 h 830"/>
                  <a:gd name="T58" fmla="*/ 284 w 1675"/>
                  <a:gd name="T59" fmla="*/ 63 h 830"/>
                  <a:gd name="T60" fmla="*/ 276 w 1675"/>
                  <a:gd name="T61" fmla="*/ 50 h 830"/>
                  <a:gd name="T62" fmla="*/ 272 w 1675"/>
                  <a:gd name="T63" fmla="*/ 33 h 830"/>
                  <a:gd name="T64" fmla="*/ 265 w 1675"/>
                  <a:gd name="T65" fmla="*/ 19 h 830"/>
                  <a:gd name="T66" fmla="*/ 258 w 1675"/>
                  <a:gd name="T67" fmla="*/ 0 h 830"/>
                  <a:gd name="T68" fmla="*/ 244 w 1675"/>
                  <a:gd name="T69" fmla="*/ 9 h 830"/>
                  <a:gd name="T70" fmla="*/ 233 w 1675"/>
                  <a:gd name="T71" fmla="*/ 13 h 830"/>
                  <a:gd name="T72" fmla="*/ 210 w 1675"/>
                  <a:gd name="T73" fmla="*/ 11 h 830"/>
                  <a:gd name="T74" fmla="*/ 195 w 1675"/>
                  <a:gd name="T75" fmla="*/ 13 h 830"/>
                  <a:gd name="T76" fmla="*/ 170 w 1675"/>
                  <a:gd name="T77" fmla="*/ 24 h 830"/>
                  <a:gd name="T78" fmla="*/ 147 w 1675"/>
                  <a:gd name="T79" fmla="*/ 29 h 830"/>
                  <a:gd name="T80" fmla="*/ 132 w 1675"/>
                  <a:gd name="T81" fmla="*/ 46 h 830"/>
                  <a:gd name="T82" fmla="*/ 100 w 1675"/>
                  <a:gd name="T83" fmla="*/ 52 h 830"/>
                  <a:gd name="T84" fmla="*/ 75 w 1675"/>
                  <a:gd name="T85" fmla="*/ 61 h 830"/>
                  <a:gd name="T86" fmla="*/ 33 w 1675"/>
                  <a:gd name="T87" fmla="*/ 73 h 830"/>
                  <a:gd name="T88" fmla="*/ 0 w 1675"/>
                  <a:gd name="T89" fmla="*/ 85 h 830"/>
                  <a:gd name="T90" fmla="*/ 6 w 1675"/>
                  <a:gd name="T91" fmla="*/ 113 h 830"/>
                  <a:gd name="T92" fmla="*/ 18 w 1675"/>
                  <a:gd name="T93" fmla="*/ 113 h 830"/>
                  <a:gd name="T94" fmla="*/ 36 w 1675"/>
                  <a:gd name="T95" fmla="*/ 92 h 830"/>
                  <a:gd name="T96" fmla="*/ 55 w 1675"/>
                  <a:gd name="T97" fmla="*/ 81 h 830"/>
                  <a:gd name="T98" fmla="*/ 76 w 1675"/>
                  <a:gd name="T99" fmla="*/ 78 h 830"/>
                  <a:gd name="T100" fmla="*/ 86 w 1675"/>
                  <a:gd name="T101" fmla="*/ 62 h 830"/>
                  <a:gd name="T102" fmla="*/ 98 w 1675"/>
                  <a:gd name="T103" fmla="*/ 56 h 830"/>
                  <a:gd name="T104" fmla="*/ 114 w 1675"/>
                  <a:gd name="T105" fmla="*/ 67 h 830"/>
                  <a:gd name="T106" fmla="*/ 136 w 1675"/>
                  <a:gd name="T107" fmla="*/ 76 h 830"/>
                  <a:gd name="T108" fmla="*/ 151 w 1675"/>
                  <a:gd name="T109" fmla="*/ 82 h 830"/>
                  <a:gd name="T110" fmla="*/ 160 w 1675"/>
                  <a:gd name="T111" fmla="*/ 74 h 830"/>
                  <a:gd name="T112" fmla="*/ 174 w 1675"/>
                  <a:gd name="T113" fmla="*/ 85 h 830"/>
                  <a:gd name="T114" fmla="*/ 161 w 1675"/>
                  <a:gd name="T115" fmla="*/ 97 h 830"/>
                  <a:gd name="T116" fmla="*/ 159 w 1675"/>
                  <a:gd name="T117" fmla="*/ 113 h 830"/>
                  <a:gd name="T118" fmla="*/ 171 w 1675"/>
                  <a:gd name="T119" fmla="*/ 132 h 8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675" h="830">
                    <a:moveTo>
                      <a:pt x="853" y="659"/>
                    </a:moveTo>
                    <a:lnTo>
                      <a:pt x="1136" y="830"/>
                    </a:lnTo>
                    <a:lnTo>
                      <a:pt x="1256" y="810"/>
                    </a:lnTo>
                    <a:lnTo>
                      <a:pt x="1269" y="736"/>
                    </a:lnTo>
                    <a:lnTo>
                      <a:pt x="1250" y="697"/>
                    </a:lnTo>
                    <a:lnTo>
                      <a:pt x="1250" y="646"/>
                    </a:lnTo>
                    <a:lnTo>
                      <a:pt x="1205" y="579"/>
                    </a:lnTo>
                    <a:lnTo>
                      <a:pt x="1165" y="494"/>
                    </a:lnTo>
                    <a:lnTo>
                      <a:pt x="1131" y="397"/>
                    </a:lnTo>
                    <a:lnTo>
                      <a:pt x="1091" y="340"/>
                    </a:lnTo>
                    <a:lnTo>
                      <a:pt x="1136" y="251"/>
                    </a:lnTo>
                    <a:lnTo>
                      <a:pt x="1136" y="138"/>
                    </a:lnTo>
                    <a:lnTo>
                      <a:pt x="1250" y="223"/>
                    </a:lnTo>
                    <a:lnTo>
                      <a:pt x="1228" y="340"/>
                    </a:lnTo>
                    <a:lnTo>
                      <a:pt x="1222" y="420"/>
                    </a:lnTo>
                    <a:lnTo>
                      <a:pt x="1273" y="460"/>
                    </a:lnTo>
                    <a:lnTo>
                      <a:pt x="1313" y="499"/>
                    </a:lnTo>
                    <a:lnTo>
                      <a:pt x="1296" y="556"/>
                    </a:lnTo>
                    <a:lnTo>
                      <a:pt x="1347" y="613"/>
                    </a:lnTo>
                    <a:lnTo>
                      <a:pt x="1421" y="619"/>
                    </a:lnTo>
                    <a:lnTo>
                      <a:pt x="1507" y="705"/>
                    </a:lnTo>
                    <a:lnTo>
                      <a:pt x="1581" y="703"/>
                    </a:lnTo>
                    <a:lnTo>
                      <a:pt x="1661" y="686"/>
                    </a:lnTo>
                    <a:lnTo>
                      <a:pt x="1672" y="590"/>
                    </a:lnTo>
                    <a:lnTo>
                      <a:pt x="1675" y="517"/>
                    </a:lnTo>
                    <a:lnTo>
                      <a:pt x="1605" y="527"/>
                    </a:lnTo>
                    <a:lnTo>
                      <a:pt x="1515" y="564"/>
                    </a:lnTo>
                    <a:lnTo>
                      <a:pt x="1484" y="511"/>
                    </a:lnTo>
                    <a:lnTo>
                      <a:pt x="1444" y="408"/>
                    </a:lnTo>
                    <a:lnTo>
                      <a:pt x="1418" y="314"/>
                    </a:lnTo>
                    <a:lnTo>
                      <a:pt x="1381" y="249"/>
                    </a:lnTo>
                    <a:lnTo>
                      <a:pt x="1362" y="163"/>
                    </a:lnTo>
                    <a:lnTo>
                      <a:pt x="1323" y="95"/>
                    </a:lnTo>
                    <a:lnTo>
                      <a:pt x="1288" y="0"/>
                    </a:lnTo>
                    <a:lnTo>
                      <a:pt x="1222" y="45"/>
                    </a:lnTo>
                    <a:lnTo>
                      <a:pt x="1165" y="63"/>
                    </a:lnTo>
                    <a:lnTo>
                      <a:pt x="1051" y="54"/>
                    </a:lnTo>
                    <a:lnTo>
                      <a:pt x="977" y="63"/>
                    </a:lnTo>
                    <a:lnTo>
                      <a:pt x="851" y="119"/>
                    </a:lnTo>
                    <a:lnTo>
                      <a:pt x="735" y="143"/>
                    </a:lnTo>
                    <a:lnTo>
                      <a:pt x="662" y="232"/>
                    </a:lnTo>
                    <a:lnTo>
                      <a:pt x="501" y="260"/>
                    </a:lnTo>
                    <a:lnTo>
                      <a:pt x="376" y="304"/>
                    </a:lnTo>
                    <a:lnTo>
                      <a:pt x="165" y="365"/>
                    </a:lnTo>
                    <a:lnTo>
                      <a:pt x="0" y="423"/>
                    </a:lnTo>
                    <a:lnTo>
                      <a:pt x="29" y="564"/>
                    </a:lnTo>
                    <a:lnTo>
                      <a:pt x="88" y="564"/>
                    </a:lnTo>
                    <a:lnTo>
                      <a:pt x="178" y="461"/>
                    </a:lnTo>
                    <a:lnTo>
                      <a:pt x="277" y="403"/>
                    </a:lnTo>
                    <a:lnTo>
                      <a:pt x="380" y="388"/>
                    </a:lnTo>
                    <a:lnTo>
                      <a:pt x="428" y="308"/>
                    </a:lnTo>
                    <a:lnTo>
                      <a:pt x="491" y="282"/>
                    </a:lnTo>
                    <a:lnTo>
                      <a:pt x="571" y="334"/>
                    </a:lnTo>
                    <a:lnTo>
                      <a:pt x="680" y="378"/>
                    </a:lnTo>
                    <a:lnTo>
                      <a:pt x="754" y="412"/>
                    </a:lnTo>
                    <a:lnTo>
                      <a:pt x="802" y="372"/>
                    </a:lnTo>
                    <a:lnTo>
                      <a:pt x="871" y="424"/>
                    </a:lnTo>
                    <a:lnTo>
                      <a:pt x="805" y="483"/>
                    </a:lnTo>
                    <a:lnTo>
                      <a:pt x="795" y="563"/>
                    </a:lnTo>
                    <a:lnTo>
                      <a:pt x="853" y="659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50800" dir="5400000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" name="Freeform 55">
                <a:extLst>
                  <a:ext uri="{FF2B5EF4-FFF2-40B4-BE49-F238E27FC236}">
                    <a16:creationId xmlns:a16="http://schemas.microsoft.com/office/drawing/2014/main" id="{C2166736-9DAB-6E49-BA63-96F8C8861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0420" y="3269248"/>
                <a:ext cx="96609" cy="133682"/>
              </a:xfrm>
              <a:custGeom>
                <a:avLst/>
                <a:gdLst>
                  <a:gd name="T0" fmla="*/ 64 w 438"/>
                  <a:gd name="T1" fmla="*/ 107 h 605"/>
                  <a:gd name="T2" fmla="*/ 78 w 438"/>
                  <a:gd name="T3" fmla="*/ 105 h 605"/>
                  <a:gd name="T4" fmla="*/ 83 w 438"/>
                  <a:gd name="T5" fmla="*/ 79 h 605"/>
                  <a:gd name="T6" fmla="*/ 66 w 438"/>
                  <a:gd name="T7" fmla="*/ 62 h 605"/>
                  <a:gd name="T8" fmla="*/ 49 w 438"/>
                  <a:gd name="T9" fmla="*/ 49 h 605"/>
                  <a:gd name="T10" fmla="*/ 33 w 438"/>
                  <a:gd name="T11" fmla="*/ 31 h 605"/>
                  <a:gd name="T12" fmla="*/ 22 w 438"/>
                  <a:gd name="T13" fmla="*/ 0 h 605"/>
                  <a:gd name="T14" fmla="*/ 0 w 438"/>
                  <a:gd name="T15" fmla="*/ 2 h 605"/>
                  <a:gd name="T16" fmla="*/ 7 w 438"/>
                  <a:gd name="T17" fmla="*/ 19 h 605"/>
                  <a:gd name="T18" fmla="*/ 15 w 438"/>
                  <a:gd name="T19" fmla="*/ 33 h 605"/>
                  <a:gd name="T20" fmla="*/ 19 w 438"/>
                  <a:gd name="T21" fmla="*/ 52 h 605"/>
                  <a:gd name="T22" fmla="*/ 26 w 438"/>
                  <a:gd name="T23" fmla="*/ 63 h 605"/>
                  <a:gd name="T24" fmla="*/ 31 w 438"/>
                  <a:gd name="T25" fmla="*/ 82 h 605"/>
                  <a:gd name="T26" fmla="*/ 40 w 438"/>
                  <a:gd name="T27" fmla="*/ 104 h 605"/>
                  <a:gd name="T28" fmla="*/ 45 w 438"/>
                  <a:gd name="T29" fmla="*/ 115 h 605"/>
                  <a:gd name="T30" fmla="*/ 64 w 438"/>
                  <a:gd name="T31" fmla="*/ 107 h 60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38" h="605">
                    <a:moveTo>
                      <a:pt x="336" y="563"/>
                    </a:moveTo>
                    <a:lnTo>
                      <a:pt x="410" y="552"/>
                    </a:lnTo>
                    <a:lnTo>
                      <a:pt x="438" y="415"/>
                    </a:lnTo>
                    <a:lnTo>
                      <a:pt x="348" y="325"/>
                    </a:lnTo>
                    <a:lnTo>
                      <a:pt x="258" y="258"/>
                    </a:lnTo>
                    <a:lnTo>
                      <a:pt x="174" y="162"/>
                    </a:lnTo>
                    <a:lnTo>
                      <a:pt x="117" y="0"/>
                    </a:lnTo>
                    <a:lnTo>
                      <a:pt x="0" y="12"/>
                    </a:lnTo>
                    <a:lnTo>
                      <a:pt x="35" y="101"/>
                    </a:lnTo>
                    <a:lnTo>
                      <a:pt x="78" y="176"/>
                    </a:lnTo>
                    <a:lnTo>
                      <a:pt x="102" y="272"/>
                    </a:lnTo>
                    <a:lnTo>
                      <a:pt x="137" y="333"/>
                    </a:lnTo>
                    <a:lnTo>
                      <a:pt x="164" y="432"/>
                    </a:lnTo>
                    <a:lnTo>
                      <a:pt x="210" y="549"/>
                    </a:lnTo>
                    <a:lnTo>
                      <a:pt x="240" y="605"/>
                    </a:lnTo>
                    <a:lnTo>
                      <a:pt x="336" y="563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50800" dir="5400000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0" name="Freeform 56">
                <a:extLst>
                  <a:ext uri="{FF2B5EF4-FFF2-40B4-BE49-F238E27FC236}">
                    <a16:creationId xmlns:a16="http://schemas.microsoft.com/office/drawing/2014/main" id="{C796DC56-6C6A-984B-AC85-B408D6334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0470" y="3430829"/>
                <a:ext cx="44231" cy="83697"/>
              </a:xfrm>
              <a:custGeom>
                <a:avLst/>
                <a:gdLst>
                  <a:gd name="T0" fmla="*/ 1 w 198"/>
                  <a:gd name="T1" fmla="*/ 4 h 384"/>
                  <a:gd name="T2" fmla="*/ 16 w 198"/>
                  <a:gd name="T3" fmla="*/ 3 h 384"/>
                  <a:gd name="T4" fmla="*/ 32 w 198"/>
                  <a:gd name="T5" fmla="*/ 0 h 384"/>
                  <a:gd name="T6" fmla="*/ 38 w 198"/>
                  <a:gd name="T7" fmla="*/ 24 h 384"/>
                  <a:gd name="T8" fmla="*/ 37 w 198"/>
                  <a:gd name="T9" fmla="*/ 45 h 384"/>
                  <a:gd name="T10" fmla="*/ 30 w 198"/>
                  <a:gd name="T11" fmla="*/ 61 h 384"/>
                  <a:gd name="T12" fmla="*/ 24 w 198"/>
                  <a:gd name="T13" fmla="*/ 70 h 384"/>
                  <a:gd name="T14" fmla="*/ 18 w 198"/>
                  <a:gd name="T15" fmla="*/ 72 h 384"/>
                  <a:gd name="T16" fmla="*/ 10 w 198"/>
                  <a:gd name="T17" fmla="*/ 59 h 384"/>
                  <a:gd name="T18" fmla="*/ 6 w 198"/>
                  <a:gd name="T19" fmla="*/ 41 h 384"/>
                  <a:gd name="T20" fmla="*/ 0 w 198"/>
                  <a:gd name="T21" fmla="*/ 27 h 384"/>
                  <a:gd name="T22" fmla="*/ 1 w 198"/>
                  <a:gd name="T23" fmla="*/ 4 h 3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8" h="384">
                    <a:moveTo>
                      <a:pt x="3" y="20"/>
                    </a:moveTo>
                    <a:lnTo>
                      <a:pt x="84" y="18"/>
                    </a:lnTo>
                    <a:lnTo>
                      <a:pt x="168" y="0"/>
                    </a:lnTo>
                    <a:lnTo>
                      <a:pt x="198" y="126"/>
                    </a:lnTo>
                    <a:lnTo>
                      <a:pt x="192" y="240"/>
                    </a:lnTo>
                    <a:lnTo>
                      <a:pt x="156" y="324"/>
                    </a:lnTo>
                    <a:lnTo>
                      <a:pt x="125" y="372"/>
                    </a:lnTo>
                    <a:lnTo>
                      <a:pt x="96" y="384"/>
                    </a:lnTo>
                    <a:lnTo>
                      <a:pt x="54" y="312"/>
                    </a:lnTo>
                    <a:lnTo>
                      <a:pt x="30" y="216"/>
                    </a:lnTo>
                    <a:lnTo>
                      <a:pt x="0" y="144"/>
                    </a:lnTo>
                    <a:lnTo>
                      <a:pt x="3" y="2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1" name="Freeform 57">
                <a:extLst>
                  <a:ext uri="{FF2B5EF4-FFF2-40B4-BE49-F238E27FC236}">
                    <a16:creationId xmlns:a16="http://schemas.microsoft.com/office/drawing/2014/main" id="{F7380315-B1B8-D44D-8CA5-230868DC4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5875" y="3357594"/>
                <a:ext cx="27935" cy="25574"/>
              </a:xfrm>
              <a:custGeom>
                <a:avLst/>
                <a:gdLst>
                  <a:gd name="T0" fmla="*/ 0 w 51"/>
                  <a:gd name="T1" fmla="*/ 8 h 51"/>
                  <a:gd name="T2" fmla="*/ 10 w 51"/>
                  <a:gd name="T3" fmla="*/ 0 h 51"/>
                  <a:gd name="T4" fmla="*/ 24 w 51"/>
                  <a:gd name="T5" fmla="*/ 10 h 51"/>
                  <a:gd name="T6" fmla="*/ 10 w 51"/>
                  <a:gd name="T7" fmla="*/ 22 h 51"/>
                  <a:gd name="T8" fmla="*/ 10 w 51"/>
                  <a:gd name="T9" fmla="*/ 16 h 51"/>
                  <a:gd name="T10" fmla="*/ 9 w 51"/>
                  <a:gd name="T11" fmla="*/ 13 h 51"/>
                  <a:gd name="T12" fmla="*/ 6 w 51"/>
                  <a:gd name="T13" fmla="*/ 10 h 51"/>
                  <a:gd name="T14" fmla="*/ 0 w 51"/>
                  <a:gd name="T15" fmla="*/ 8 h 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" h="51">
                    <a:moveTo>
                      <a:pt x="0" y="18"/>
                    </a:moveTo>
                    <a:lnTo>
                      <a:pt x="21" y="0"/>
                    </a:lnTo>
                    <a:lnTo>
                      <a:pt x="51" y="24"/>
                    </a:lnTo>
                    <a:lnTo>
                      <a:pt x="22" y="51"/>
                    </a:lnTo>
                    <a:lnTo>
                      <a:pt x="22" y="38"/>
                    </a:lnTo>
                    <a:lnTo>
                      <a:pt x="20" y="29"/>
                    </a:lnTo>
                    <a:lnTo>
                      <a:pt x="12" y="23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C4B798"/>
              </a:solidFill>
              <a:ln w="127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9" name="Group 134">
              <a:extLst>
                <a:ext uri="{FF2B5EF4-FFF2-40B4-BE49-F238E27FC236}">
                  <a16:creationId xmlns:a16="http://schemas.microsoft.com/office/drawing/2014/main" id="{E3C53392-8CD9-754F-8AAF-0E1067324F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3501" y="1078210"/>
              <a:ext cx="4916453" cy="2632337"/>
              <a:chOff x="1014" y="1026"/>
              <a:chExt cx="3784" cy="2026"/>
            </a:xfrm>
          </p:grpSpPr>
          <p:sp>
            <p:nvSpPr>
              <p:cNvPr id="10" name="Rectangle 135">
                <a:extLst>
                  <a:ext uri="{FF2B5EF4-FFF2-40B4-BE49-F238E27FC236}">
                    <a16:creationId xmlns:a16="http://schemas.microsoft.com/office/drawing/2014/main" id="{A1B4A9E9-892C-0646-9829-E32883DC2A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4" y="1129"/>
                <a:ext cx="237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05" tIns="45703" rIns="91405" bIns="45703">
                <a:spAutoFit/>
              </a:bodyPr>
              <a:lstStyle/>
              <a:p>
                <a:pPr algn="ctr" defTabSz="45704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>
                    <a:solidFill>
                      <a:srgbClr val="000000"/>
                    </a:solidFill>
                    <a:latin typeface="Franklin Gothic Medium Cond" panose="020B0606030402020204" pitchFamily="34" charset="0"/>
                  </a:rPr>
                  <a:t>WA</a:t>
                </a:r>
              </a:p>
            </p:txBody>
          </p:sp>
          <p:sp>
            <p:nvSpPr>
              <p:cNvPr id="11" name="Rectangle 136">
                <a:extLst>
                  <a:ext uri="{FF2B5EF4-FFF2-40B4-BE49-F238E27FC236}">
                    <a16:creationId xmlns:a16="http://schemas.microsoft.com/office/drawing/2014/main" id="{EF94F83B-4212-A94B-9A87-01126AE67A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8" y="1456"/>
                <a:ext cx="228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05" tIns="45703" rIns="91405" bIns="45703">
                <a:spAutoFit/>
              </a:bodyPr>
              <a:lstStyle/>
              <a:p>
                <a:pPr algn="ctr" defTabSz="45704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>
                    <a:solidFill>
                      <a:srgbClr val="000000"/>
                    </a:solidFill>
                    <a:latin typeface="Franklin Gothic Medium Cond" panose="020B0606030402020204" pitchFamily="34" charset="0"/>
                  </a:rPr>
                  <a:t>OR</a:t>
                </a:r>
              </a:p>
            </p:txBody>
          </p:sp>
          <p:sp>
            <p:nvSpPr>
              <p:cNvPr id="12" name="Rectangle 137">
                <a:extLst>
                  <a:ext uri="{FF2B5EF4-FFF2-40B4-BE49-F238E27FC236}">
                    <a16:creationId xmlns:a16="http://schemas.microsoft.com/office/drawing/2014/main" id="{D42A0EC1-56DB-8649-8F7F-237E6033B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" y="2069"/>
                <a:ext cx="224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05" tIns="45703" rIns="91405" bIns="45703">
                <a:spAutoFit/>
              </a:bodyPr>
              <a:lstStyle/>
              <a:p>
                <a:pPr algn="ctr" defTabSz="45704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>
                    <a:solidFill>
                      <a:srgbClr val="000000"/>
                    </a:solidFill>
                    <a:latin typeface="Franklin Gothic Medium Cond" panose="020B0606030402020204" pitchFamily="34" charset="0"/>
                  </a:rPr>
                  <a:t>CA</a:t>
                </a:r>
              </a:p>
            </p:txBody>
          </p:sp>
          <p:sp>
            <p:nvSpPr>
              <p:cNvPr id="13" name="Rectangle 138">
                <a:extLst>
                  <a:ext uri="{FF2B5EF4-FFF2-40B4-BE49-F238E27FC236}">
                    <a16:creationId xmlns:a16="http://schemas.microsoft.com/office/drawing/2014/main" id="{E49E931D-9A57-F647-B52A-0A82D5485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8" y="1298"/>
                <a:ext cx="228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05" tIns="45703" rIns="91405" bIns="45703">
                <a:spAutoFit/>
              </a:bodyPr>
              <a:lstStyle/>
              <a:p>
                <a:pPr algn="ctr" defTabSz="45704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>
                    <a:solidFill>
                      <a:srgbClr val="000000"/>
                    </a:solidFill>
                    <a:latin typeface="Franklin Gothic Medium Cond" panose="020B0606030402020204" pitchFamily="34" charset="0"/>
                  </a:rPr>
                  <a:t>MT</a:t>
                </a:r>
              </a:p>
            </p:txBody>
          </p:sp>
          <p:sp>
            <p:nvSpPr>
              <p:cNvPr id="14" name="Rectangle 139">
                <a:extLst>
                  <a:ext uri="{FF2B5EF4-FFF2-40B4-BE49-F238E27FC236}">
                    <a16:creationId xmlns:a16="http://schemas.microsoft.com/office/drawing/2014/main" id="{FB1CF7BA-5325-8F4F-A131-43F1F8EB5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" y="1553"/>
                <a:ext cx="205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05" tIns="45703" rIns="91405" bIns="45703">
                <a:spAutoFit/>
              </a:bodyPr>
              <a:lstStyle/>
              <a:p>
                <a:pPr algn="ctr" defTabSz="45704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>
                    <a:solidFill>
                      <a:srgbClr val="000000"/>
                    </a:solidFill>
                    <a:latin typeface="Franklin Gothic Medium Cond" panose="020B0606030402020204" pitchFamily="34" charset="0"/>
                  </a:rPr>
                  <a:t>ID</a:t>
                </a:r>
              </a:p>
            </p:txBody>
          </p:sp>
          <p:sp>
            <p:nvSpPr>
              <p:cNvPr id="15" name="Rectangle 140">
                <a:extLst>
                  <a:ext uri="{FF2B5EF4-FFF2-40B4-BE49-F238E27FC236}">
                    <a16:creationId xmlns:a16="http://schemas.microsoft.com/office/drawing/2014/main" id="{037B3374-9AC8-B848-AAB3-495967C45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0" y="1963"/>
                <a:ext cx="222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05" tIns="45703" rIns="91405" bIns="45703">
                <a:spAutoFit/>
              </a:bodyPr>
              <a:lstStyle/>
              <a:p>
                <a:pPr algn="ctr" defTabSz="45704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>
                    <a:solidFill>
                      <a:srgbClr val="000000"/>
                    </a:solidFill>
                    <a:latin typeface="Franklin Gothic Medium Cond" panose="020B0606030402020204" pitchFamily="34" charset="0"/>
                  </a:rPr>
                  <a:t>NV</a:t>
                </a:r>
              </a:p>
            </p:txBody>
          </p:sp>
          <p:sp>
            <p:nvSpPr>
              <p:cNvPr id="16" name="Rectangle 141">
                <a:extLst>
                  <a:ext uri="{FF2B5EF4-FFF2-40B4-BE49-F238E27FC236}">
                    <a16:creationId xmlns:a16="http://schemas.microsoft.com/office/drawing/2014/main" id="{6FB9DAC3-3239-7D40-8B6F-CE19CE926B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8" y="2478"/>
                <a:ext cx="215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05" tIns="45703" rIns="91405" bIns="45703">
                <a:spAutoFit/>
              </a:bodyPr>
              <a:lstStyle/>
              <a:p>
                <a:pPr algn="ctr" defTabSz="45704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>
                    <a:solidFill>
                      <a:srgbClr val="000000"/>
                    </a:solidFill>
                    <a:latin typeface="Franklin Gothic Medium Cond" panose="020B0606030402020204" pitchFamily="34" charset="0"/>
                  </a:rPr>
                  <a:t>AZ</a:t>
                </a:r>
              </a:p>
            </p:txBody>
          </p:sp>
          <p:sp>
            <p:nvSpPr>
              <p:cNvPr id="17" name="Rectangle 142">
                <a:extLst>
                  <a:ext uri="{FF2B5EF4-FFF2-40B4-BE49-F238E27FC236}">
                    <a16:creationId xmlns:a16="http://schemas.microsoft.com/office/drawing/2014/main" id="{CD0A7334-6E89-0B49-A0B3-0053A915EB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0" y="2024"/>
                <a:ext cx="215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05" tIns="45703" rIns="91405" bIns="45703">
                <a:spAutoFit/>
              </a:bodyPr>
              <a:lstStyle/>
              <a:p>
                <a:pPr algn="ctr" defTabSz="45704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>
                    <a:solidFill>
                      <a:srgbClr val="000000"/>
                    </a:solidFill>
                    <a:latin typeface="Franklin Gothic Medium Cond" panose="020B0606030402020204" pitchFamily="34" charset="0"/>
                  </a:rPr>
                  <a:t>UT</a:t>
                </a:r>
              </a:p>
            </p:txBody>
          </p:sp>
          <p:sp>
            <p:nvSpPr>
              <p:cNvPr id="18" name="Rectangle 143">
                <a:extLst>
                  <a:ext uri="{FF2B5EF4-FFF2-40B4-BE49-F238E27FC236}">
                    <a16:creationId xmlns:a16="http://schemas.microsoft.com/office/drawing/2014/main" id="{C6BAD71D-2D98-EE40-BF6C-EF9D326BEC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1" y="1688"/>
                <a:ext cx="230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05" tIns="45703" rIns="91405" bIns="45703">
                <a:spAutoFit/>
              </a:bodyPr>
              <a:lstStyle/>
              <a:p>
                <a:pPr algn="ctr" defTabSz="45704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>
                    <a:solidFill>
                      <a:srgbClr val="000000"/>
                    </a:solidFill>
                    <a:latin typeface="Franklin Gothic Medium Cond" panose="020B0606030402020204" pitchFamily="34" charset="0"/>
                  </a:rPr>
                  <a:t>WY</a:t>
                </a:r>
              </a:p>
            </p:txBody>
          </p:sp>
          <p:sp>
            <p:nvSpPr>
              <p:cNvPr id="19" name="Rectangle 144">
                <a:extLst>
                  <a:ext uri="{FF2B5EF4-FFF2-40B4-BE49-F238E27FC236}">
                    <a16:creationId xmlns:a16="http://schemas.microsoft.com/office/drawing/2014/main" id="{B3D88E40-FE66-AB40-80C4-858FEB2061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7" y="2084"/>
                <a:ext cx="228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05" tIns="45703" rIns="91405" bIns="45703">
                <a:spAutoFit/>
              </a:bodyPr>
              <a:lstStyle/>
              <a:p>
                <a:pPr algn="ctr" defTabSz="45704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>
                    <a:solidFill>
                      <a:srgbClr val="000000"/>
                    </a:solidFill>
                    <a:latin typeface="Franklin Gothic Medium Cond" panose="020B0606030402020204" pitchFamily="34" charset="0"/>
                  </a:rPr>
                  <a:t>CO</a:t>
                </a:r>
              </a:p>
            </p:txBody>
          </p:sp>
          <p:sp>
            <p:nvSpPr>
              <p:cNvPr id="20" name="Rectangle 145">
                <a:extLst>
                  <a:ext uri="{FF2B5EF4-FFF2-40B4-BE49-F238E27FC236}">
                    <a16:creationId xmlns:a16="http://schemas.microsoft.com/office/drawing/2014/main" id="{DE97D140-B0AF-E848-992F-F2D45DE0E0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8" y="2518"/>
                <a:ext cx="243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05" tIns="45703" rIns="91405" bIns="45703">
                <a:spAutoFit/>
              </a:bodyPr>
              <a:lstStyle/>
              <a:p>
                <a:pPr algn="ctr" defTabSz="45704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>
                    <a:solidFill>
                      <a:srgbClr val="000000"/>
                    </a:solidFill>
                    <a:latin typeface="Franklin Gothic Medium Cond" panose="020B0606030402020204" pitchFamily="34" charset="0"/>
                  </a:rPr>
                  <a:t>NM</a:t>
                </a:r>
              </a:p>
            </p:txBody>
          </p:sp>
          <p:sp>
            <p:nvSpPr>
              <p:cNvPr id="21" name="Rectangle 146">
                <a:extLst>
                  <a:ext uri="{FF2B5EF4-FFF2-40B4-BE49-F238E27FC236}">
                    <a16:creationId xmlns:a16="http://schemas.microsoft.com/office/drawing/2014/main" id="{7F01713F-E076-A140-8079-67EBA81F2D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4" y="2831"/>
                <a:ext cx="206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05" tIns="45703" rIns="91405" bIns="45703">
                <a:spAutoFit/>
              </a:bodyPr>
              <a:lstStyle/>
              <a:p>
                <a:pPr algn="ctr" defTabSz="45704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>
                    <a:solidFill>
                      <a:srgbClr val="000000"/>
                    </a:solidFill>
                    <a:latin typeface="Franklin Gothic Medium Cond" panose="020B0606030402020204" pitchFamily="34" charset="0"/>
                  </a:rPr>
                  <a:t>TX</a:t>
                </a:r>
              </a:p>
            </p:txBody>
          </p:sp>
          <p:sp>
            <p:nvSpPr>
              <p:cNvPr id="22" name="Rectangle 147">
                <a:extLst>
                  <a:ext uri="{FF2B5EF4-FFF2-40B4-BE49-F238E27FC236}">
                    <a16:creationId xmlns:a16="http://schemas.microsoft.com/office/drawing/2014/main" id="{4149B42A-1654-7F4D-83DC-FF02226BA5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5" y="2432"/>
                <a:ext cx="227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05" tIns="45703" rIns="91405" bIns="45703">
                <a:spAutoFit/>
              </a:bodyPr>
              <a:lstStyle/>
              <a:p>
                <a:pPr algn="ctr" defTabSz="45704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>
                    <a:solidFill>
                      <a:srgbClr val="000000"/>
                    </a:solidFill>
                    <a:latin typeface="Franklin Gothic Medium Cond" panose="020B0606030402020204" pitchFamily="34" charset="0"/>
                  </a:rPr>
                  <a:t>OK</a:t>
                </a:r>
              </a:p>
            </p:txBody>
          </p:sp>
          <p:sp>
            <p:nvSpPr>
              <p:cNvPr id="23" name="Rectangle 148">
                <a:extLst>
                  <a:ext uri="{FF2B5EF4-FFF2-40B4-BE49-F238E27FC236}">
                    <a16:creationId xmlns:a16="http://schemas.microsoft.com/office/drawing/2014/main" id="{25BDC17D-8CB7-304B-9EE4-43593ED531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2139"/>
                <a:ext cx="224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05" tIns="45703" rIns="91405" bIns="45703">
                <a:spAutoFit/>
              </a:bodyPr>
              <a:lstStyle/>
              <a:p>
                <a:pPr algn="ctr" defTabSz="45704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>
                    <a:solidFill>
                      <a:srgbClr val="000000"/>
                    </a:solidFill>
                    <a:latin typeface="Franklin Gothic Medium Cond" panose="020B0606030402020204" pitchFamily="34" charset="0"/>
                  </a:rPr>
                  <a:t>KS</a:t>
                </a:r>
              </a:p>
            </p:txBody>
          </p:sp>
          <p:sp>
            <p:nvSpPr>
              <p:cNvPr id="24" name="Rectangle 149">
                <a:extLst>
                  <a:ext uri="{FF2B5EF4-FFF2-40B4-BE49-F238E27FC236}">
                    <a16:creationId xmlns:a16="http://schemas.microsoft.com/office/drawing/2014/main" id="{A32DA73A-D808-D247-BBA6-6E8BB3FFF9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1842"/>
                <a:ext cx="222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05" tIns="45703" rIns="91405" bIns="45703">
                <a:spAutoFit/>
              </a:bodyPr>
              <a:lstStyle/>
              <a:p>
                <a:pPr algn="ctr" defTabSz="45704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>
                    <a:solidFill>
                      <a:srgbClr val="000000"/>
                    </a:solidFill>
                    <a:latin typeface="Franklin Gothic Medium Cond" panose="020B0606030402020204" pitchFamily="34" charset="0"/>
                  </a:rPr>
                  <a:t>NE</a:t>
                </a:r>
              </a:p>
            </p:txBody>
          </p:sp>
          <p:sp>
            <p:nvSpPr>
              <p:cNvPr id="25" name="Rectangle 150">
                <a:extLst>
                  <a:ext uri="{FF2B5EF4-FFF2-40B4-BE49-F238E27FC236}">
                    <a16:creationId xmlns:a16="http://schemas.microsoft.com/office/drawing/2014/main" id="{3DC2D7F1-650B-124F-A237-6FCCBFA9E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" y="1570"/>
                <a:ext cx="227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05" tIns="45703" rIns="91405" bIns="45703">
                <a:spAutoFit/>
              </a:bodyPr>
              <a:lstStyle/>
              <a:p>
                <a:pPr algn="ctr" defTabSz="45704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>
                    <a:solidFill>
                      <a:srgbClr val="000000"/>
                    </a:solidFill>
                    <a:latin typeface="Franklin Gothic Medium Cond" panose="020B0606030402020204" pitchFamily="34" charset="0"/>
                  </a:rPr>
                  <a:t>SD</a:t>
                </a:r>
              </a:p>
            </p:txBody>
          </p:sp>
          <p:sp>
            <p:nvSpPr>
              <p:cNvPr id="26" name="Rectangle 151">
                <a:extLst>
                  <a:ext uri="{FF2B5EF4-FFF2-40B4-BE49-F238E27FC236}">
                    <a16:creationId xmlns:a16="http://schemas.microsoft.com/office/drawing/2014/main" id="{7C7F7F16-DAED-2D44-8B63-CC2FA453E3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9" y="1298"/>
                <a:ext cx="231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05" tIns="45703" rIns="91405" bIns="45703">
                <a:spAutoFit/>
              </a:bodyPr>
              <a:lstStyle/>
              <a:p>
                <a:pPr algn="ctr" defTabSz="45704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>
                    <a:solidFill>
                      <a:srgbClr val="000000"/>
                    </a:solidFill>
                    <a:latin typeface="Franklin Gothic Medium Cond" panose="020B0606030402020204" pitchFamily="34" charset="0"/>
                  </a:rPr>
                  <a:t>ND</a:t>
                </a:r>
              </a:p>
            </p:txBody>
          </p:sp>
          <p:sp>
            <p:nvSpPr>
              <p:cNvPr id="27" name="Rectangle 152">
                <a:extLst>
                  <a:ext uri="{FF2B5EF4-FFF2-40B4-BE49-F238E27FC236}">
                    <a16:creationId xmlns:a16="http://schemas.microsoft.com/office/drawing/2014/main" id="{E2FBC7CC-BBD9-0649-B38D-F83ABA6180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6" y="1389"/>
                <a:ext cx="243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05" tIns="45703" rIns="91405" bIns="45703">
                <a:spAutoFit/>
              </a:bodyPr>
              <a:lstStyle/>
              <a:p>
                <a:pPr algn="ctr" defTabSz="45704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>
                    <a:solidFill>
                      <a:srgbClr val="000000"/>
                    </a:solidFill>
                    <a:latin typeface="Franklin Gothic Medium Cond" panose="020B0606030402020204" pitchFamily="34" charset="0"/>
                  </a:rPr>
                  <a:t>MN</a:t>
                </a:r>
              </a:p>
            </p:txBody>
          </p:sp>
          <p:sp>
            <p:nvSpPr>
              <p:cNvPr id="28" name="Rectangle 153">
                <a:extLst>
                  <a:ext uri="{FF2B5EF4-FFF2-40B4-BE49-F238E27FC236}">
                    <a16:creationId xmlns:a16="http://schemas.microsoft.com/office/drawing/2014/main" id="{D6CEE758-C9C0-A04F-B51B-754CF4BFE1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2" y="1780"/>
                <a:ext cx="200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05" tIns="45703" rIns="91405" bIns="45703">
                <a:spAutoFit/>
              </a:bodyPr>
              <a:lstStyle/>
              <a:p>
                <a:pPr algn="ctr" defTabSz="45704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>
                    <a:solidFill>
                      <a:srgbClr val="000000"/>
                    </a:solidFill>
                    <a:latin typeface="Franklin Gothic Medium Cond" panose="020B0606030402020204" pitchFamily="34" charset="0"/>
                  </a:rPr>
                  <a:t>IA</a:t>
                </a:r>
              </a:p>
            </p:txBody>
          </p:sp>
          <p:sp>
            <p:nvSpPr>
              <p:cNvPr id="29" name="Rectangle 154">
                <a:extLst>
                  <a:ext uri="{FF2B5EF4-FFF2-40B4-BE49-F238E27FC236}">
                    <a16:creationId xmlns:a16="http://schemas.microsoft.com/office/drawing/2014/main" id="{215E5077-C044-BB4C-83D9-A14D05B51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1" y="2115"/>
                <a:ext cx="243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05" tIns="45703" rIns="91405" bIns="45703">
                <a:spAutoFit/>
              </a:bodyPr>
              <a:lstStyle/>
              <a:p>
                <a:pPr algn="ctr" defTabSz="45704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>
                    <a:solidFill>
                      <a:srgbClr val="000000"/>
                    </a:solidFill>
                    <a:latin typeface="Franklin Gothic Medium Cond" panose="020B0606030402020204" pitchFamily="34" charset="0"/>
                  </a:rPr>
                  <a:t>MO</a:t>
                </a:r>
              </a:p>
            </p:txBody>
          </p:sp>
          <p:sp>
            <p:nvSpPr>
              <p:cNvPr id="30" name="Rectangle 155">
                <a:extLst>
                  <a:ext uri="{FF2B5EF4-FFF2-40B4-BE49-F238E27FC236}">
                    <a16:creationId xmlns:a16="http://schemas.microsoft.com/office/drawing/2014/main" id="{427D6C11-F8D5-B04E-BA59-9D0C4365C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" y="2455"/>
                <a:ext cx="224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05" tIns="45703" rIns="91405" bIns="45703">
                <a:spAutoFit/>
              </a:bodyPr>
              <a:lstStyle/>
              <a:p>
                <a:pPr algn="ctr" defTabSz="45704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>
                    <a:solidFill>
                      <a:srgbClr val="000000"/>
                    </a:solidFill>
                    <a:latin typeface="Franklin Gothic Medium Cond" panose="020B0606030402020204" pitchFamily="34" charset="0"/>
                  </a:rPr>
                  <a:t>AR</a:t>
                </a:r>
              </a:p>
            </p:txBody>
          </p:sp>
          <p:sp>
            <p:nvSpPr>
              <p:cNvPr id="31" name="Rectangle 156">
                <a:extLst>
                  <a:ext uri="{FF2B5EF4-FFF2-40B4-BE49-F238E27FC236}">
                    <a16:creationId xmlns:a16="http://schemas.microsoft.com/office/drawing/2014/main" id="{26C82C8C-65E8-384B-8CC2-324477E1A1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0" y="2795"/>
                <a:ext cx="214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05" tIns="45703" rIns="91405" bIns="45703">
                <a:spAutoFit/>
              </a:bodyPr>
              <a:lstStyle/>
              <a:p>
                <a:pPr algn="ctr" defTabSz="45704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>
                    <a:solidFill>
                      <a:srgbClr val="000000"/>
                    </a:solidFill>
                    <a:latin typeface="Franklin Gothic Medium Cond" panose="020B0606030402020204" pitchFamily="34" charset="0"/>
                  </a:rPr>
                  <a:t>LA</a:t>
                </a:r>
              </a:p>
            </p:txBody>
          </p:sp>
          <p:sp>
            <p:nvSpPr>
              <p:cNvPr id="32" name="Rectangle 157">
                <a:extLst>
                  <a:ext uri="{FF2B5EF4-FFF2-40B4-BE49-F238E27FC236}">
                    <a16:creationId xmlns:a16="http://schemas.microsoft.com/office/drawing/2014/main" id="{95342341-0E10-F94C-94C8-195888E55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5" y="2614"/>
                <a:ext cx="240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05" tIns="45703" rIns="91405" bIns="45703">
                <a:spAutoFit/>
              </a:bodyPr>
              <a:lstStyle/>
              <a:p>
                <a:pPr algn="ctr" defTabSz="45704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>
                    <a:solidFill>
                      <a:srgbClr val="000000"/>
                    </a:solidFill>
                    <a:latin typeface="Franklin Gothic Medium Cond" panose="020B0606030402020204" pitchFamily="34" charset="0"/>
                  </a:rPr>
                  <a:t>MS</a:t>
                </a:r>
              </a:p>
            </p:txBody>
          </p:sp>
          <p:sp>
            <p:nvSpPr>
              <p:cNvPr id="33" name="Rectangle 158">
                <a:extLst>
                  <a:ext uri="{FF2B5EF4-FFF2-40B4-BE49-F238E27FC236}">
                    <a16:creationId xmlns:a16="http://schemas.microsoft.com/office/drawing/2014/main" id="{019DB95C-932B-074B-8B26-820898321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568"/>
                <a:ext cx="214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05" tIns="45703" rIns="91405" bIns="45703">
                <a:spAutoFit/>
              </a:bodyPr>
              <a:lstStyle/>
              <a:p>
                <a:pPr algn="ctr" defTabSz="45704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>
                    <a:solidFill>
                      <a:srgbClr val="000000"/>
                    </a:solidFill>
                    <a:latin typeface="Franklin Gothic Medium Cond" panose="020B0606030402020204" pitchFamily="34" charset="0"/>
                  </a:rPr>
                  <a:t>AL</a:t>
                </a:r>
              </a:p>
            </p:txBody>
          </p:sp>
          <p:sp>
            <p:nvSpPr>
              <p:cNvPr id="34" name="Rectangle 159">
                <a:extLst>
                  <a:ext uri="{FF2B5EF4-FFF2-40B4-BE49-F238E27FC236}">
                    <a16:creationId xmlns:a16="http://schemas.microsoft.com/office/drawing/2014/main" id="{67ECB200-C58C-9942-8746-EF99DA218E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4" y="2523"/>
                <a:ext cx="226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05" tIns="45703" rIns="91405" bIns="45703">
                <a:spAutoFit/>
              </a:bodyPr>
              <a:lstStyle/>
              <a:p>
                <a:pPr algn="ctr" defTabSz="45704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>
                    <a:solidFill>
                      <a:srgbClr val="000000"/>
                    </a:solidFill>
                    <a:latin typeface="Franklin Gothic Medium Cond" panose="020B0606030402020204" pitchFamily="34" charset="0"/>
                  </a:rPr>
                  <a:t>GA</a:t>
                </a:r>
              </a:p>
            </p:txBody>
          </p:sp>
          <p:sp>
            <p:nvSpPr>
              <p:cNvPr id="35" name="Rectangle 160">
                <a:extLst>
                  <a:ext uri="{FF2B5EF4-FFF2-40B4-BE49-F238E27FC236}">
                    <a16:creationId xmlns:a16="http://schemas.microsoft.com/office/drawing/2014/main" id="{9C06A792-A9A4-A540-8447-249B00CFE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1" y="2886"/>
                <a:ext cx="207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05" tIns="45703" rIns="91405" bIns="45703">
                <a:spAutoFit/>
              </a:bodyPr>
              <a:lstStyle/>
              <a:p>
                <a:pPr algn="ctr" defTabSz="45704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>
                    <a:solidFill>
                      <a:srgbClr val="000000"/>
                    </a:solidFill>
                    <a:latin typeface="Franklin Gothic Medium Cond" panose="020B0606030402020204" pitchFamily="34" charset="0"/>
                  </a:rPr>
                  <a:t>FL</a:t>
                </a:r>
              </a:p>
            </p:txBody>
          </p:sp>
          <p:sp>
            <p:nvSpPr>
              <p:cNvPr id="36" name="Rectangle 161">
                <a:extLst>
                  <a:ext uri="{FF2B5EF4-FFF2-40B4-BE49-F238E27FC236}">
                    <a16:creationId xmlns:a16="http://schemas.microsoft.com/office/drawing/2014/main" id="{520BD897-6170-F040-A6FB-9633C4B77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5" y="2372"/>
                <a:ext cx="225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05" tIns="45703" rIns="91405" bIns="45703">
                <a:spAutoFit/>
              </a:bodyPr>
              <a:lstStyle/>
              <a:p>
                <a:pPr algn="ctr" defTabSz="45704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>
                    <a:solidFill>
                      <a:srgbClr val="000000"/>
                    </a:solidFill>
                    <a:latin typeface="Franklin Gothic Medium Cond" panose="020B0606030402020204" pitchFamily="34" charset="0"/>
                  </a:rPr>
                  <a:t>SC</a:t>
                </a:r>
              </a:p>
            </p:txBody>
          </p:sp>
          <p:sp>
            <p:nvSpPr>
              <p:cNvPr id="37" name="Rectangle 162">
                <a:extLst>
                  <a:ext uri="{FF2B5EF4-FFF2-40B4-BE49-F238E27FC236}">
                    <a16:creationId xmlns:a16="http://schemas.microsoft.com/office/drawing/2014/main" id="{50EAA4F7-8DB7-DD40-ACD7-C7AAAA9E6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5" y="2296"/>
                <a:ext cx="216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05" tIns="45703" rIns="91405" bIns="45703">
                <a:spAutoFit/>
              </a:bodyPr>
              <a:lstStyle/>
              <a:p>
                <a:pPr algn="ctr" defTabSz="45704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>
                    <a:solidFill>
                      <a:srgbClr val="000000"/>
                    </a:solidFill>
                    <a:latin typeface="Franklin Gothic Medium Cond" panose="020B0606030402020204" pitchFamily="34" charset="0"/>
                  </a:rPr>
                  <a:t>TN</a:t>
                </a:r>
              </a:p>
            </p:txBody>
          </p:sp>
          <p:sp>
            <p:nvSpPr>
              <p:cNvPr id="38" name="Rectangle 163">
                <a:extLst>
                  <a:ext uri="{FF2B5EF4-FFF2-40B4-BE49-F238E27FC236}">
                    <a16:creationId xmlns:a16="http://schemas.microsoft.com/office/drawing/2014/main" id="{7B016014-8A9D-E143-851D-75D936A921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9" y="2160"/>
                <a:ext cx="228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05" tIns="45703" rIns="91405" bIns="45703">
                <a:spAutoFit/>
              </a:bodyPr>
              <a:lstStyle/>
              <a:p>
                <a:pPr algn="ctr" defTabSz="45704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>
                    <a:solidFill>
                      <a:srgbClr val="000000"/>
                    </a:solidFill>
                    <a:latin typeface="Franklin Gothic Medium Cond" panose="020B0606030402020204" pitchFamily="34" charset="0"/>
                  </a:rPr>
                  <a:t>NC</a:t>
                </a:r>
              </a:p>
            </p:txBody>
          </p:sp>
          <p:sp>
            <p:nvSpPr>
              <p:cNvPr id="39" name="Rectangle 164">
                <a:extLst>
                  <a:ext uri="{FF2B5EF4-FFF2-40B4-BE49-F238E27FC236}">
                    <a16:creationId xmlns:a16="http://schemas.microsoft.com/office/drawing/2014/main" id="{B434344C-A8BB-0243-9AC7-10FA3DA0FF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1" y="1908"/>
                <a:ext cx="193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05" tIns="45703" rIns="91405" bIns="45703">
                <a:spAutoFit/>
              </a:bodyPr>
              <a:lstStyle/>
              <a:p>
                <a:pPr algn="ctr" defTabSz="45704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>
                    <a:solidFill>
                      <a:srgbClr val="000000"/>
                    </a:solidFill>
                    <a:latin typeface="Franklin Gothic Medium Cond" panose="020B0606030402020204" pitchFamily="34" charset="0"/>
                  </a:rPr>
                  <a:t>IL</a:t>
                </a:r>
              </a:p>
            </p:txBody>
          </p:sp>
          <p:sp>
            <p:nvSpPr>
              <p:cNvPr id="40" name="Rectangle 165">
                <a:extLst>
                  <a:ext uri="{FF2B5EF4-FFF2-40B4-BE49-F238E27FC236}">
                    <a16:creationId xmlns:a16="http://schemas.microsoft.com/office/drawing/2014/main" id="{5C414EB4-7ACD-9445-9E60-830FA43284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6" y="1525"/>
                <a:ext cx="216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05" tIns="45703" rIns="91405" bIns="45703">
                <a:spAutoFit/>
              </a:bodyPr>
              <a:lstStyle/>
              <a:p>
                <a:pPr algn="ctr" defTabSz="45704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>
                    <a:solidFill>
                      <a:srgbClr val="000000"/>
                    </a:solidFill>
                    <a:latin typeface="Franklin Gothic Medium Cond" panose="020B0606030402020204" pitchFamily="34" charset="0"/>
                  </a:rPr>
                  <a:t>WI</a:t>
                </a:r>
              </a:p>
            </p:txBody>
          </p:sp>
          <p:sp>
            <p:nvSpPr>
              <p:cNvPr id="41" name="Rectangle 166">
                <a:extLst>
                  <a:ext uri="{FF2B5EF4-FFF2-40B4-BE49-F238E27FC236}">
                    <a16:creationId xmlns:a16="http://schemas.microsoft.com/office/drawing/2014/main" id="{6A048E0C-3368-6D4C-BEF4-19411FC4F9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5" y="1564"/>
                <a:ext cx="217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05" tIns="45703" rIns="91405" bIns="45703">
                <a:spAutoFit/>
              </a:bodyPr>
              <a:lstStyle/>
              <a:p>
                <a:pPr algn="ctr" defTabSz="45704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>
                    <a:solidFill>
                      <a:srgbClr val="000000"/>
                    </a:solidFill>
                    <a:latin typeface="Franklin Gothic Medium Cond" panose="020B0606030402020204" pitchFamily="34" charset="0"/>
                  </a:rPr>
                  <a:t>MI</a:t>
                </a:r>
              </a:p>
            </p:txBody>
          </p:sp>
          <p:sp>
            <p:nvSpPr>
              <p:cNvPr id="42" name="Rectangle 167">
                <a:extLst>
                  <a:ext uri="{FF2B5EF4-FFF2-40B4-BE49-F238E27FC236}">
                    <a16:creationId xmlns:a16="http://schemas.microsoft.com/office/drawing/2014/main" id="{03A688FB-EBCE-0149-9E93-4C8E5B605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4" y="1805"/>
                <a:ext cx="230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05" tIns="45703" rIns="91405" bIns="45703">
                <a:spAutoFit/>
              </a:bodyPr>
              <a:lstStyle/>
              <a:p>
                <a:pPr algn="ctr" defTabSz="45704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>
                    <a:solidFill>
                      <a:srgbClr val="000000"/>
                    </a:solidFill>
                    <a:latin typeface="Franklin Gothic Medium Cond" panose="020B0606030402020204" pitchFamily="34" charset="0"/>
                  </a:rPr>
                  <a:t>OH</a:t>
                </a:r>
              </a:p>
            </p:txBody>
          </p:sp>
          <p:sp>
            <p:nvSpPr>
              <p:cNvPr id="43" name="Rectangle 168">
                <a:extLst>
                  <a:ext uri="{FF2B5EF4-FFF2-40B4-BE49-F238E27FC236}">
                    <a16:creationId xmlns:a16="http://schemas.microsoft.com/office/drawing/2014/main" id="{E3A45ACB-E877-BB47-BB3D-FA2A2CC3E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0" y="1876"/>
                <a:ext cx="205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05" tIns="45703" rIns="91405" bIns="45703">
                <a:spAutoFit/>
              </a:bodyPr>
              <a:lstStyle/>
              <a:p>
                <a:pPr algn="ctr" defTabSz="45704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>
                    <a:solidFill>
                      <a:srgbClr val="000000"/>
                    </a:solidFill>
                    <a:latin typeface="Franklin Gothic Medium Cond" panose="020B0606030402020204" pitchFamily="34" charset="0"/>
                  </a:rPr>
                  <a:t>IN</a:t>
                </a:r>
              </a:p>
            </p:txBody>
          </p:sp>
          <p:sp>
            <p:nvSpPr>
              <p:cNvPr id="44" name="Rectangle 169">
                <a:extLst>
                  <a:ext uri="{FF2B5EF4-FFF2-40B4-BE49-F238E27FC236}">
                    <a16:creationId xmlns:a16="http://schemas.microsoft.com/office/drawing/2014/main" id="{3F32CCC2-C9A4-1F44-968F-FA40FDA0F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8" y="2089"/>
                <a:ext cx="215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05" tIns="45703" rIns="91405" bIns="45703">
                <a:spAutoFit/>
              </a:bodyPr>
              <a:lstStyle/>
              <a:p>
                <a:pPr algn="ctr" defTabSz="45704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>
                    <a:solidFill>
                      <a:srgbClr val="000000"/>
                    </a:solidFill>
                    <a:latin typeface="Franklin Gothic Medium Cond" panose="020B0606030402020204" pitchFamily="34" charset="0"/>
                  </a:rPr>
                  <a:t>KY</a:t>
                </a:r>
              </a:p>
            </p:txBody>
          </p:sp>
          <p:sp>
            <p:nvSpPr>
              <p:cNvPr id="45" name="Rectangle 170">
                <a:extLst>
                  <a:ext uri="{FF2B5EF4-FFF2-40B4-BE49-F238E27FC236}">
                    <a16:creationId xmlns:a16="http://schemas.microsoft.com/office/drawing/2014/main" id="{64B1B087-4DC9-4741-AEAC-B4A2138DDE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2" y="1938"/>
                <a:ext cx="233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05" tIns="45703" rIns="91405" bIns="45703">
                <a:spAutoFit/>
              </a:bodyPr>
              <a:lstStyle/>
              <a:p>
                <a:pPr algn="ctr" defTabSz="45704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>
                    <a:solidFill>
                      <a:srgbClr val="000000"/>
                    </a:solidFill>
                    <a:latin typeface="Franklin Gothic Medium Cond" panose="020B0606030402020204" pitchFamily="34" charset="0"/>
                  </a:rPr>
                  <a:t>WV</a:t>
                </a:r>
              </a:p>
            </p:txBody>
          </p:sp>
          <p:sp>
            <p:nvSpPr>
              <p:cNvPr id="46" name="Rectangle 171">
                <a:extLst>
                  <a:ext uri="{FF2B5EF4-FFF2-40B4-BE49-F238E27FC236}">
                    <a16:creationId xmlns:a16="http://schemas.microsoft.com/office/drawing/2014/main" id="{1DB525E4-F5F4-0B42-96B5-1BC906D2A3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8" y="1961"/>
                <a:ext cx="217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05" tIns="45703" rIns="91405" bIns="45703">
                <a:spAutoFit/>
              </a:bodyPr>
              <a:lstStyle/>
              <a:p>
                <a:pPr algn="ctr" defTabSz="45704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>
                    <a:solidFill>
                      <a:srgbClr val="000000"/>
                    </a:solidFill>
                    <a:latin typeface="Franklin Gothic Medium Cond" panose="020B0606030402020204" pitchFamily="34" charset="0"/>
                  </a:rPr>
                  <a:t>VA</a:t>
                </a:r>
              </a:p>
            </p:txBody>
          </p:sp>
          <p:sp>
            <p:nvSpPr>
              <p:cNvPr id="47" name="Rectangle 172">
                <a:extLst>
                  <a:ext uri="{FF2B5EF4-FFF2-40B4-BE49-F238E27FC236}">
                    <a16:creationId xmlns:a16="http://schemas.microsoft.com/office/drawing/2014/main" id="{EF8930F5-9548-744B-8EF1-4CA30E3FB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1" y="1661"/>
                <a:ext cx="221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05" tIns="45703" rIns="91405" bIns="45703">
                <a:spAutoFit/>
              </a:bodyPr>
              <a:lstStyle/>
              <a:p>
                <a:pPr algn="ctr" defTabSz="45704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>
                    <a:solidFill>
                      <a:srgbClr val="000000"/>
                    </a:solidFill>
                    <a:latin typeface="Franklin Gothic Medium Cond" panose="020B0606030402020204" pitchFamily="34" charset="0"/>
                  </a:rPr>
                  <a:t>PA</a:t>
                </a:r>
              </a:p>
            </p:txBody>
          </p:sp>
          <p:sp>
            <p:nvSpPr>
              <p:cNvPr id="48" name="Rectangle 173">
                <a:extLst>
                  <a:ext uri="{FF2B5EF4-FFF2-40B4-BE49-F238E27FC236}">
                    <a16:creationId xmlns:a16="http://schemas.microsoft.com/office/drawing/2014/main" id="{0A71644A-83A9-D546-BF40-88264557B2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1" y="1395"/>
                <a:ext cx="219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05" tIns="45703" rIns="91405" bIns="45703">
                <a:spAutoFit/>
              </a:bodyPr>
              <a:lstStyle/>
              <a:p>
                <a:pPr algn="ctr" defTabSz="45704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>
                    <a:solidFill>
                      <a:srgbClr val="000000"/>
                    </a:solidFill>
                    <a:latin typeface="Franklin Gothic Medium Cond" panose="020B0606030402020204" pitchFamily="34" charset="0"/>
                  </a:rPr>
                  <a:t>NY</a:t>
                </a:r>
              </a:p>
            </p:txBody>
          </p:sp>
          <p:sp>
            <p:nvSpPr>
              <p:cNvPr id="49" name="Rectangle 174">
                <a:extLst>
                  <a:ext uri="{FF2B5EF4-FFF2-40B4-BE49-F238E27FC236}">
                    <a16:creationId xmlns:a16="http://schemas.microsoft.com/office/drawing/2014/main" id="{6638600E-1136-214D-BF33-101D802CCF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3" y="1026"/>
                <a:ext cx="235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05" tIns="45703" rIns="91405" bIns="45703">
                <a:spAutoFit/>
              </a:bodyPr>
              <a:lstStyle/>
              <a:p>
                <a:pPr algn="ctr" defTabSz="45704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>
                    <a:solidFill>
                      <a:srgbClr val="000000"/>
                    </a:solidFill>
                    <a:latin typeface="Franklin Gothic Medium Cond" panose="020B0606030402020204" pitchFamily="34" charset="0"/>
                  </a:rPr>
                  <a:t>ME</a:t>
                </a:r>
              </a:p>
            </p:txBody>
          </p:sp>
          <p:sp>
            <p:nvSpPr>
              <p:cNvPr id="50" name="Rectangle 175">
                <a:extLst>
                  <a:ext uri="{FF2B5EF4-FFF2-40B4-BE49-F238E27FC236}">
                    <a16:creationId xmlns:a16="http://schemas.microsoft.com/office/drawing/2014/main" id="{570A6075-0C2C-F34A-ADCF-114520AA40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5" y="1205"/>
                <a:ext cx="207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05" tIns="45703" rIns="91405" bIns="45703">
                <a:spAutoFit/>
              </a:bodyPr>
              <a:lstStyle/>
              <a:p>
                <a:pPr algn="ctr" defTabSz="45704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>
                    <a:solidFill>
                      <a:srgbClr val="000000"/>
                    </a:solidFill>
                    <a:latin typeface="Franklin Gothic Medium Cond" panose="020B0606030402020204" pitchFamily="34" charset="0"/>
                  </a:rPr>
                  <a:t>VT</a:t>
                </a:r>
              </a:p>
            </p:txBody>
          </p:sp>
          <p:sp>
            <p:nvSpPr>
              <p:cNvPr id="51" name="Rectangle 176">
                <a:extLst>
                  <a:ext uri="{FF2B5EF4-FFF2-40B4-BE49-F238E27FC236}">
                    <a16:creationId xmlns:a16="http://schemas.microsoft.com/office/drawing/2014/main" id="{9028BF7D-CD22-CC40-BC3B-5C40EAD41D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1253"/>
                <a:ext cx="230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05" tIns="45703" rIns="91405" bIns="45703">
                <a:spAutoFit/>
              </a:bodyPr>
              <a:lstStyle/>
              <a:p>
                <a:pPr algn="ctr" defTabSz="45704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>
                    <a:solidFill>
                      <a:srgbClr val="000000"/>
                    </a:solidFill>
                    <a:latin typeface="Franklin Gothic Medium Cond" panose="020B0606030402020204" pitchFamily="34" charset="0"/>
                  </a:rPr>
                  <a:t>NH</a:t>
                </a:r>
              </a:p>
            </p:txBody>
          </p:sp>
          <p:sp>
            <p:nvSpPr>
              <p:cNvPr id="52" name="Rectangle 177">
                <a:extLst>
                  <a:ext uri="{FF2B5EF4-FFF2-40B4-BE49-F238E27FC236}">
                    <a16:creationId xmlns:a16="http://schemas.microsoft.com/office/drawing/2014/main" id="{AAEEA6C2-82D7-ED4A-9371-39CBCF2619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" y="1652"/>
                <a:ext cx="211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05" tIns="45703" rIns="91405" bIns="45703">
                <a:spAutoFit/>
              </a:bodyPr>
              <a:lstStyle/>
              <a:p>
                <a:pPr algn="ctr" defTabSz="45704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>
                    <a:solidFill>
                      <a:srgbClr val="000000"/>
                    </a:solidFill>
                    <a:latin typeface="Franklin Gothic Medium Cond" panose="020B0606030402020204" pitchFamily="34" charset="0"/>
                  </a:rPr>
                  <a:t>NJ</a:t>
                </a:r>
              </a:p>
            </p:txBody>
          </p:sp>
          <p:sp>
            <p:nvSpPr>
              <p:cNvPr id="55" name="Rectangle 180">
                <a:extLst>
                  <a:ext uri="{FF2B5EF4-FFF2-40B4-BE49-F238E27FC236}">
                    <a16:creationId xmlns:a16="http://schemas.microsoft.com/office/drawing/2014/main" id="{F4886D79-07A5-AF41-8D1D-E3BF91E8A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9" y="1635"/>
                <a:ext cx="243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05" tIns="45703" rIns="91405" bIns="45703">
                <a:spAutoFit/>
              </a:bodyPr>
              <a:lstStyle/>
              <a:p>
                <a:pPr algn="ctr" defTabSz="45704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>
                    <a:solidFill>
                      <a:srgbClr val="000000"/>
                    </a:solidFill>
                    <a:latin typeface="Franklin Gothic Medium Cond" panose="020B0606030402020204" pitchFamily="34" charset="0"/>
                  </a:rPr>
                  <a:t>MD</a:t>
                </a:r>
              </a:p>
            </p:txBody>
          </p:sp>
          <p:sp>
            <p:nvSpPr>
              <p:cNvPr id="66" name="Line 191">
                <a:extLst>
                  <a:ext uri="{FF2B5EF4-FFF2-40B4-BE49-F238E27FC236}">
                    <a16:creationId xmlns:a16="http://schemas.microsoft.com/office/drawing/2014/main" id="{84CADB32-1663-D64C-9F0B-7912E60DDB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66" y="1757"/>
                <a:ext cx="12" cy="73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000000"/>
                  </a:solidFill>
                  <a:latin typeface="Franklin Gothic Medium Cond" panose="020B0606030402020204" pitchFamily="34" charset="0"/>
                </a:endParaRPr>
              </a:p>
            </p:txBody>
          </p:sp>
        </p:grpSp>
        <p:sp>
          <p:nvSpPr>
            <p:cNvPr id="5" name="5-Point Star 4">
              <a:extLst>
                <a:ext uri="{FF2B5EF4-FFF2-40B4-BE49-F238E27FC236}">
                  <a16:creationId xmlns:a16="http://schemas.microsoft.com/office/drawing/2014/main" id="{08214887-19D9-B746-AE7B-F469E20405DB}"/>
                </a:ext>
              </a:extLst>
            </p:cNvPr>
            <p:cNvSpPr/>
            <p:nvPr/>
          </p:nvSpPr>
          <p:spPr>
            <a:xfrm>
              <a:off x="6435471" y="2081803"/>
              <a:ext cx="146419" cy="153163"/>
            </a:xfrm>
            <a:prstGeom prst="star5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</a:ln>
            <a:effectLst>
              <a:outerShdw dist="50800" dir="5400000" algn="ctr" rotWithShape="0">
                <a:srgbClr val="B2B2B2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1" name="Rectangle 178">
            <a:extLst>
              <a:ext uri="{FF2B5EF4-FFF2-40B4-BE49-F238E27FC236}">
                <a16:creationId xmlns:a16="http://schemas.microsoft.com/office/drawing/2014/main" id="{72C50075-FAAD-D74F-94DD-CC1DF5A29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7234" y="1971389"/>
            <a:ext cx="361081" cy="26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5" tIns="45703" rIns="91405" bIns="45703">
            <a:spAutoFit/>
          </a:bodyPr>
          <a:lstStyle/>
          <a:p>
            <a:pPr algn="ctr" defTabSz="457041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00">
                <a:solidFill>
                  <a:srgbClr val="000000"/>
                </a:solidFill>
                <a:latin typeface="Franklin Gothic Medium Cond" panose="020B0606030402020204" pitchFamily="34" charset="0"/>
              </a:rPr>
              <a:t>DE</a:t>
            </a:r>
          </a:p>
        </p:txBody>
      </p:sp>
      <p:sp>
        <p:nvSpPr>
          <p:cNvPr id="152" name="Rectangle 181">
            <a:extLst>
              <a:ext uri="{FF2B5EF4-FFF2-40B4-BE49-F238E27FC236}">
                <a16:creationId xmlns:a16="http://schemas.microsoft.com/office/drawing/2014/main" id="{A254930B-8310-4D45-AA53-D88884C43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608" y="2319458"/>
            <a:ext cx="1005171" cy="26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5" tIns="45703" rIns="91405" bIns="45703">
            <a:spAutoFit/>
          </a:bodyPr>
          <a:lstStyle/>
          <a:p>
            <a:pPr algn="ctr" defTabSz="457041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00">
                <a:solidFill>
                  <a:srgbClr val="000000"/>
                </a:solidFill>
                <a:latin typeface="Franklin Gothic Medium Cond" panose="020B0606030402020204" pitchFamily="34" charset="0"/>
              </a:rPr>
              <a:t>Washington D.C.</a:t>
            </a:r>
          </a:p>
        </p:txBody>
      </p:sp>
      <p:sp>
        <p:nvSpPr>
          <p:cNvPr id="153" name="Rectangle 183">
            <a:extLst>
              <a:ext uri="{FF2B5EF4-FFF2-40B4-BE49-F238E27FC236}">
                <a16:creationId xmlns:a16="http://schemas.microsoft.com/office/drawing/2014/main" id="{273184C0-0DA7-DC46-8685-E8DB8B65F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0485" y="1218323"/>
            <a:ext cx="387105" cy="26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5" tIns="45703" rIns="91405" bIns="45703">
            <a:spAutoFit/>
          </a:bodyPr>
          <a:lstStyle/>
          <a:p>
            <a:pPr algn="ctr" defTabSz="457041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00">
                <a:solidFill>
                  <a:srgbClr val="000000"/>
                </a:solidFill>
                <a:latin typeface="Franklin Gothic Medium Cond" panose="020B0606030402020204" pitchFamily="34" charset="0"/>
              </a:rPr>
              <a:t>MA</a:t>
            </a:r>
          </a:p>
        </p:txBody>
      </p:sp>
      <p:sp>
        <p:nvSpPr>
          <p:cNvPr id="154" name="Rectangle 185">
            <a:extLst>
              <a:ext uri="{FF2B5EF4-FFF2-40B4-BE49-F238E27FC236}">
                <a16:creationId xmlns:a16="http://schemas.microsoft.com/office/drawing/2014/main" id="{51D73151-2F24-B74C-8076-7E47CB1C5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0304" y="1733921"/>
            <a:ext cx="348069" cy="26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5" tIns="45703" rIns="91405" bIns="45703">
            <a:spAutoFit/>
          </a:bodyPr>
          <a:lstStyle/>
          <a:p>
            <a:pPr algn="ctr" defTabSz="457041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00">
                <a:solidFill>
                  <a:srgbClr val="000000"/>
                </a:solidFill>
                <a:latin typeface="Franklin Gothic Medium Cond" panose="020B0606030402020204" pitchFamily="34" charset="0"/>
              </a:rPr>
              <a:t>CT</a:t>
            </a:r>
          </a:p>
        </p:txBody>
      </p:sp>
      <p:sp>
        <p:nvSpPr>
          <p:cNvPr id="155" name="Rectangle 188">
            <a:extLst>
              <a:ext uri="{FF2B5EF4-FFF2-40B4-BE49-F238E27FC236}">
                <a16:creationId xmlns:a16="http://schemas.microsoft.com/office/drawing/2014/main" id="{A446345E-BFFE-F94B-9DD1-71B042A6B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3195" y="1587537"/>
            <a:ext cx="330178" cy="26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5" tIns="45703" rIns="91405" bIns="45703">
            <a:spAutoFit/>
          </a:bodyPr>
          <a:lstStyle/>
          <a:p>
            <a:pPr algn="ctr" defTabSz="457041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00">
                <a:solidFill>
                  <a:srgbClr val="000000"/>
                </a:solidFill>
                <a:latin typeface="Franklin Gothic Medium Cond" panose="020B0606030402020204" pitchFamily="34" charset="0"/>
              </a:rPr>
              <a:t>RI</a:t>
            </a:r>
          </a:p>
        </p:txBody>
      </p:sp>
      <p:sp>
        <p:nvSpPr>
          <p:cNvPr id="156" name="Line 179">
            <a:extLst>
              <a:ext uri="{FF2B5EF4-FFF2-40B4-BE49-F238E27FC236}">
                <a16:creationId xmlns:a16="http://schemas.microsoft.com/office/drawing/2014/main" id="{972FFFCA-0D02-0547-BAE0-F8A47D6065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15607" y="2140544"/>
            <a:ext cx="97589" cy="35783"/>
          </a:xfrm>
          <a:prstGeom prst="line">
            <a:avLst/>
          </a:prstGeom>
          <a:noFill/>
          <a:ln w="3175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800">
              <a:solidFill>
                <a:srgbClr val="00000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57" name="Line 184">
            <a:extLst>
              <a:ext uri="{FF2B5EF4-FFF2-40B4-BE49-F238E27FC236}">
                <a16:creationId xmlns:a16="http://schemas.microsoft.com/office/drawing/2014/main" id="{41C3E8A3-B3AC-D94F-AA4F-9A6C814C2B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08376" y="1371214"/>
            <a:ext cx="73192" cy="73192"/>
          </a:xfrm>
          <a:prstGeom prst="line">
            <a:avLst/>
          </a:prstGeom>
          <a:noFill/>
          <a:ln w="3175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800">
              <a:solidFill>
                <a:srgbClr val="00000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58" name="Line 186">
            <a:extLst>
              <a:ext uri="{FF2B5EF4-FFF2-40B4-BE49-F238E27FC236}">
                <a16:creationId xmlns:a16="http://schemas.microsoft.com/office/drawing/2014/main" id="{FD872B30-AB0C-8F4E-B86F-2CDA51472FB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92895" y="1631452"/>
            <a:ext cx="146384" cy="148011"/>
          </a:xfrm>
          <a:prstGeom prst="line">
            <a:avLst/>
          </a:prstGeom>
          <a:noFill/>
          <a:ln w="3175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800">
              <a:solidFill>
                <a:srgbClr val="00000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59" name="Line 187">
            <a:extLst>
              <a:ext uri="{FF2B5EF4-FFF2-40B4-BE49-F238E27FC236}">
                <a16:creationId xmlns:a16="http://schemas.microsoft.com/office/drawing/2014/main" id="{AA89552A-B13C-9146-B94A-A44E3C9147A5}"/>
              </a:ext>
            </a:extLst>
          </p:cNvPr>
          <p:cNvSpPr>
            <a:spLocks noChangeShapeType="1"/>
          </p:cNvSpPr>
          <p:nvPr/>
        </p:nvSpPr>
        <p:spPr bwMode="auto">
          <a:xfrm>
            <a:off x="8010002" y="1563140"/>
            <a:ext cx="146384" cy="148011"/>
          </a:xfrm>
          <a:prstGeom prst="line">
            <a:avLst/>
          </a:prstGeom>
          <a:noFill/>
          <a:ln w="3175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800">
              <a:solidFill>
                <a:srgbClr val="00000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60" name="Line 182">
            <a:extLst>
              <a:ext uri="{FF2B5EF4-FFF2-40B4-BE49-F238E27FC236}">
                <a16:creationId xmlns:a16="http://schemas.microsoft.com/office/drawing/2014/main" id="{E2E0721B-40AA-134F-802A-BACE46AC6D6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14814" y="2206287"/>
            <a:ext cx="398383" cy="235158"/>
          </a:xfrm>
          <a:prstGeom prst="line">
            <a:avLst/>
          </a:prstGeom>
          <a:noFill/>
          <a:ln w="3175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800">
              <a:solidFill>
                <a:srgbClr val="00000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61" name="Text Placeholder 5">
            <a:extLst>
              <a:ext uri="{FF2B5EF4-FFF2-40B4-BE49-F238E27FC236}">
                <a16:creationId xmlns:a16="http://schemas.microsoft.com/office/drawing/2014/main" id="{C982E492-DB1F-C64F-BA68-7C9547F777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81238" y="4751907"/>
            <a:ext cx="5727700" cy="261610"/>
          </a:xfrm>
        </p:spPr>
        <p:txBody>
          <a:bodyPr/>
          <a:lstStyle/>
          <a:p>
            <a:r>
              <a:rPr lang="en-US" sz="1000" b="0" i="0" spc="-10" baseline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Source: LPI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687241-7D13-2295-932F-A63237F1E478}"/>
              </a:ext>
            </a:extLst>
          </p:cNvPr>
          <p:cNvSpPr txBox="1"/>
          <p:nvPr/>
        </p:nvSpPr>
        <p:spPr>
          <a:xfrm>
            <a:off x="5608047" y="4227560"/>
            <a:ext cx="596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B-K, P-3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02697F-F985-0B8B-B7DB-79A7FBFE0F11}"/>
              </a:ext>
            </a:extLst>
          </p:cNvPr>
          <p:cNvCxnSpPr>
            <a:cxnSpLocks/>
            <a:stCxn id="2" idx="0"/>
          </p:cNvCxnSpPr>
          <p:nvPr/>
        </p:nvCxnSpPr>
        <p:spPr>
          <a:xfrm flipH="1" flipV="1">
            <a:off x="5786457" y="3845494"/>
            <a:ext cx="119644" cy="382066"/>
          </a:xfrm>
          <a:prstGeom prst="line">
            <a:avLst/>
          </a:prstGeom>
          <a:ln w="127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21DE9B1-54FA-94A2-0B7F-7BA73149785E}"/>
              </a:ext>
            </a:extLst>
          </p:cNvPr>
          <p:cNvSpPr txBox="1"/>
          <p:nvPr/>
        </p:nvSpPr>
        <p:spPr>
          <a:xfrm>
            <a:off x="8428898" y="1133972"/>
            <a:ext cx="491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P-2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CF8A7B0-C37E-4D45-9BE0-600ACF5AB4D0}"/>
              </a:ext>
            </a:extLst>
          </p:cNvPr>
          <p:cNvCxnSpPr>
            <a:cxnSpLocks/>
          </p:cNvCxnSpPr>
          <p:nvPr/>
        </p:nvCxnSpPr>
        <p:spPr>
          <a:xfrm flipH="1">
            <a:off x="7989212" y="1318722"/>
            <a:ext cx="456716" cy="110689"/>
          </a:xfrm>
          <a:prstGeom prst="line">
            <a:avLst/>
          </a:prstGeom>
          <a:ln w="127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7095EDB8-BDCC-753A-AA86-253529150A31}"/>
              </a:ext>
            </a:extLst>
          </p:cNvPr>
          <p:cNvSpPr txBox="1"/>
          <p:nvPr/>
        </p:nvSpPr>
        <p:spPr>
          <a:xfrm>
            <a:off x="8059430" y="1846076"/>
            <a:ext cx="491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P-3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AB7D354-ABEC-E99B-5142-AF2F42AB576F}"/>
              </a:ext>
            </a:extLst>
          </p:cNvPr>
          <p:cNvCxnSpPr>
            <a:cxnSpLocks/>
          </p:cNvCxnSpPr>
          <p:nvPr/>
        </p:nvCxnSpPr>
        <p:spPr>
          <a:xfrm flipH="1" flipV="1">
            <a:off x="7806055" y="1975923"/>
            <a:ext cx="308229" cy="30231"/>
          </a:xfrm>
          <a:prstGeom prst="line">
            <a:avLst/>
          </a:prstGeom>
          <a:ln w="127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7EF4C2CD-8759-851E-2FF1-DC17E61EFB1C}"/>
              </a:ext>
            </a:extLst>
          </p:cNvPr>
          <p:cNvSpPr txBox="1"/>
          <p:nvPr/>
        </p:nvSpPr>
        <p:spPr>
          <a:xfrm>
            <a:off x="6669892" y="1292418"/>
            <a:ext cx="491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B-2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300C4846-C5A6-B172-81EF-F912DE995B52}"/>
              </a:ext>
            </a:extLst>
          </p:cNvPr>
          <p:cNvCxnSpPr>
            <a:cxnSpLocks/>
            <a:stCxn id="69" idx="2"/>
          </p:cNvCxnSpPr>
          <p:nvPr/>
        </p:nvCxnSpPr>
        <p:spPr>
          <a:xfrm>
            <a:off x="6915877" y="1600195"/>
            <a:ext cx="506921" cy="116824"/>
          </a:xfrm>
          <a:prstGeom prst="line">
            <a:avLst/>
          </a:prstGeom>
          <a:ln w="127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61D6330-38C5-96B3-403D-B9F6E4DB06C6}"/>
              </a:ext>
            </a:extLst>
          </p:cNvPr>
          <p:cNvSpPr txBox="1"/>
          <p:nvPr/>
        </p:nvSpPr>
        <p:spPr>
          <a:xfrm>
            <a:off x="6001357" y="4466489"/>
            <a:ext cx="22607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bg2"/>
                </a:solidFill>
              </a:rPr>
              <a:t>Louisiana Tech University  Northwestern State University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F6BDED-A7CF-02A3-B262-B1AFE87877B5}"/>
              </a:ext>
            </a:extLst>
          </p:cNvPr>
          <p:cNvSpPr txBox="1"/>
          <p:nvPr/>
        </p:nvSpPr>
        <p:spPr>
          <a:xfrm>
            <a:off x="8076688" y="1330600"/>
            <a:ext cx="1183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bg2"/>
                </a:solidFill>
              </a:rPr>
              <a:t>Boston College</a:t>
            </a:r>
          </a:p>
          <a:p>
            <a:r>
              <a:rPr lang="en-US" sz="1100">
                <a:solidFill>
                  <a:schemeClr val="bg2"/>
                </a:solidFill>
              </a:rPr>
              <a:t>UMass Boston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0E18F6A-526F-7086-EB0F-28206CB54E00}"/>
              </a:ext>
            </a:extLst>
          </p:cNvPr>
          <p:cNvSpPr txBox="1"/>
          <p:nvPr/>
        </p:nvSpPr>
        <p:spPr>
          <a:xfrm>
            <a:off x="7974505" y="2008599"/>
            <a:ext cx="1145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schemeClr val="bg2"/>
                </a:solidFill>
              </a:rPr>
              <a:t>Montclair State University</a:t>
            </a:r>
          </a:p>
          <a:p>
            <a:pPr algn="r"/>
            <a:r>
              <a:rPr lang="en-US" sz="1100">
                <a:solidFill>
                  <a:schemeClr val="bg2"/>
                </a:solidFill>
              </a:rPr>
              <a:t>Rutgers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5C4C701-0465-6372-8F41-C0AAFDA23C10}"/>
              </a:ext>
            </a:extLst>
          </p:cNvPr>
          <p:cNvSpPr txBox="1"/>
          <p:nvPr/>
        </p:nvSpPr>
        <p:spPr>
          <a:xfrm>
            <a:off x="6258815" y="626618"/>
            <a:ext cx="1530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bg2"/>
                </a:solidFill>
              </a:rPr>
              <a:t>Bank Street College for Education</a:t>
            </a:r>
          </a:p>
          <a:p>
            <a:r>
              <a:rPr lang="en-US" sz="1100">
                <a:solidFill>
                  <a:schemeClr val="bg2"/>
                </a:solidFill>
              </a:rPr>
              <a:t>City College of New York</a:t>
            </a:r>
          </a:p>
        </p:txBody>
      </p:sp>
    </p:spTree>
    <p:extLst>
      <p:ext uri="{BB962C8B-B14F-4D97-AF65-F5344CB8AC3E}">
        <p14:creationId xmlns:p14="http://schemas.microsoft.com/office/powerpoint/2010/main" val="1225163523"/>
      </p:ext>
    </p:extLst>
  </p:cSld>
  <p:clrMapOvr>
    <a:masterClrMapping/>
  </p:clrMapOvr>
  <p:transition advTm="1394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7CEBFE-9197-21A4-8053-45D538FBA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Policy Recommendations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2ADF9-EBE1-7470-879E-5408E74244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E50164-6C9E-C94E-8935-7483CE1EEFCA}" type="slidenum">
              <a:rPr lang="en-US" smtClean="0"/>
              <a:pPr/>
              <a:t>4</a:t>
            </a:fld>
            <a:endParaRPr lang="en-US">
              <a:solidFill>
                <a:schemeClr val="tx2"/>
              </a:solidFill>
            </a:endParaRPr>
          </a:p>
        </p:txBody>
      </p:sp>
      <p:graphicFrame>
        <p:nvGraphicFramePr>
          <p:cNvPr id="2" name="Diagram 2">
            <a:extLst>
              <a:ext uri="{FF2B5EF4-FFF2-40B4-BE49-F238E27FC236}">
                <a16:creationId xmlns:a16="http://schemas.microsoft.com/office/drawing/2014/main" id="{8E3795D4-9EFE-45FE-56C8-56FA1E6D91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5220369"/>
              </p:ext>
            </p:extLst>
          </p:nvPr>
        </p:nvGraphicFramePr>
        <p:xfrm>
          <a:off x="829643" y="794397"/>
          <a:ext cx="7494198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640391"/>
      </p:ext>
    </p:extLst>
  </p:cSld>
  <p:clrMapOvr>
    <a:masterClrMapping/>
  </p:clrMapOvr>
  <p:transition advTm="46988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E44D349-E0C2-BC6A-6D1F-E2E32E16E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74637"/>
            <a:ext cx="7886700" cy="1229523"/>
          </a:xfrm>
        </p:spPr>
        <p:txBody>
          <a:bodyPr>
            <a:normAutofit fontScale="90000"/>
          </a:bodyPr>
          <a:lstStyle/>
          <a:p>
            <a:r>
              <a:rPr lang="en-US"/>
              <a:t>Rec 1: Clearly communicate and advise candidates on the multiple pathways to an ECE credential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3504BA-7F35-F70A-2C97-24D98E3A2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49" y="1858274"/>
            <a:ext cx="3755308" cy="2517020"/>
          </a:xfrm>
        </p:spPr>
        <p:txBody>
          <a:bodyPr/>
          <a:lstStyle/>
          <a:p>
            <a:pPr marL="114300" indent="0">
              <a:buNone/>
            </a:pPr>
            <a:r>
              <a:rPr lang="en-US">
                <a:latin typeface="Franklin Gothic Book"/>
                <a:cs typeface="Arial"/>
              </a:rPr>
              <a:t>State agencies can…</a:t>
            </a:r>
          </a:p>
          <a:p>
            <a:r>
              <a:rPr lang="en-US">
                <a:latin typeface="Franklin Gothic Book"/>
                <a:cs typeface="Arial"/>
              </a:rPr>
              <a:t>Partner with IHEs to develop outreach strategies</a:t>
            </a:r>
          </a:p>
          <a:p>
            <a:r>
              <a:rPr lang="en-US">
                <a:latin typeface="Franklin Gothic Book"/>
                <a:cs typeface="Arial"/>
              </a:rPr>
              <a:t>Share resources regarding ECE credentialing requirements and pathways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EC772D5-375A-40A2-E91A-DBED8547E8D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760040" y="1858274"/>
            <a:ext cx="3926759" cy="2768590"/>
          </a:xfrm>
        </p:spPr>
        <p:txBody>
          <a:bodyPr/>
          <a:lstStyle/>
          <a:p>
            <a:pPr marL="114300" indent="0">
              <a:buNone/>
            </a:pPr>
            <a:r>
              <a:rPr lang="en-US"/>
              <a:t>Institutions of Higher Education (IHEs) can…</a:t>
            </a:r>
          </a:p>
          <a:p>
            <a:r>
              <a:rPr lang="en-US"/>
              <a:t>Partner with state agencies to share resources regarding ECE credentialing requirements</a:t>
            </a:r>
          </a:p>
          <a:p>
            <a:r>
              <a:rPr lang="en-US"/>
              <a:t>Offer advising and mentoring to help candidates navigate credentialing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D227B-943D-6F70-923A-8F8790E2BC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FE50164-6C9E-C94E-8935-7483CE1EEFCA}" type="slidenum">
              <a:rPr lang="en-US" smtClean="0"/>
              <a:pPr/>
              <a:t>5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930908"/>
      </p:ext>
    </p:extLst>
  </p:cSld>
  <p:clrMapOvr>
    <a:masterClrMapping/>
  </p:clrMapOvr>
  <p:transition advTm="57118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65EA3B5-2FE9-B2DA-A335-B56653DE6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974888"/>
            <a:ext cx="3755309" cy="2595219"/>
          </a:xfrm>
        </p:spPr>
        <p:txBody>
          <a:bodyPr/>
          <a:lstStyle/>
          <a:p>
            <a:pPr marL="101600" indent="0">
              <a:buNone/>
            </a:pPr>
            <a:r>
              <a:rPr lang="en-US"/>
              <a:t>State policymakers can…</a:t>
            </a:r>
          </a:p>
          <a:p>
            <a:r>
              <a:rPr lang="en-US"/>
              <a:t>Invest in early educator preparation program capacity-building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79F5E8-AA0E-42EC-C8E3-2B068E48EBA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60043" y="1974888"/>
            <a:ext cx="3755309" cy="2595219"/>
          </a:xfrm>
        </p:spPr>
        <p:txBody>
          <a:bodyPr/>
          <a:lstStyle/>
          <a:p>
            <a:pPr marL="101600" indent="0">
              <a:buNone/>
            </a:pPr>
            <a:r>
              <a:rPr lang="en-US"/>
              <a:t>IHEs can…</a:t>
            </a:r>
          </a:p>
          <a:p>
            <a:r>
              <a:rPr lang="en-US"/>
              <a:t>Invest in early educator preparation program capacity-building</a:t>
            </a:r>
          </a:p>
          <a:p>
            <a:r>
              <a:rPr lang="en-US"/>
              <a:t>Develop structures to improve candidate accessibility and success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0ADED6-7BB6-7FDD-647F-5F6FE511A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1AB0276-5441-DBA3-8F69-4B255273F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1570341"/>
          </a:xfrm>
        </p:spPr>
        <p:txBody>
          <a:bodyPr>
            <a:noAutofit/>
          </a:bodyPr>
          <a:lstStyle/>
          <a:p>
            <a:r>
              <a:rPr lang="en-US" sz="2400"/>
              <a:t>Rec 2: Invest in building capacity for credentialing programs to developing accessible program designs, provide candidate supports, and hire diverse, experienced faculty to improve candidate success</a:t>
            </a:r>
          </a:p>
        </p:txBody>
      </p:sp>
    </p:spTree>
    <p:extLst>
      <p:ext uri="{BB962C8B-B14F-4D97-AF65-F5344CB8AC3E}">
        <p14:creationId xmlns:p14="http://schemas.microsoft.com/office/powerpoint/2010/main" val="2582276029"/>
      </p:ext>
    </p:extLst>
  </p:cSld>
  <p:clrMapOvr>
    <a:masterClrMapping/>
  </p:clrMapOvr>
  <p:transition advTm="117080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body" idx="1"/>
          </p:nvPr>
        </p:nvSpPr>
        <p:spPr>
          <a:xfrm>
            <a:off x="4906255" y="1969477"/>
            <a:ext cx="3957277" cy="2594464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>
                <a:solidFill>
                  <a:schemeClr val="bg1"/>
                </a:solidFill>
              </a:rPr>
              <a:t>State and IHEs can offer financial assistance to ECE credential candidates for tuition, clinical experience, and incidental costs</a:t>
            </a:r>
          </a:p>
          <a:p>
            <a:pPr lvl="0"/>
            <a:r>
              <a:rPr lang="en-US"/>
              <a:t>IHEs can provide financial advising to help candidates access funding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4906255" y="274638"/>
            <a:ext cx="3957277" cy="1494645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/>
              <a:t>Rec 3: Provide financial assistance to early educators seeking required credentials and degrees</a:t>
            </a:r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sz="quarter" idx="4"/>
          </p:nvPr>
        </p:nvSpPr>
        <p:spPr>
          <a:xfrm>
            <a:off x="8461930" y="4700016"/>
            <a:ext cx="548640" cy="313500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fld id="{00000000-1234-1234-1234-123412341234}" type="slidenum">
              <a:rPr lang="en" smtClean="0"/>
              <a:pPr lvl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07229035"/>
      </p:ext>
    </p:extLst>
  </p:cSld>
  <p:clrMapOvr>
    <a:masterClrMapping/>
  </p:clrMapOvr>
  <p:transition advTm="68465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/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fld id="{00000000-1234-1234-1234-123412341234}" type="slidenum">
              <a:rPr lang="en" smtClean="0"/>
              <a:pPr lvl="0"/>
              <a:t>8</a:t>
            </a:fld>
            <a:endParaRPr lang="en"/>
          </a:p>
        </p:txBody>
      </p:sp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628649" y="133067"/>
            <a:ext cx="7886700" cy="1135345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/>
              <a:t>Rec 4: Offer candidates multiple ways of demonstrating competence to meet credential requirements with work experience and alternative assessments</a:t>
            </a:r>
          </a:p>
        </p:txBody>
      </p:sp>
      <p:sp>
        <p:nvSpPr>
          <p:cNvPr id="162" name="Google Shape;162;p21"/>
          <p:cNvSpPr txBox="1">
            <a:spLocks noGrp="1"/>
          </p:cNvSpPr>
          <p:nvPr>
            <p:ph type="body" idx="1"/>
          </p:nvPr>
        </p:nvSpPr>
        <p:spPr/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US">
                <a:latin typeface="Franklin Gothic Book"/>
                <a:cs typeface="Arial"/>
              </a:rPr>
              <a:t>State policymakers can…</a:t>
            </a:r>
          </a:p>
          <a:p>
            <a:pPr lvl="0"/>
            <a:r>
              <a:rPr lang="en-US"/>
              <a:t>Allow preparation programs to count previous ECE work experience towards clinical experience hours</a:t>
            </a:r>
          </a:p>
          <a:p>
            <a:pPr lvl="0"/>
            <a:r>
              <a:rPr lang="en-US"/>
              <a:t>Evaluate relevance of content addressed in standardized credentialing exams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0B2008-C514-05E8-CDA0-5A44BA0621A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/>
              <a:t>IHEs can…</a:t>
            </a:r>
          </a:p>
          <a:p>
            <a:r>
              <a:rPr lang="en-US">
                <a:latin typeface="Franklin Gothic Book"/>
                <a:cs typeface="Arial"/>
              </a:rPr>
              <a:t>Build processes and staff capacity to examine candidates’ work history and determine whether it demonstrates clinical experience competency</a:t>
            </a:r>
            <a:endParaRPr lang="en-US">
              <a:cs typeface="Arial"/>
            </a:endParaRPr>
          </a:p>
          <a:p>
            <a:r>
              <a:rPr lang="en-US"/>
              <a:t>Consider alternative assessments that allow candidates to demonstrate knowledge and skills</a:t>
            </a:r>
          </a:p>
        </p:txBody>
      </p:sp>
    </p:spTree>
  </p:cSld>
  <p:clrMapOvr>
    <a:masterClrMapping/>
  </p:clrMapOvr>
  <p:transition advTm="90660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body" idx="1"/>
          </p:nvPr>
        </p:nvSpPr>
        <p:spPr>
          <a:xfrm>
            <a:off x="118872" y="1636777"/>
            <a:ext cx="4559665" cy="3063240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>
              <a:buNone/>
            </a:pPr>
            <a:r>
              <a:rPr lang="en-US"/>
              <a:t>State policymakers can…</a:t>
            </a:r>
          </a:p>
          <a:p>
            <a:r>
              <a:rPr lang="en-US"/>
              <a:t>Develop statewide requirements to increase length of clinical experience (paired w/ financial assistance)</a:t>
            </a:r>
          </a:p>
          <a:p>
            <a:pPr marL="114300" lvl="0" indent="0">
              <a:buNone/>
            </a:pPr>
            <a:r>
              <a:rPr lang="en-US"/>
              <a:t>IHEs can…</a:t>
            </a:r>
          </a:p>
          <a:p>
            <a:r>
              <a:rPr lang="en-US"/>
              <a:t>Lengthen clinical experience to 1yr or 2 semesters</a:t>
            </a:r>
          </a:p>
          <a:p>
            <a:pPr lvl="0"/>
            <a:r>
              <a:rPr lang="en-US"/>
              <a:t>Provide frequent clinical advising &amp; reflection opportunities</a:t>
            </a:r>
          </a:p>
          <a:p>
            <a:pPr lvl="0"/>
            <a:endParaRPr lang="en-US"/>
          </a:p>
        </p:txBody>
      </p:sp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228600" y="129984"/>
            <a:ext cx="4343400" cy="1608292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/>
              <a:t>Rec 5: Develop more rigorous clinical experiences with frequent and comprehensive candidate supports</a:t>
            </a:r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sz="quarter" idx="4"/>
          </p:nvPr>
        </p:nvSpPr>
        <p:spPr>
          <a:xfrm>
            <a:off x="3916824" y="4700016"/>
            <a:ext cx="548640" cy="313500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fld id="{00000000-1234-1234-1234-123412341234}" type="slidenum">
              <a:rPr lang="en" smtClean="0"/>
              <a:pPr lvl="0"/>
              <a:t>9</a:t>
            </a:fld>
            <a:endParaRPr lang="en"/>
          </a:p>
        </p:txBody>
      </p:sp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C10A733B-3230-4B43-DFEE-85795B680B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4336" y="0"/>
            <a:ext cx="4572000" cy="501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25733"/>
      </p:ext>
    </p:extLst>
  </p:cSld>
  <p:clrMapOvr>
    <a:masterClrMapping/>
  </p:clrMapOvr>
</p:sld>
</file>

<file path=ppt/theme/theme1.xml><?xml version="1.0" encoding="utf-8"?>
<a:theme xmlns:a="http://schemas.openxmlformats.org/drawingml/2006/main" name="LPI 2021">
  <a:themeElements>
    <a:clrScheme name="LPI 1">
      <a:dk1>
        <a:srgbClr val="093146"/>
      </a:dk1>
      <a:lt1>
        <a:srgbClr val="FFFFFF"/>
      </a:lt1>
      <a:dk2>
        <a:srgbClr val="236B92"/>
      </a:dk2>
      <a:lt2>
        <a:srgbClr val="D2E2E8"/>
      </a:lt2>
      <a:accent1>
        <a:srgbClr val="236B92"/>
      </a:accent1>
      <a:accent2>
        <a:srgbClr val="7FACCC"/>
      </a:accent2>
      <a:accent3>
        <a:srgbClr val="BF5030"/>
      </a:accent3>
      <a:accent4>
        <a:srgbClr val="FFCB02"/>
      </a:accent4>
      <a:accent5>
        <a:srgbClr val="45735C"/>
      </a:accent5>
      <a:accent6>
        <a:srgbClr val="6BB396"/>
      </a:accent6>
      <a:hlink>
        <a:srgbClr val="236B92"/>
      </a:hlink>
      <a:folHlink>
        <a:srgbClr val="863371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PI template - wide - 01-06-2021" id="{5F09B37F-1B0A-8F44-83BE-1F8C769A030C}" vid="{EA002392-6751-E841-BA6D-50544EC7AB9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AFFAD96DE45E47A44CDF1EC5988793" ma:contentTypeVersion="19" ma:contentTypeDescription="Create a new document." ma:contentTypeScope="" ma:versionID="5e8903f2fad0413581c3959e9e79746d">
  <xsd:schema xmlns:xsd="http://www.w3.org/2001/XMLSchema" xmlns:xs="http://www.w3.org/2001/XMLSchema" xmlns:p="http://schemas.microsoft.com/office/2006/metadata/properties" xmlns:ns2="3de8b145-53c2-43ad-a38d-243b08ba501c" xmlns:ns3="fc4f863f-3532-4b91-9209-d547ba7eb853" targetNamespace="http://schemas.microsoft.com/office/2006/metadata/properties" ma:root="true" ma:fieldsID="8fc8025054a5d1283eb4efd906433586" ns2:_="" ns3:_="">
    <xsd:import namespace="3de8b145-53c2-43ad-a38d-243b08ba501c"/>
    <xsd:import namespace="fc4f863f-3532-4b91-9209-d547ba7eb8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Path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e8b145-53c2-43ad-a38d-243b08ba50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ath" ma:index="14" nillable="true" ma:displayName="Path" ma:list="{3de8b145-53c2-43ad-a38d-243b08ba501c}" ma:internalName="Path" ma:showField="_CopySource">
      <xsd:simpleType>
        <xsd:restriction base="dms:Lookup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1a598829-c384-4eee-8cf2-a5f46ab7fb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4f863f-3532-4b91-9209-d547ba7eb85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ee37f685-d788-4df1-94c5-f4734eed9117}" ma:internalName="TaxCatchAll" ma:showField="CatchAllData" ma:web="fc4f863f-3532-4b91-9209-d547ba7eb8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0D08D5-EB46-412B-AE9F-461AD9F7EC5B}">
  <ds:schemaRefs>
    <ds:schemaRef ds:uri="3de8b145-53c2-43ad-a38d-243b08ba501c"/>
    <ds:schemaRef ds:uri="fc4f863f-3532-4b91-9209-d547ba7eb8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1DB7413-7332-4717-8F9E-B43218993F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LPI 2021</Template>
  <TotalTime>4</TotalTime>
  <Words>766</Words>
  <Application>Microsoft Macintosh PowerPoint</Application>
  <PresentationFormat>On-screen Show (16:9)</PresentationFormat>
  <Paragraphs>150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Raleway</vt:lpstr>
      <vt:lpstr>Franklin Gothic Medium</vt:lpstr>
      <vt:lpstr>Franklin Gothic Medium Cond</vt:lpstr>
      <vt:lpstr>Franklin Gothic Book</vt:lpstr>
      <vt:lpstr>Calibri</vt:lpstr>
      <vt:lpstr>Lato</vt:lpstr>
      <vt:lpstr>Franklin Gothic Demi</vt:lpstr>
      <vt:lpstr>LPI 2021</vt:lpstr>
      <vt:lpstr>Early Childhood Teaching Credential Programs</vt:lpstr>
      <vt:lpstr>Agenda</vt:lpstr>
      <vt:lpstr>National Landscape: Most states have an early childhood teaching credential</vt:lpstr>
      <vt:lpstr>Policy Recommendations</vt:lpstr>
      <vt:lpstr>Rec 1: Clearly communicate and advise candidates on the multiple pathways to an ECE credential</vt:lpstr>
      <vt:lpstr>Rec 2: Invest in building capacity for credentialing programs to developing accessible program designs, provide candidate supports, and hire diverse, experienced faculty to improve candidate success</vt:lpstr>
      <vt:lpstr>Rec 3: Provide financial assistance to early educators seeking required credentials and degrees</vt:lpstr>
      <vt:lpstr>Rec 4: Offer candidates multiple ways of demonstrating competence to meet credential requirements with work experience and alternative assessments</vt:lpstr>
      <vt:lpstr>Rec 5: Develop more rigorous clinical experiences with frequent and comprehensive candidate supports</vt:lpstr>
      <vt:lpstr>Rec 6: Streamline requirements and strengthen coursework to address the breadth of knowledge and skills required for early educators across all domains of early childhood development</vt:lpstr>
      <vt:lpstr>Rec 7: Collect state and local data to monitor trends and needs in the ECE workforce and credentialing programs</vt:lpstr>
      <vt:lpstr>Which recommendations are most applicable and relevant to your role and context?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Abby Schachner</dc:creator>
  <cp:lastModifiedBy>Abby Schachner</cp:lastModifiedBy>
  <cp:revision>16</cp:revision>
  <dcterms:created xsi:type="dcterms:W3CDTF">2023-02-14T19:29:33Z</dcterms:created>
  <dcterms:modified xsi:type="dcterms:W3CDTF">2023-03-07T22:59:39Z</dcterms:modified>
</cp:coreProperties>
</file>