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embeddedFontLst>
    <p:embeddedFont>
      <p:font typeface="Barlow" panose="00000500000000000000" pitchFamily="2"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Helvetica Neue" panose="020B0604020202020204" charset="0"/>
      <p:regular r:id="rId32"/>
      <p:bold r:id="rId33"/>
      <p:italic r:id="rId34"/>
      <p:boldItalic r:id="rId35"/>
    </p:embeddedFont>
    <p:embeddedFont>
      <p:font typeface="IBM Plex Sans" panose="020B0503050203000203" pitchFamily="34" charset="0"/>
      <p:regular r:id="rId36"/>
      <p:bold r:id="rId37"/>
      <p:italic r:id="rId38"/>
      <p:boldItalic r:id="rId39"/>
    </p:embeddedFont>
    <p:embeddedFont>
      <p:font typeface="IBM Plex Sans SemiBold" panose="020B0703050203000203" pitchFamily="34" charset="0"/>
      <p:regular r:id="rId40"/>
      <p:bold r:id="rId41"/>
      <p:italic r:id="rId42"/>
      <p:boldItalic r:id="rId43"/>
    </p:embeddedFont>
    <p:embeddedFont>
      <p:font typeface="Merriweather" panose="00000500000000000000" pitchFamily="2"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Quicksand" panose="020B0604020202020204" charset="0"/>
      <p:regular r:id="rId56"/>
      <p:bold r:id="rId57"/>
    </p:embeddedFont>
    <p:embeddedFont>
      <p:font typeface="Shadows Into Light"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82"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15ebbfb4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Kai</a:t>
            </a:r>
            <a:endParaRPr/>
          </a:p>
        </p:txBody>
      </p:sp>
      <p:sp>
        <p:nvSpPr>
          <p:cNvPr id="376" name="Google Shape;376;g215ebbfb41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15ebbfb417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15ebbfb417_0_8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b="1"/>
              <a:t>Kevin</a:t>
            </a:r>
            <a:endParaRPr sz="1400" b="1"/>
          </a:p>
          <a:p>
            <a:pPr marL="457200" lvl="0" indent="-330200" algn="l" rtl="0">
              <a:spcBef>
                <a:spcPts val="0"/>
              </a:spcBef>
              <a:spcAft>
                <a:spcPts val="0"/>
              </a:spcAft>
              <a:buSzPts val="1600"/>
              <a:buChar char="●"/>
            </a:pPr>
            <a:r>
              <a:rPr lang="en-US" sz="1400"/>
              <a:t>We asked teachers to “indicate whether each of the following assessments had a positive or negative impact on their teacher preparation”</a:t>
            </a:r>
            <a:endParaRPr sz="1400"/>
          </a:p>
          <a:p>
            <a:pPr marL="457200" lvl="0" indent="-330200" algn="l" rtl="0">
              <a:spcBef>
                <a:spcPts val="0"/>
              </a:spcBef>
              <a:spcAft>
                <a:spcPts val="0"/>
              </a:spcAft>
              <a:buSzPts val="1600"/>
              <a:buChar char="●"/>
            </a:pPr>
            <a:r>
              <a:rPr lang="en-US" sz="1400"/>
              <a:t>We find that large proportions of teachers say that each of the assessments we tested for had no impact on their prep. However, we think it’s important to highlight how large proportions of the teachers we surveyed viewed these tests as having had a negative impact. </a:t>
            </a:r>
            <a:endParaRPr sz="1400"/>
          </a:p>
          <a:p>
            <a:pPr marL="457200" lvl="0" indent="-330200" algn="l" rtl="0">
              <a:spcBef>
                <a:spcPts val="0"/>
              </a:spcBef>
              <a:spcAft>
                <a:spcPts val="0"/>
              </a:spcAft>
              <a:buSzPts val="1600"/>
              <a:buChar char="●"/>
            </a:pPr>
            <a:r>
              <a:rPr lang="en-US" sz="1400"/>
              <a:t>The edTPA, given the time and nature of the assessment, is a particular pain point for teachers, with only 9% stating it had a positive impact and 26% saying it had a very negative impact. That is larger than any of these positive percentages.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CSET: 28% of teachers say it had a negative impact </a:t>
            </a:r>
            <a:endParaRPr sz="1400"/>
          </a:p>
          <a:p>
            <a:pPr marL="0" lvl="0" indent="0" algn="l" rtl="0">
              <a:spcBef>
                <a:spcPts val="0"/>
              </a:spcBef>
              <a:spcAft>
                <a:spcPts val="0"/>
              </a:spcAft>
              <a:buNone/>
            </a:pPr>
            <a:r>
              <a:rPr lang="en-US" sz="1400"/>
              <a:t>CBEST: 11% of teachers say it had a negative impact</a:t>
            </a:r>
            <a:endParaRPr sz="1400"/>
          </a:p>
          <a:p>
            <a:pPr marL="0" lvl="0" indent="0" algn="l" rtl="0">
              <a:spcBef>
                <a:spcPts val="0"/>
              </a:spcBef>
              <a:spcAft>
                <a:spcPts val="0"/>
              </a:spcAft>
              <a:buNone/>
            </a:pPr>
            <a:r>
              <a:rPr lang="en-US" sz="1400"/>
              <a:t>RICA: 20% say it had a negative impact</a:t>
            </a:r>
            <a:endParaRPr sz="1400"/>
          </a:p>
          <a:p>
            <a:pPr marL="0" lvl="0" indent="0" algn="l" rtl="0">
              <a:spcBef>
                <a:spcPts val="0"/>
              </a:spcBef>
              <a:spcAft>
                <a:spcPts val="0"/>
              </a:spcAft>
              <a:buNone/>
            </a:pPr>
            <a:r>
              <a:rPr lang="en-US" sz="1400"/>
              <a:t>EdTPA: 39% say it had a negative impact</a:t>
            </a:r>
            <a:endParaRPr sz="1400"/>
          </a:p>
        </p:txBody>
      </p:sp>
      <p:sp>
        <p:nvSpPr>
          <p:cNvPr id="747" name="Google Shape;747;g215ebbfb417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15ebbfb417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a:t>Charlotte</a:t>
            </a:r>
            <a:endParaRPr/>
          </a:p>
          <a:p>
            <a:pPr marL="0" lvl="0" indent="0" algn="l" rtl="0">
              <a:lnSpc>
                <a:spcPct val="90000"/>
              </a:lnSpc>
              <a:spcBef>
                <a:spcPts val="1000"/>
              </a:spcBef>
              <a:spcAft>
                <a:spcPts val="1000"/>
              </a:spcAft>
              <a:buNone/>
            </a:pPr>
            <a:r>
              <a:rPr lang="en-US"/>
              <a:t>General feeling of aloneness and lack of support</a:t>
            </a:r>
            <a:endParaRPr/>
          </a:p>
        </p:txBody>
      </p:sp>
      <p:sp>
        <p:nvSpPr>
          <p:cNvPr id="753" name="Google Shape;753;g215ebbfb417_0_7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KAI/Shilpa</a:t>
            </a:r>
            <a:endParaRPr/>
          </a:p>
          <a:p>
            <a:pPr marL="0" lvl="0" indent="0" algn="l" rtl="0">
              <a:spcBef>
                <a:spcPts val="0"/>
              </a:spcBef>
              <a:spcAft>
                <a:spcPts val="0"/>
              </a:spcAft>
              <a:buNone/>
            </a:pPr>
            <a:r>
              <a:rPr lang="en-US"/>
              <a:t>Culture &amp; Climate: of the teaching classroom</a:t>
            </a:r>
            <a:endParaRPr/>
          </a:p>
          <a:p>
            <a:pPr marL="0" lvl="0" indent="0" algn="l" rtl="0">
              <a:spcBef>
                <a:spcPts val="0"/>
              </a:spcBef>
              <a:spcAft>
                <a:spcPts val="0"/>
              </a:spcAft>
              <a:buNone/>
            </a:pPr>
            <a:r>
              <a:rPr lang="en-US"/>
              <a:t>In- Class Support: resources within classroom, within their sites</a:t>
            </a:r>
            <a:endParaRPr/>
          </a:p>
          <a:p>
            <a:pPr marL="0" lvl="0" indent="0" algn="l" rtl="0">
              <a:spcBef>
                <a:spcPts val="0"/>
              </a:spcBef>
              <a:spcAft>
                <a:spcPts val="0"/>
              </a:spcAft>
              <a:buNone/>
            </a:pPr>
            <a:r>
              <a:rPr lang="en-US"/>
              <a:t>Viable Career Options: the cost education. Living wages, Student Loans, Financial and holistic  supports to thrive within the field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30200" algn="l" rtl="0">
              <a:lnSpc>
                <a:spcPct val="90000"/>
              </a:lnSpc>
              <a:spcBef>
                <a:spcPts val="0"/>
              </a:spcBef>
              <a:spcAft>
                <a:spcPts val="0"/>
              </a:spcAft>
              <a:buClr>
                <a:schemeClr val="dk1"/>
              </a:buClr>
              <a:buSzPts val="1600"/>
              <a:buChar char="●"/>
            </a:pPr>
            <a:r>
              <a:rPr lang="en-US" sz="1600">
                <a:solidFill>
                  <a:schemeClr val="dk1"/>
                </a:solidFill>
                <a:latin typeface="Barlow"/>
                <a:ea typeface="Barlow"/>
                <a:cs typeface="Barlow"/>
                <a:sym typeface="Barlow"/>
              </a:rPr>
              <a:t>Robust, relevant and ongoing professional development</a:t>
            </a:r>
            <a:endParaRPr sz="1600">
              <a:solidFill>
                <a:schemeClr val="dk1"/>
              </a:solidFill>
              <a:latin typeface="Barlow"/>
              <a:ea typeface="Barlow"/>
              <a:cs typeface="Barlow"/>
              <a:sym typeface="Barlow"/>
            </a:endParaRPr>
          </a:p>
          <a:p>
            <a:pPr marL="457200" lvl="0" indent="-330200" algn="l" rtl="0">
              <a:lnSpc>
                <a:spcPct val="90000"/>
              </a:lnSpc>
              <a:spcBef>
                <a:spcPts val="1000"/>
              </a:spcBef>
              <a:spcAft>
                <a:spcPts val="0"/>
              </a:spcAft>
              <a:buClr>
                <a:schemeClr val="dk1"/>
              </a:buClr>
              <a:buSzPts val="1600"/>
              <a:buChar char="●"/>
            </a:pPr>
            <a:r>
              <a:rPr lang="en-US" sz="1600">
                <a:solidFill>
                  <a:schemeClr val="dk1"/>
                </a:solidFill>
                <a:latin typeface="Barlow"/>
                <a:ea typeface="Barlow"/>
                <a:cs typeface="Barlow"/>
                <a:sym typeface="Barlow"/>
              </a:rPr>
              <a:t>Prep periods</a:t>
            </a:r>
            <a:endParaRPr sz="1600">
              <a:solidFill>
                <a:schemeClr val="dk1"/>
              </a:solidFill>
              <a:latin typeface="Barlow"/>
              <a:ea typeface="Barlow"/>
              <a:cs typeface="Barlow"/>
              <a:sym typeface="Barlow"/>
            </a:endParaRPr>
          </a:p>
          <a:p>
            <a:pPr marL="457200" lvl="0" indent="-330200" algn="l" rtl="0">
              <a:lnSpc>
                <a:spcPct val="90000"/>
              </a:lnSpc>
              <a:spcBef>
                <a:spcPts val="1000"/>
              </a:spcBef>
              <a:spcAft>
                <a:spcPts val="0"/>
              </a:spcAft>
              <a:buClr>
                <a:schemeClr val="dk1"/>
              </a:buClr>
              <a:buSzPts val="1600"/>
              <a:buChar char="●"/>
            </a:pPr>
            <a:r>
              <a:rPr lang="en-US" sz="1600">
                <a:solidFill>
                  <a:schemeClr val="dk1"/>
                </a:solidFill>
                <a:latin typeface="Barlow"/>
                <a:ea typeface="Barlow"/>
                <a:cs typeface="Barlow"/>
                <a:sym typeface="Barlow"/>
              </a:rPr>
              <a:t>Paraprofessional and administrator support</a:t>
            </a:r>
            <a:endParaRPr sz="1600">
              <a:solidFill>
                <a:schemeClr val="dk1"/>
              </a:solidFill>
              <a:latin typeface="Barlow"/>
              <a:ea typeface="Barlow"/>
              <a:cs typeface="Barlow"/>
              <a:sym typeface="Barlow"/>
            </a:endParaRPr>
          </a:p>
          <a:p>
            <a:pPr marL="0" lvl="0" indent="0" algn="l" rtl="0">
              <a:spcBef>
                <a:spcPts val="1000"/>
              </a:spcBef>
              <a:spcAft>
                <a:spcPts val="0"/>
              </a:spcAft>
              <a:buNone/>
            </a:pPr>
            <a:endParaRPr/>
          </a:p>
          <a:p>
            <a:pPr marL="457200" lvl="0" indent="-330200" algn="l" rtl="0">
              <a:lnSpc>
                <a:spcPct val="90000"/>
              </a:lnSpc>
              <a:spcBef>
                <a:spcPts val="0"/>
              </a:spcBef>
              <a:spcAft>
                <a:spcPts val="0"/>
              </a:spcAft>
              <a:buClr>
                <a:schemeClr val="dk1"/>
              </a:buClr>
              <a:buSzPts val="1600"/>
              <a:buChar char="●"/>
            </a:pPr>
            <a:r>
              <a:rPr lang="en-US" sz="1600">
                <a:solidFill>
                  <a:schemeClr val="dk1"/>
                </a:solidFill>
                <a:latin typeface="Barlow"/>
                <a:ea typeface="Barlow"/>
                <a:cs typeface="Barlow"/>
                <a:sym typeface="Barlow"/>
              </a:rPr>
              <a:t>Sustainable salaries</a:t>
            </a:r>
            <a:endParaRPr sz="1600">
              <a:solidFill>
                <a:schemeClr val="dk1"/>
              </a:solidFill>
              <a:latin typeface="Barlow"/>
              <a:ea typeface="Barlow"/>
              <a:cs typeface="Barlow"/>
              <a:sym typeface="Barlow"/>
            </a:endParaRPr>
          </a:p>
          <a:p>
            <a:pPr marL="457200" lvl="0" indent="-330200" algn="l" rtl="0">
              <a:lnSpc>
                <a:spcPct val="90000"/>
              </a:lnSpc>
              <a:spcBef>
                <a:spcPts val="0"/>
              </a:spcBef>
              <a:spcAft>
                <a:spcPts val="0"/>
              </a:spcAft>
              <a:buClr>
                <a:schemeClr val="dk1"/>
              </a:buClr>
              <a:buSzPts val="1600"/>
              <a:buChar char="●"/>
            </a:pPr>
            <a:r>
              <a:rPr lang="en-US" sz="1600">
                <a:solidFill>
                  <a:schemeClr val="dk1"/>
                </a:solidFill>
                <a:latin typeface="Barlow"/>
                <a:ea typeface="Barlow"/>
                <a:cs typeface="Barlow"/>
                <a:sym typeface="Barlow"/>
              </a:rPr>
              <a:t>Other sources of financial assistance (e.g., housing, transportation and/or child care stipends or loan forgiveness programs)</a:t>
            </a:r>
            <a:endParaRPr sz="1600">
              <a:solidFill>
                <a:schemeClr val="dk1"/>
              </a:solidFill>
              <a:latin typeface="Barlow"/>
              <a:ea typeface="Barlow"/>
              <a:cs typeface="Barlow"/>
              <a:sym typeface="Barlow"/>
            </a:endParaRPr>
          </a:p>
          <a:p>
            <a:pPr marL="457200" lvl="0" indent="-330200" algn="l" rtl="0">
              <a:lnSpc>
                <a:spcPct val="90000"/>
              </a:lnSpc>
              <a:spcBef>
                <a:spcPts val="0"/>
              </a:spcBef>
              <a:spcAft>
                <a:spcPts val="0"/>
              </a:spcAft>
              <a:buClr>
                <a:schemeClr val="dk1"/>
              </a:buClr>
              <a:buSzPts val="1600"/>
              <a:buFont typeface="Barlow"/>
              <a:buChar char="●"/>
            </a:pPr>
            <a:r>
              <a:rPr lang="en-US" sz="1600">
                <a:solidFill>
                  <a:schemeClr val="dk1"/>
                </a:solidFill>
                <a:latin typeface="Barlow"/>
                <a:ea typeface="Barlow"/>
                <a:cs typeface="Barlow"/>
                <a:sym typeface="Barlow"/>
              </a:rPr>
              <a:t>Ongoing mentorship</a:t>
            </a:r>
            <a:endParaRPr sz="1600">
              <a:solidFill>
                <a:schemeClr val="dk1"/>
              </a:solidFill>
              <a:latin typeface="Barlow"/>
              <a:ea typeface="Barlow"/>
              <a:cs typeface="Barlow"/>
              <a:sym typeface="Barlow"/>
            </a:endParaRPr>
          </a:p>
          <a:p>
            <a:pPr marL="457200" lvl="0" indent="-330200" algn="l" rtl="0">
              <a:lnSpc>
                <a:spcPct val="90000"/>
              </a:lnSpc>
              <a:spcBef>
                <a:spcPts val="0"/>
              </a:spcBef>
              <a:spcAft>
                <a:spcPts val="0"/>
              </a:spcAft>
              <a:buClr>
                <a:schemeClr val="dk1"/>
              </a:buClr>
              <a:buSzPts val="1600"/>
              <a:buFont typeface="Barlow"/>
              <a:buChar char="●"/>
            </a:pPr>
            <a:r>
              <a:rPr lang="en-US" sz="1600">
                <a:solidFill>
                  <a:schemeClr val="dk1"/>
                </a:solidFill>
                <a:latin typeface="Barlow"/>
                <a:ea typeface="Barlow"/>
                <a:cs typeface="Barlow"/>
                <a:sym typeface="Barlow"/>
              </a:rPr>
              <a:t>What can we do that doesn’t require money? </a:t>
            </a:r>
            <a:endParaRPr sz="1600">
              <a:solidFill>
                <a:schemeClr val="dk1"/>
              </a:solidFill>
              <a:latin typeface="Barlow"/>
              <a:ea typeface="Barlow"/>
              <a:cs typeface="Barlow"/>
              <a:sym typeface="Barlow"/>
            </a:endParaRPr>
          </a:p>
        </p:txBody>
      </p:sp>
      <p:sp>
        <p:nvSpPr>
          <p:cNvPr id="764" name="Google Shape;76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15ebbfb417_0_1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215ebbfb417_0_1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Shilpa</a:t>
            </a:r>
            <a:endParaRPr b="1"/>
          </a:p>
          <a:p>
            <a:pPr marL="0" lvl="0" indent="0" algn="l" rtl="0">
              <a:spcBef>
                <a:spcPts val="0"/>
              </a:spcBef>
              <a:spcAft>
                <a:spcPts val="0"/>
              </a:spcAft>
              <a:buNone/>
            </a:pPr>
            <a:r>
              <a:rPr lang="en-US"/>
              <a:t>Top reason teachers are leaving are due to Burnout, low salary is actually 4th</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our options to stem the tide? </a:t>
            </a:r>
            <a:endParaRPr/>
          </a:p>
          <a:p>
            <a:pPr marL="457200" lvl="0" indent="-298450" algn="l" rtl="0">
              <a:spcBef>
                <a:spcPts val="0"/>
              </a:spcBef>
              <a:spcAft>
                <a:spcPts val="0"/>
              </a:spcAft>
              <a:buSzPts val="1100"/>
              <a:buChar char="●"/>
            </a:pPr>
            <a:r>
              <a:rPr lang="en-US"/>
              <a:t>More in-class support</a:t>
            </a:r>
            <a:endParaRPr/>
          </a:p>
          <a:p>
            <a:pPr marL="457200" lvl="0" indent="-298450" algn="l" rtl="0">
              <a:spcBef>
                <a:spcPts val="0"/>
              </a:spcBef>
              <a:spcAft>
                <a:spcPts val="0"/>
              </a:spcAft>
              <a:buSzPts val="1100"/>
              <a:buChar char="●"/>
            </a:pPr>
            <a:r>
              <a:rPr lang="en-US"/>
              <a:t>Sustainable starting salaries and regular salary increases</a:t>
            </a:r>
            <a:endParaRPr/>
          </a:p>
          <a:p>
            <a:pPr marL="457200" lvl="0" indent="-298450" algn="l" rtl="0">
              <a:spcBef>
                <a:spcPts val="0"/>
              </a:spcBef>
              <a:spcAft>
                <a:spcPts val="0"/>
              </a:spcAft>
              <a:buSzPts val="1100"/>
              <a:buChar char="●"/>
            </a:pPr>
            <a:r>
              <a:rPr lang="en-US"/>
              <a:t>Meaningful opportunities to develop and exercise leadership skills</a:t>
            </a:r>
            <a:endParaRPr/>
          </a:p>
          <a:p>
            <a:pPr marL="457200" lvl="0" indent="-298450" algn="l" rtl="0">
              <a:spcBef>
                <a:spcPts val="0"/>
              </a:spcBef>
              <a:spcAft>
                <a:spcPts val="0"/>
              </a:spcAft>
              <a:buSzPts val="1100"/>
              <a:buChar char="●"/>
            </a:pPr>
            <a:r>
              <a:rPr lang="en-US"/>
              <a:t>Other sources of financial assistance (e.g., housing, transportation, and/or child care stipends)</a:t>
            </a:r>
            <a:endParaRPr/>
          </a:p>
          <a:p>
            <a:pPr marL="457200" lvl="0" indent="-298450" algn="l" rtl="0">
              <a:spcBef>
                <a:spcPts val="0"/>
              </a:spcBef>
              <a:spcAft>
                <a:spcPts val="0"/>
              </a:spcAft>
              <a:buSzPts val="1100"/>
              <a:buChar char="●"/>
            </a:pPr>
            <a:r>
              <a:rPr lang="en-US"/>
              <a:t>Supportive administrators who value each and every educator and create affirming and inclusive spaces of belonging for students and staff alike</a:t>
            </a:r>
            <a:endParaRPr/>
          </a:p>
          <a:p>
            <a:pPr marL="457200" lvl="0" indent="-298450" algn="l" rtl="0">
              <a:spcBef>
                <a:spcPts val="0"/>
              </a:spcBef>
              <a:spcAft>
                <a:spcPts val="0"/>
              </a:spcAft>
              <a:buSzPts val="1100"/>
              <a:buChar char="●"/>
            </a:pPr>
            <a:r>
              <a:rPr lang="en-US"/>
              <a:t>Strong harassment and bullying prevention policies and clarity for staff regarding how to respond if they witness or observe perceived student-on-student bullying and harassment </a:t>
            </a:r>
            <a:endParaRPr/>
          </a:p>
          <a:p>
            <a:pPr marL="457200" lvl="0" indent="-298450" algn="l" rtl="0">
              <a:spcBef>
                <a:spcPts val="0"/>
              </a:spcBef>
              <a:spcAft>
                <a:spcPts val="0"/>
              </a:spcAft>
              <a:buSzPts val="1100"/>
              <a:buChar char="●"/>
            </a:pPr>
            <a:r>
              <a:rPr lang="en-US"/>
              <a:t>A commitment by administrators to respond appropriately and effectively to notice of such conduct. </a:t>
            </a:r>
            <a:endParaRPr/>
          </a:p>
          <a:p>
            <a:pPr marL="457200" lvl="0" indent="-298450" algn="l" rtl="0">
              <a:spcBef>
                <a:spcPts val="0"/>
              </a:spcBef>
              <a:spcAft>
                <a:spcPts val="0"/>
              </a:spcAft>
              <a:buSzPts val="1100"/>
              <a:buChar char="●"/>
            </a:pPr>
            <a:r>
              <a:rPr lang="en-US"/>
              <a:t>Devolution of teacher professionalism and a perception that this is a school where things are swept under the rug </a:t>
            </a:r>
            <a:endParaRPr/>
          </a:p>
          <a:p>
            <a:pPr marL="457200" lvl="0" indent="-298450" algn="l" rtl="0">
              <a:spcBef>
                <a:spcPts val="0"/>
              </a:spcBef>
              <a:spcAft>
                <a:spcPts val="0"/>
              </a:spcAft>
              <a:buSzPts val="1100"/>
              <a:buChar char="●"/>
            </a:pPr>
            <a:r>
              <a:rPr lang="en-US"/>
              <a:t>What does it mean when we replicate harmful cycles?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15ebbfb417_0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15ebbfb417_0_9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Shilpa</a:t>
            </a:r>
            <a:endParaRPr/>
          </a:p>
          <a:p>
            <a:pPr marL="0" lvl="0" indent="0" algn="l" rtl="0">
              <a:spcBef>
                <a:spcPts val="0"/>
              </a:spcBef>
              <a:spcAft>
                <a:spcPts val="0"/>
              </a:spcAft>
              <a:buNone/>
            </a:pPr>
            <a:endParaRPr/>
          </a:p>
          <a:p>
            <a:pPr marL="0" lvl="0" indent="0" algn="l" rtl="0">
              <a:spcBef>
                <a:spcPts val="0"/>
              </a:spcBef>
              <a:spcAft>
                <a:spcPts val="0"/>
              </a:spcAft>
              <a:buNone/>
            </a:pPr>
            <a:r>
              <a:rPr lang="en-US"/>
              <a:t>These racially discriminatory experiences start being felt while teachers are in their prep program, our survey data indicates that this continues throughout their teaching career.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Weighted n</a:t>
            </a:r>
            <a:endParaRPr/>
          </a:p>
          <a:p>
            <a:pPr marL="457200" lvl="0" indent="-298450" algn="l" rtl="0">
              <a:spcBef>
                <a:spcPts val="0"/>
              </a:spcBef>
              <a:spcAft>
                <a:spcPts val="0"/>
              </a:spcAft>
              <a:buSzPts val="1100"/>
              <a:buChar char="●"/>
            </a:pPr>
            <a:r>
              <a:rPr lang="en-US"/>
              <a:t>Latinx: 1,251</a:t>
            </a:r>
            <a:endParaRPr/>
          </a:p>
          <a:p>
            <a:pPr marL="457200" lvl="0" indent="-298450" algn="l" rtl="0">
              <a:spcBef>
                <a:spcPts val="0"/>
              </a:spcBef>
              <a:spcAft>
                <a:spcPts val="0"/>
              </a:spcAft>
              <a:buSzPts val="1100"/>
              <a:buChar char="●"/>
            </a:pPr>
            <a:r>
              <a:rPr lang="en-US"/>
              <a:t>AAPI: 392</a:t>
            </a:r>
            <a:endParaRPr/>
          </a:p>
          <a:p>
            <a:pPr marL="457200" lvl="0" indent="-298450" algn="l" rtl="0">
              <a:spcBef>
                <a:spcPts val="0"/>
              </a:spcBef>
              <a:spcAft>
                <a:spcPts val="0"/>
              </a:spcAft>
              <a:buSzPts val="1100"/>
              <a:buChar char="●"/>
            </a:pPr>
            <a:r>
              <a:rPr lang="en-US"/>
              <a:t>Black: 185</a:t>
            </a:r>
            <a:endParaRPr/>
          </a:p>
          <a:p>
            <a:pPr marL="457200" lvl="0" indent="-298450" algn="l" rtl="0">
              <a:spcBef>
                <a:spcPts val="0"/>
              </a:spcBef>
              <a:spcAft>
                <a:spcPts val="0"/>
              </a:spcAft>
              <a:buSzPts val="1100"/>
              <a:buChar char="●"/>
            </a:pPr>
            <a:r>
              <a:rPr lang="en-US"/>
              <a:t>Native American: 32</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US" sz="1100">
                <a:latin typeface="Arial"/>
                <a:ea typeface="Arial"/>
                <a:cs typeface="Arial"/>
                <a:sym typeface="Arial"/>
              </a:rPr>
              <a:t>Less than half of teachers strongly agree that:</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environment at their school is supportive of different cultures (41% strongly agree) and different identities (36%).</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Their fellow teachers demonstrate a genuine commitment to cultivating diversity (31%).</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leadership at their school demonstrates a genuine commitment to cultivating diversity (32%).</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Their school makes a genuine effort to involve a diverse group of employees in decisions and policies (24%).</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None/>
            </a:pPr>
            <a:r>
              <a:rPr lang="en-US" sz="1100">
                <a:latin typeface="Arial"/>
                <a:ea typeface="Arial"/>
                <a:cs typeface="Arial"/>
                <a:sym typeface="Arial"/>
              </a:rPr>
              <a:t>Though diversity, equity, and inclusion have become topics of national conversation, the impact of these efforts on practice, policy and implementation for many teachers is inadequate.</a:t>
            </a:r>
            <a:endParaRPr sz="1100">
              <a:latin typeface="Arial"/>
              <a:ea typeface="Arial"/>
              <a:cs typeface="Arial"/>
              <a:sym typeface="Arial"/>
            </a:endParaRPr>
          </a:p>
        </p:txBody>
      </p:sp>
      <p:sp>
        <p:nvSpPr>
          <p:cNvPr id="792" name="Google Shape;792;g215ebbfb417_0_9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15ebbfb417_0_10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15ebbfb417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Shilpa - </a:t>
            </a:r>
            <a:endParaRPr/>
          </a:p>
          <a:p>
            <a:pPr marL="0" lvl="0" indent="0" algn="l" rtl="0">
              <a:spcBef>
                <a:spcPts val="0"/>
              </a:spcBef>
              <a:spcAft>
                <a:spcPts val="0"/>
              </a:spcAft>
              <a:buNone/>
            </a:pPr>
            <a:r>
              <a:rPr lang="en-US"/>
              <a:t>This is what teachers believe would induce more people to stay and promote retention. </a:t>
            </a:r>
            <a:endParaRPr/>
          </a:p>
          <a:p>
            <a:pPr marL="0" lvl="0" indent="0" algn="l" rtl="0">
              <a:spcBef>
                <a:spcPts val="0"/>
              </a:spcBef>
              <a:spcAft>
                <a:spcPts val="0"/>
              </a:spcAft>
              <a:buNone/>
            </a:pPr>
            <a:r>
              <a:rPr lang="en-US"/>
              <a:t>Walk people through what they see and Kai can hop in.</a:t>
            </a:r>
            <a:endParaRPr/>
          </a:p>
          <a:p>
            <a:pPr marL="0" lvl="0" indent="0" algn="l" rtl="0">
              <a:spcBef>
                <a:spcPts val="0"/>
              </a:spcBef>
              <a:spcAft>
                <a:spcPts val="0"/>
              </a:spcAft>
              <a:buNone/>
            </a:pPr>
            <a:endParaRPr/>
          </a:p>
          <a:p>
            <a:pPr marL="0" lvl="0" indent="0" algn="l" rtl="0">
              <a:spcBef>
                <a:spcPts val="0"/>
              </a:spcBef>
              <a:spcAft>
                <a:spcPts val="0"/>
              </a:spcAft>
              <a:buNone/>
            </a:pPr>
            <a:r>
              <a:rPr lang="en-US"/>
              <a:t>Primary reasons why educators are thinking about leaving the profession: </a:t>
            </a:r>
            <a:endParaRPr/>
          </a:p>
          <a:p>
            <a:pPr marL="457200" lvl="0" indent="-298450" algn="l" rtl="0">
              <a:spcBef>
                <a:spcPts val="0"/>
              </a:spcBef>
              <a:spcAft>
                <a:spcPts val="0"/>
              </a:spcAft>
              <a:buSzPts val="1100"/>
              <a:buAutoNum type="arabicParenR"/>
            </a:pPr>
            <a:r>
              <a:rPr lang="en-US"/>
              <a:t>Workload, long hours</a:t>
            </a:r>
            <a:endParaRPr/>
          </a:p>
          <a:p>
            <a:pPr marL="457200" lvl="0" indent="-298450" algn="l" rtl="0">
              <a:spcBef>
                <a:spcPts val="0"/>
              </a:spcBef>
              <a:spcAft>
                <a:spcPts val="0"/>
              </a:spcAft>
              <a:buSzPts val="1100"/>
              <a:buAutoNum type="arabicParenR"/>
            </a:pPr>
            <a:r>
              <a:rPr lang="en-US"/>
              <a:t>Low pay and salary that can’t keep up with inflation</a:t>
            </a:r>
            <a:endParaRPr/>
          </a:p>
          <a:p>
            <a:pPr marL="0" lvl="0" indent="0" algn="l" rtl="0">
              <a:spcBef>
                <a:spcPts val="0"/>
              </a:spcBef>
              <a:spcAft>
                <a:spcPts val="0"/>
              </a:spcAft>
              <a:buNone/>
            </a:pPr>
            <a:r>
              <a:rPr lang="en-US"/>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1b56dbab09_5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1b56dbab09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Shilpa</a:t>
            </a:r>
            <a:endParaRPr/>
          </a:p>
          <a:p>
            <a:pPr marL="0" lvl="0" indent="0" algn="l" rtl="0">
              <a:spcBef>
                <a:spcPts val="0"/>
              </a:spcBef>
              <a:spcAft>
                <a:spcPts val="0"/>
              </a:spcAft>
              <a:buNone/>
            </a:pPr>
            <a:r>
              <a:rPr lang="en-US"/>
              <a:t>Qualitative Data- </a:t>
            </a:r>
            <a:endParaRPr/>
          </a:p>
          <a:p>
            <a:pPr marL="0" lvl="0" indent="0" algn="l" rtl="0">
              <a:spcBef>
                <a:spcPts val="0"/>
              </a:spcBef>
              <a:spcAft>
                <a:spcPts val="0"/>
              </a:spcAft>
              <a:buNone/>
            </a:pPr>
            <a:r>
              <a:rPr lang="en-US"/>
              <a:t>Greater focus on workload and responsibility. It’s not realistic - the breadth of what we ask teachers to do. These are things that teachers may not have been prepared for in their preparation.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1b56dbab09_5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1b56dbab09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Shilpa</a:t>
            </a:r>
            <a:endParaRPr/>
          </a:p>
          <a:p>
            <a:pPr marL="0" lvl="0" indent="0" algn="l" rtl="0">
              <a:spcBef>
                <a:spcPts val="0"/>
              </a:spcBef>
              <a:spcAft>
                <a:spcPts val="0"/>
              </a:spcAft>
              <a:buNone/>
            </a:pPr>
            <a:r>
              <a:rPr lang="en-US"/>
              <a:t>Political and ideological attacks rank so highly now. What are teachers responsible for? The ideological attacks on teachers and prohibitions on what teachers can teach are such that teachers are struggling to adequately prepare students for the diverse and beautiful world that they will fully enter. This is an issue even here in California, particularly in so-called purple areas - even if the issue may not be as much at the forefront as in other states.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15ebbfb417_0_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a:t>Charlotte</a:t>
            </a:r>
            <a:endParaRPr/>
          </a:p>
          <a:p>
            <a:pPr marL="0" lvl="0" indent="0" algn="l" rtl="0">
              <a:lnSpc>
                <a:spcPct val="90000"/>
              </a:lnSpc>
              <a:spcBef>
                <a:spcPts val="1000"/>
              </a:spcBef>
              <a:spcAft>
                <a:spcPts val="0"/>
              </a:spcAft>
              <a:buNone/>
            </a:pPr>
            <a:r>
              <a:rPr lang="en-US"/>
              <a:t>General feeling of aloneness and lack of support</a:t>
            </a:r>
            <a:endParaRPr/>
          </a:p>
          <a:p>
            <a:pPr marL="457200" lvl="0" indent="-298450" algn="l" rtl="0">
              <a:lnSpc>
                <a:spcPct val="90000"/>
              </a:lnSpc>
              <a:spcBef>
                <a:spcPts val="1000"/>
              </a:spcBef>
              <a:spcAft>
                <a:spcPts val="0"/>
              </a:spcAft>
              <a:buSzPts val="1100"/>
              <a:buChar char="●"/>
            </a:pPr>
            <a:r>
              <a:rPr lang="en-US"/>
              <a:t>How do we create inclusive communities of belonging for students and staff?</a:t>
            </a:r>
            <a:endParaRPr/>
          </a:p>
          <a:p>
            <a:pPr marL="457200" lvl="0" indent="-298450" algn="l" rtl="0">
              <a:lnSpc>
                <a:spcPct val="90000"/>
              </a:lnSpc>
              <a:spcBef>
                <a:spcPts val="0"/>
              </a:spcBef>
              <a:spcAft>
                <a:spcPts val="0"/>
              </a:spcAft>
              <a:buSzPts val="1100"/>
              <a:buChar char="●"/>
            </a:pPr>
            <a:r>
              <a:rPr lang="en-US"/>
              <a:t>How do we support educators of diverse backgrounds at school sites where they may feel isolated?</a:t>
            </a:r>
            <a:endParaRPr/>
          </a:p>
          <a:p>
            <a:pPr marL="457200" lvl="0" indent="-298450" algn="l" rtl="0">
              <a:lnSpc>
                <a:spcPct val="90000"/>
              </a:lnSpc>
              <a:spcBef>
                <a:spcPts val="0"/>
              </a:spcBef>
              <a:spcAft>
                <a:spcPts val="0"/>
              </a:spcAft>
              <a:buSzPts val="1100"/>
              <a:buChar char="●"/>
            </a:pPr>
            <a:r>
              <a:rPr lang="en-US"/>
              <a:t>What creative solutions are possible of little cost? </a:t>
            </a:r>
            <a:endParaRPr/>
          </a:p>
          <a:p>
            <a:pPr marL="457200" lvl="0" indent="-298450" algn="l" rtl="0">
              <a:lnSpc>
                <a:spcPct val="90000"/>
              </a:lnSpc>
              <a:spcBef>
                <a:spcPts val="0"/>
              </a:spcBef>
              <a:spcAft>
                <a:spcPts val="0"/>
              </a:spcAft>
              <a:buSzPts val="1100"/>
              <a:buChar char="●"/>
            </a:pPr>
            <a:r>
              <a:rPr lang="en-US"/>
              <a:t>What responsibility do TPP programs have to teach educators how to create/foster inclusive communities in their school sites? Can they foster a certain mindset and provide education about how power dynamics manifest and can be perpetuated? </a:t>
            </a:r>
            <a:endParaRPr/>
          </a:p>
        </p:txBody>
      </p:sp>
      <p:sp>
        <p:nvSpPr>
          <p:cNvPr id="812" name="Google Shape;812;g215ebbfb417_0_1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Who is responsible for what (Kai), Kevin (partnerships) and Charlotte (collective advocacy) and Shilpa (collective action)</a:t>
            </a:r>
            <a:endParaRPr/>
          </a:p>
          <a:p>
            <a:pPr marL="0" lvl="0" indent="0" algn="l" rtl="0">
              <a:spcBef>
                <a:spcPts val="0"/>
              </a:spcBef>
              <a:spcAft>
                <a:spcPts val="0"/>
              </a:spcAft>
              <a:buNone/>
            </a:pPr>
            <a:r>
              <a:rPr lang="en-US"/>
              <a:t>Naming responsibility</a:t>
            </a:r>
            <a:endParaRPr/>
          </a:p>
          <a:p>
            <a:pPr marL="457200" lvl="0" indent="-298450" algn="l" rtl="0">
              <a:spcBef>
                <a:spcPts val="0"/>
              </a:spcBef>
              <a:spcAft>
                <a:spcPts val="0"/>
              </a:spcAft>
              <a:buSzPts val="1100"/>
              <a:buAutoNum type="arabicPeriod"/>
            </a:pPr>
            <a:r>
              <a:rPr lang="en-US"/>
              <a:t>Noting that there are many people responsible from different aspect of each of the aspects of each of the “buckets of the pathway”</a:t>
            </a:r>
            <a:endParaRPr/>
          </a:p>
          <a:p>
            <a:pPr marL="0" lvl="0" indent="0" algn="l" rtl="0">
              <a:spcBef>
                <a:spcPts val="0"/>
              </a:spcBef>
              <a:spcAft>
                <a:spcPts val="0"/>
              </a:spcAft>
              <a:buNone/>
            </a:pPr>
            <a:endParaRPr/>
          </a:p>
          <a:p>
            <a:pPr marL="0" lvl="0" indent="0" algn="l" rtl="0">
              <a:spcBef>
                <a:spcPts val="0"/>
              </a:spcBef>
              <a:spcAft>
                <a:spcPts val="0"/>
              </a:spcAft>
              <a:buNone/>
            </a:pPr>
            <a:r>
              <a:rPr lang="en-US"/>
              <a:t>Acting collectively is a key aspect of this work</a:t>
            </a:r>
            <a:endParaRPr/>
          </a:p>
          <a:p>
            <a:pPr marL="457200" lvl="0" indent="-298450" algn="l" rtl="0">
              <a:spcBef>
                <a:spcPts val="0"/>
              </a:spcBef>
              <a:spcAft>
                <a:spcPts val="0"/>
              </a:spcAft>
              <a:buSzPts val="1100"/>
              <a:buAutoNum type="arabicPeriod"/>
            </a:pPr>
            <a:r>
              <a:rPr lang="en-US"/>
              <a:t>This addresses the silos that perpetuate the disjointed reality</a:t>
            </a:r>
            <a:endParaRPr/>
          </a:p>
          <a:p>
            <a:pPr marL="457200" lvl="0" indent="-298450" algn="l" rtl="0">
              <a:spcBef>
                <a:spcPts val="0"/>
              </a:spcBef>
              <a:spcAft>
                <a:spcPts val="0"/>
              </a:spcAft>
              <a:buSzPts val="1100"/>
              <a:buAutoNum type="arabicPeriod"/>
            </a:pPr>
            <a:r>
              <a:rPr lang="en-US"/>
              <a:t>This helps us to be very focused on what we are working on</a:t>
            </a:r>
            <a:endParaRPr/>
          </a:p>
          <a:p>
            <a:pPr marL="457200" lvl="0" indent="-298450" algn="l" rtl="0">
              <a:spcBef>
                <a:spcPts val="0"/>
              </a:spcBef>
              <a:spcAft>
                <a:spcPts val="0"/>
              </a:spcAft>
              <a:buSzPts val="1100"/>
              <a:buAutoNum type="arabicPeriod"/>
            </a:pPr>
            <a:r>
              <a:rPr lang="en-US"/>
              <a:t>Having access to the collective conversation to this end to help us to move forward in a united way</a:t>
            </a:r>
            <a:endParaRPr/>
          </a:p>
        </p:txBody>
      </p:sp>
      <p:sp>
        <p:nvSpPr>
          <p:cNvPr id="823" name="Google Shape;82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KAI</a:t>
            </a:r>
            <a:endParaRPr/>
          </a:p>
          <a:p>
            <a:pPr marL="0" lvl="0" indent="0" algn="l" rtl="0">
              <a:spcBef>
                <a:spcPts val="0"/>
              </a:spcBef>
              <a:spcAft>
                <a:spcPts val="0"/>
              </a:spcAft>
              <a:buNone/>
            </a:pPr>
            <a:r>
              <a:rPr lang="en-US"/>
              <a:t>A group of researchers, practitioners, and advocates committed to advancing teacher diversity and equity in schools through elevating humanizing, evidence-based, policy, practice, and research.</a:t>
            </a:r>
            <a:endParaRPr/>
          </a:p>
          <a:p>
            <a:pPr marL="0" lvl="0" indent="0" algn="l" rtl="0">
              <a:spcBef>
                <a:spcPts val="0"/>
              </a:spcBef>
              <a:spcAft>
                <a:spcPts val="0"/>
              </a:spcAft>
              <a:buNone/>
            </a:pPr>
            <a:endParaRPr/>
          </a:p>
          <a:p>
            <a:pPr marL="0" lvl="0" indent="0" algn="l" rtl="0">
              <a:spcBef>
                <a:spcPts val="0"/>
              </a:spcBef>
              <a:spcAft>
                <a:spcPts val="0"/>
              </a:spcAft>
              <a:buNone/>
            </a:pPr>
            <a:r>
              <a:rPr lang="en-US"/>
              <a:t>In many ways the space that this collective group of individuals has created, mimics our vision for education. It’s been a space where we have shared a professional and personal wins and losses. A space where information, guidance, and support is shared and given freely. It’s been nurturing and empowering, and in so many ways, humanizing the work that each of us do.</a:t>
            </a:r>
            <a:endParaRPr/>
          </a:p>
        </p:txBody>
      </p:sp>
      <p:sp>
        <p:nvSpPr>
          <p:cNvPr id="385" name="Google Shape;38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15ebbfb417_0_1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Activity:</a:t>
            </a:r>
            <a:endParaRPr/>
          </a:p>
          <a:p>
            <a:pPr marL="0" lvl="0" indent="0" algn="l" rtl="0">
              <a:spcBef>
                <a:spcPts val="0"/>
              </a:spcBef>
              <a:spcAft>
                <a:spcPts val="0"/>
              </a:spcAft>
              <a:buNone/>
            </a:pPr>
            <a:r>
              <a:rPr lang="en-US" sz="1900"/>
              <a:t>Take 10 minutes to discuss the following questions at your table. We will then open the floor for a short group conversation about ideas/topics that arose. Finally, time will be provided for individuals to answer these questions on a Google Forms survey. Responses will be anonymous. You may use the QR code in the lower left corner of this slide to access the form. Information gathered from this activity will provide insight in how we humanize the teaching profession and sustain a thriving educator community. </a:t>
            </a:r>
            <a:endParaRPr sz="1900"/>
          </a:p>
          <a:p>
            <a:pPr marL="0" lvl="0" indent="0" algn="l" rtl="0">
              <a:spcBef>
                <a:spcPts val="0"/>
              </a:spcBef>
              <a:spcAft>
                <a:spcPts val="0"/>
              </a:spcAft>
              <a:buNone/>
            </a:pPr>
            <a:endParaRPr/>
          </a:p>
        </p:txBody>
      </p:sp>
      <p:sp>
        <p:nvSpPr>
          <p:cNvPr id="840" name="Google Shape;840;g215ebbfb417_0_12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KAI</a:t>
            </a:r>
            <a:endParaRPr/>
          </a:p>
          <a:p>
            <a:pPr marL="0" lvl="0" indent="0" algn="l" rtl="0">
              <a:spcBef>
                <a:spcPts val="0"/>
              </a:spcBef>
              <a:spcAft>
                <a:spcPts val="0"/>
              </a:spcAft>
              <a:buNone/>
            </a:pPr>
            <a:r>
              <a:rPr lang="en-US"/>
              <a:t>Increase Access to Resources </a:t>
            </a:r>
            <a:endParaRPr/>
          </a:p>
          <a:p>
            <a:pPr marL="457200" lvl="0" indent="-298450" algn="l" rtl="0">
              <a:spcBef>
                <a:spcPts val="0"/>
              </a:spcBef>
              <a:spcAft>
                <a:spcPts val="0"/>
              </a:spcAft>
              <a:buSzPts val="1100"/>
              <a:buChar char="●"/>
            </a:pPr>
            <a:r>
              <a:rPr lang="en-US"/>
              <a:t>The funding is disjointed</a:t>
            </a:r>
            <a:endParaRPr/>
          </a:p>
          <a:p>
            <a:pPr marL="457200" lvl="0" indent="-298450" algn="l" rtl="0">
              <a:spcBef>
                <a:spcPts val="0"/>
              </a:spcBef>
              <a:spcAft>
                <a:spcPts val="0"/>
              </a:spcAft>
              <a:buSzPts val="1100"/>
              <a:buChar char="●"/>
            </a:pPr>
            <a:r>
              <a:rPr lang="en-US"/>
              <a:t>Knowing where to go, how to find information about RFP’s, deadlines, how the funds need to be used</a:t>
            </a:r>
            <a:endParaRPr/>
          </a:p>
          <a:p>
            <a:pPr marL="457200" lvl="0" indent="-298450" algn="l" rtl="0">
              <a:spcBef>
                <a:spcPts val="0"/>
              </a:spcBef>
              <a:spcAft>
                <a:spcPts val="0"/>
              </a:spcAft>
              <a:buSzPts val="1100"/>
              <a:buChar char="●"/>
            </a:pPr>
            <a:r>
              <a:rPr lang="en-US"/>
              <a:t>For schools and districts that have lower staff capacity, less resourced schools  it is more difficult</a:t>
            </a:r>
            <a:endParaRPr/>
          </a:p>
          <a:p>
            <a:pPr marL="457200" lvl="0" indent="-298450" algn="l" rtl="0">
              <a:spcBef>
                <a:spcPts val="0"/>
              </a:spcBef>
              <a:spcAft>
                <a:spcPts val="0"/>
              </a:spcAft>
              <a:buSzPts val="1100"/>
              <a:buChar char="●"/>
            </a:pPr>
            <a:r>
              <a:rPr lang="en-US"/>
              <a:t>Piecing together &amp;  finding these resources is time consuming, time that schools with lower staff capacity might not have available. </a:t>
            </a:r>
            <a:endParaRPr/>
          </a:p>
          <a:p>
            <a:pPr marL="0" lvl="0" indent="0" algn="l" rtl="0">
              <a:spcBef>
                <a:spcPts val="0"/>
              </a:spcBef>
              <a:spcAft>
                <a:spcPts val="0"/>
              </a:spcAft>
              <a:buNone/>
            </a:pPr>
            <a:endParaRPr/>
          </a:p>
          <a:p>
            <a:pPr marL="0" lvl="0" indent="0" algn="l" rtl="0">
              <a:spcBef>
                <a:spcPts val="0"/>
              </a:spcBef>
              <a:spcAft>
                <a:spcPts val="0"/>
              </a:spcAft>
              <a:buNone/>
            </a:pPr>
            <a:r>
              <a:rPr lang="en-US"/>
              <a:t>Humanize the Cost </a:t>
            </a:r>
            <a:endParaRPr/>
          </a:p>
          <a:p>
            <a:pPr marL="457200" lvl="0" indent="-298450" algn="l" rtl="0">
              <a:spcBef>
                <a:spcPts val="0"/>
              </a:spcBef>
              <a:spcAft>
                <a:spcPts val="0"/>
              </a:spcAft>
              <a:buSzPts val="1100"/>
              <a:buChar char="●"/>
            </a:pPr>
            <a:r>
              <a:rPr lang="en-US"/>
              <a:t>Money is just a resource, how we spend it matters </a:t>
            </a:r>
            <a:endParaRPr/>
          </a:p>
          <a:p>
            <a:pPr marL="457200" lvl="0" indent="-298450" algn="l" rtl="0">
              <a:spcBef>
                <a:spcPts val="0"/>
              </a:spcBef>
              <a:spcAft>
                <a:spcPts val="0"/>
              </a:spcAft>
              <a:buSzPts val="1100"/>
              <a:buChar char="●"/>
            </a:pPr>
            <a:r>
              <a:rPr lang="en-US"/>
              <a:t>And how we spend it should reflect the values and aims we have as a community of learners. </a:t>
            </a:r>
            <a:endParaRPr/>
          </a:p>
          <a:p>
            <a:pPr marL="457200" lvl="0" indent="-298450" algn="l" rtl="0">
              <a:spcBef>
                <a:spcPts val="0"/>
              </a:spcBef>
              <a:spcAft>
                <a:spcPts val="0"/>
              </a:spcAft>
              <a:buSzPts val="1100"/>
              <a:buChar char="●"/>
            </a:pPr>
            <a:r>
              <a:rPr lang="en-US"/>
              <a:t>If we say we want schools to be more diverse and inclusive spaces, then how we spend our funds should reflect that</a:t>
            </a:r>
            <a:endParaRPr/>
          </a:p>
          <a:p>
            <a:pPr marL="457200" lvl="0" indent="-298450" algn="l" rtl="0">
              <a:spcBef>
                <a:spcPts val="0"/>
              </a:spcBef>
              <a:spcAft>
                <a:spcPts val="0"/>
              </a:spcAft>
              <a:buSzPts val="1100"/>
              <a:buChar char="●"/>
            </a:pPr>
            <a:r>
              <a:rPr lang="en-US"/>
              <a:t>In the guide we highlight, how funds can be used to promote diversity efforts and/or support in humanizing the profession</a:t>
            </a:r>
            <a:endParaRPr/>
          </a:p>
          <a:p>
            <a:pPr marL="457200" lvl="0" indent="-298450" algn="l" rtl="0">
              <a:spcBef>
                <a:spcPts val="0"/>
              </a:spcBef>
              <a:spcAft>
                <a:spcPts val="0"/>
              </a:spcAft>
              <a:buSzPts val="1100"/>
              <a:buChar char="●"/>
            </a:pPr>
            <a:r>
              <a:rPr lang="en-US"/>
              <a:t>How we spend it is even more important in generating schools that are inclusive and diversity </a:t>
            </a:r>
            <a:endParaRPr/>
          </a:p>
        </p:txBody>
      </p:sp>
      <p:sp>
        <p:nvSpPr>
          <p:cNvPr id="396" name="Google Shape;39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KAI</a:t>
            </a:r>
            <a:endParaRPr/>
          </a:p>
          <a:p>
            <a:pPr marL="0" lvl="0" indent="0" algn="l" rtl="0">
              <a:spcBef>
                <a:spcPts val="0"/>
              </a:spcBef>
              <a:spcAft>
                <a:spcPts val="0"/>
              </a:spcAft>
              <a:buNone/>
            </a:pPr>
            <a:r>
              <a:rPr lang="en-US"/>
              <a:t>Life long learning is not just a catchy euphemism we pedal to kids, As learning organizations the onus is on us to continuously reflect and interrogate our own systems and unapologetically evolve and change to meet not just the needs of our students, but of our teachers and for the benefit of Education as a whole.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1" name="Google Shape;4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15ebbfb35f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15ebbfb35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KAI</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When we look at it from a systems change perspective money and funding alone will not humanize the teaching profession. This image is adapted from Peter Senge’s inverted triangle model.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Policy - Rules &amp; priorities that guides action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Practice - Agreed upon activities &amp; habits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Resource Flow - Allocation of  money, people &amp; knowledge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Connections &amp; Relationships - Quality of connections between the stakeholders in the system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Power Dynamics  - Who holds decision-making power? Who gets to contribute to these decisions?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Mental Models - Habits of thought—deeply held beliefs and assumptions; ways of operating that influence how we think, what we do, and how we talk.</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1865 Example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15ebbfb417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KAI</a:t>
            </a:r>
            <a:endParaRPr/>
          </a:p>
        </p:txBody>
      </p:sp>
      <p:sp>
        <p:nvSpPr>
          <p:cNvPr id="441" name="Google Shape;441;g215ebbfb417_0_12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Kevin</a:t>
            </a:r>
            <a:endParaRPr b="1"/>
          </a:p>
          <a:p>
            <a:pPr marL="0" lvl="0" indent="0" algn="l" rtl="0">
              <a:spcBef>
                <a:spcPts val="0"/>
              </a:spcBef>
              <a:spcAft>
                <a:spcPts val="0"/>
              </a:spcAft>
              <a:buNone/>
            </a:pPr>
            <a:r>
              <a:rPr lang="en-US" sz="1600"/>
              <a:t>As noted into the analogy of the iceberg, structural barriers are some of the issues that first become apparent when we are working towards system change. These include categories of practices, policies and resource flows. When seeking to attend to teacher education pathways and removing barrier for BIPOC candidates, members of the Coalition named three structural barriers that commonly hinder candidates in this community: Financial Costs, Teacher Education Program structures, and Testing requirements.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As we know, financial costs to attend a teacher education program can be prohibitive for students. Paying for tuition while engaged in student teaching and coursework often means that students must either have reserved savings or take out substantial loans. For those students whose work income may also support other family members or children, this pathway seem unrealistic or leaves them with an undue burden of debt.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The Coalition has identified some funding sources aimed at helping to lower the financial burden of entering a teacher education program. These include the Golden State Teacher Grant, The National Board Incentive Program (subsidy grant for teachers interested in getting certified and incentive or NBC teachers to teach in priority schools), and the Classified School Employee Program.</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For some candidates, the structure of the teacher education program may be a barrier. For example, a student who is financially dependent on present employment while also seeking a teaching credential through a teacher preparation program may find it difficult to be engaged in full-time teaching while also completing coursework. Calendars and internal timelines for completion of certain aspects of the program may be equally prohibitive.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Some financial resources have been allocated to assist with over coming some of these barriers such as the integrated teacher Prep program(building pathways where people can get their credential while getting their bachelor's), Golden state pathways program (Qualifying LEAs and community colleges), and the California Teacher Residency program.</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Testing can be prohibitive for students for a number of reasons. Testing requires additional preparation - often above and beyond the coursework and fieldwork that students are engaged in. Testing expectations which overly burden students with additional responsibilities by overlapping with programmatic or field expectations can be barriers. The additional cost of tests and retests can be great barriers.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Teacher Exam Fee Waivers try to lessen the financial burden.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There are structural barriers, where money is being allocated. </a:t>
            </a:r>
            <a:endParaRPr sz="1600"/>
          </a:p>
        </p:txBody>
      </p:sp>
      <p:sp>
        <p:nvSpPr>
          <p:cNvPr id="714" name="Google Shape;71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de372311d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de372311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Kevin</a:t>
            </a:r>
            <a:endParaRPr b="1"/>
          </a:p>
          <a:p>
            <a:pPr marL="0" lvl="0" indent="0" algn="l" rtl="0">
              <a:spcBef>
                <a:spcPts val="0"/>
              </a:spcBef>
              <a:spcAft>
                <a:spcPts val="0"/>
              </a:spcAft>
              <a:buNone/>
            </a:pPr>
            <a:r>
              <a:rPr lang="en-US" sz="1700"/>
              <a:t>WestEd looked at how frequently candidates in teacher residency programs experienced specific hardships around: food insecurity, housing insecurity, inability to pay bills, and inability to pay school expenses.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Over half of all residents indicated that they had experienced a inability to pay bills or housing expenses. </a:t>
            </a:r>
            <a:endParaRPr sz="1700"/>
          </a:p>
          <a:p>
            <a:pPr marL="0" lvl="0" indent="0" algn="l" rtl="0">
              <a:spcBef>
                <a:spcPts val="0"/>
              </a:spcBef>
              <a:spcAft>
                <a:spcPts val="0"/>
              </a:spcAft>
              <a:buNone/>
            </a:pPr>
            <a:r>
              <a:rPr lang="en-US" sz="1700"/>
              <a:t>Almost a quarter did not have or were unsure about having access to health insurance.</a:t>
            </a:r>
            <a:endParaRPr sz="1700"/>
          </a:p>
          <a:p>
            <a:pPr marL="0" lvl="0" indent="0" algn="l" rtl="0">
              <a:spcBef>
                <a:spcPts val="0"/>
              </a:spcBef>
              <a:spcAft>
                <a:spcPts val="0"/>
              </a:spcAft>
              <a:buNone/>
            </a:pPr>
            <a:r>
              <a:rPr lang="en-US" sz="1700"/>
              <a:t>Almost thirty percent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While there are some outstanding benefits to residency programs as we are developing pathways for teacher candidates, we are reminded that we must be aware of the financial and living needs of candidates that extend beyond the context of program tuition. this especially true if the structure of the pathways does not permit for maintaining additional employment.</a:t>
            </a:r>
            <a:endParaRPr sz="17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15ebbfb417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15ebbfb417_0_7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400" b="1"/>
              <a:t>Kevin</a:t>
            </a:r>
            <a:endParaRPr sz="1400" b="1"/>
          </a:p>
          <a:p>
            <a:pPr marL="457200" lvl="0" indent="-317500" algn="l" rtl="0">
              <a:spcBef>
                <a:spcPts val="0"/>
              </a:spcBef>
              <a:spcAft>
                <a:spcPts val="0"/>
              </a:spcAft>
              <a:buSzPts val="1400"/>
              <a:buChar char="●"/>
            </a:pPr>
            <a:r>
              <a:rPr lang="en-US" sz="1400"/>
              <a:t>We asked newer teachers to “indicate whether each of the following components of their teacher preparation program have had a positive or negative impact on their preparation.” </a:t>
            </a:r>
            <a:endParaRPr sz="1400"/>
          </a:p>
          <a:p>
            <a:pPr marL="457200" lvl="0" indent="-317500" algn="l" rtl="0">
              <a:spcBef>
                <a:spcPts val="0"/>
              </a:spcBef>
              <a:spcAft>
                <a:spcPts val="0"/>
              </a:spcAft>
              <a:buSzPts val="1400"/>
              <a:buChar char="●"/>
            </a:pPr>
            <a:r>
              <a:rPr lang="en-US" sz="1400"/>
              <a:t>All components of teacher preparation we tested for had more of a positive impact than a negative impact. </a:t>
            </a:r>
            <a:endParaRPr sz="1400"/>
          </a:p>
          <a:p>
            <a:pPr marL="457200" lvl="0" indent="-317500" algn="l" rtl="0">
              <a:spcBef>
                <a:spcPts val="0"/>
              </a:spcBef>
              <a:spcAft>
                <a:spcPts val="0"/>
              </a:spcAft>
              <a:buSzPts val="1400"/>
              <a:buChar char="●"/>
            </a:pPr>
            <a:r>
              <a:rPr lang="en-US" sz="1400"/>
              <a:t>[Go through each component]. </a:t>
            </a:r>
            <a:endParaRPr sz="1400"/>
          </a:p>
          <a:p>
            <a:pPr marL="914400" lvl="1" indent="-317500" algn="l" rtl="0">
              <a:spcBef>
                <a:spcPts val="0"/>
              </a:spcBef>
              <a:spcAft>
                <a:spcPts val="0"/>
              </a:spcAft>
              <a:buSzPts val="1400"/>
              <a:buChar char="○"/>
            </a:pPr>
            <a:r>
              <a:rPr lang="en-US" sz="1400"/>
              <a:t>Clinical practice, 81% of teachers stated that these components had a positive impact on their teacher preparation.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We consider testing part of the process for clearing credential, even though testing wasn’t an explicit response option for the this question. We did ask a separate question around the various tests &amp; assessments that teachers have to take. </a:t>
            </a:r>
            <a:endParaRPr sz="1400"/>
          </a:p>
          <a:p>
            <a:pPr marL="0" lvl="0" indent="0" algn="l" rtl="0">
              <a:spcBef>
                <a:spcPts val="1000"/>
              </a:spcBef>
              <a:spcAft>
                <a:spcPts val="0"/>
              </a:spcAft>
              <a:buNone/>
            </a:pPr>
            <a:r>
              <a:rPr lang="en-US" sz="1400"/>
              <a:t>So this is an overview of teachers perceptions of their teacher prep. </a:t>
            </a:r>
            <a:endParaRPr sz="1400"/>
          </a:p>
          <a:p>
            <a:pPr marL="457200" lvl="0" indent="-298450" algn="l" rtl="0">
              <a:spcBef>
                <a:spcPts val="1000"/>
              </a:spcBef>
              <a:spcAft>
                <a:spcPts val="0"/>
              </a:spcAft>
              <a:buClr>
                <a:schemeClr val="dk1"/>
              </a:buClr>
              <a:buSzPts val="1100"/>
              <a:buChar char="●"/>
            </a:pPr>
            <a:endParaRPr sz="1400">
              <a:latin typeface="Arial"/>
              <a:ea typeface="Arial"/>
              <a:cs typeface="Arial"/>
              <a:sym typeface="Arial"/>
            </a:endParaRPr>
          </a:p>
        </p:txBody>
      </p:sp>
      <p:sp>
        <p:nvSpPr>
          <p:cNvPr id="740" name="Google Shape;740;g215ebbfb417_0_7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p:cSld name="01">
    <p:bg>
      <p:bgPr>
        <a:solidFill>
          <a:schemeClr val="lt1"/>
        </a:solidFill>
        <a:effectLst/>
      </p:bgPr>
    </p:bg>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gradFill>
            <a:gsLst>
              <a:gs pos="0">
                <a:srgbClr val="D8D8D8"/>
              </a:gs>
              <a:gs pos="100000">
                <a:srgbClr val="A5A5A5"/>
              </a:gs>
            </a:gsLst>
            <a:lin ang="2700000" scaled="0"/>
          </a:gradFill>
          <a:ln>
            <a:noFill/>
          </a:ln>
        </p:spPr>
      </p:sp>
      <p:sp>
        <p:nvSpPr>
          <p:cNvPr id="13" name="Google Shape;13;p2"/>
          <p:cNvSpPr txBox="1">
            <a:spLocks noGrp="1"/>
          </p:cNvSpPr>
          <p:nvPr>
            <p:ph type="title"/>
          </p:nvPr>
        </p:nvSpPr>
        <p:spPr>
          <a:xfrm>
            <a:off x="1019175" y="2036824"/>
            <a:ext cx="5568696" cy="265176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6600"/>
              <a:buFont typeface="IBM Plex Sans SemiBold"/>
              <a:buNone/>
              <a:defRPr sz="166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7447918" y="2623566"/>
            <a:ext cx="3246120" cy="5212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 name="Google Shape;15;p2"/>
          <p:cNvSpPr txBox="1">
            <a:spLocks noGrp="1"/>
          </p:cNvSpPr>
          <p:nvPr>
            <p:ph type="body" idx="3"/>
          </p:nvPr>
        </p:nvSpPr>
        <p:spPr>
          <a:xfrm>
            <a:off x="7447918" y="3391762"/>
            <a:ext cx="3246120"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100"/>
              <a:buNone/>
              <a:defRPr sz="1100" b="0">
                <a:solidFill>
                  <a:schemeClr val="lt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1147998" y="1471074"/>
            <a:ext cx="4261104"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11"/>
          <p:cNvSpPr txBox="1">
            <a:spLocks noGrp="1"/>
          </p:cNvSpPr>
          <p:nvPr>
            <p:ph type="body" idx="1"/>
          </p:nvPr>
        </p:nvSpPr>
        <p:spPr>
          <a:xfrm>
            <a:off x="6342745" y="1408770"/>
            <a:ext cx="5020056" cy="17830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11"/>
          <p:cNvSpPr txBox="1">
            <a:spLocks noGrp="1"/>
          </p:cNvSpPr>
          <p:nvPr>
            <p:ph type="body" idx="2"/>
          </p:nvPr>
        </p:nvSpPr>
        <p:spPr>
          <a:xfrm>
            <a:off x="8770932" y="4564131"/>
            <a:ext cx="2276856"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4" name="Google Shape;84;p11"/>
          <p:cNvSpPr txBox="1">
            <a:spLocks noGrp="1"/>
          </p:cNvSpPr>
          <p:nvPr>
            <p:ph type="body" idx="3"/>
          </p:nvPr>
        </p:nvSpPr>
        <p:spPr>
          <a:xfrm>
            <a:off x="7868196" y="5394416"/>
            <a:ext cx="3172968"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5" name="Google Shape;85;p11"/>
          <p:cNvSpPr txBox="1">
            <a:spLocks noGrp="1"/>
          </p:cNvSpPr>
          <p:nvPr>
            <p:ph type="body" idx="4"/>
          </p:nvPr>
        </p:nvSpPr>
        <p:spPr>
          <a:xfrm>
            <a:off x="7979635" y="4687908"/>
            <a:ext cx="649224" cy="402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6" name="Google Shape;86;p11"/>
          <p:cNvSpPr txBox="1">
            <a:spLocks noGrp="1"/>
          </p:cNvSpPr>
          <p:nvPr>
            <p:ph type="body" idx="5"/>
          </p:nvPr>
        </p:nvSpPr>
        <p:spPr>
          <a:xfrm>
            <a:off x="2050734" y="4564131"/>
            <a:ext cx="2276856"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7" name="Google Shape;87;p11"/>
          <p:cNvSpPr txBox="1">
            <a:spLocks noGrp="1"/>
          </p:cNvSpPr>
          <p:nvPr>
            <p:ph type="body" idx="6"/>
          </p:nvPr>
        </p:nvSpPr>
        <p:spPr>
          <a:xfrm>
            <a:off x="1147998" y="5394416"/>
            <a:ext cx="3172968"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8" name="Google Shape;88;p11"/>
          <p:cNvSpPr txBox="1">
            <a:spLocks noGrp="1"/>
          </p:cNvSpPr>
          <p:nvPr>
            <p:ph type="body" idx="7"/>
          </p:nvPr>
        </p:nvSpPr>
        <p:spPr>
          <a:xfrm>
            <a:off x="1182492" y="4687908"/>
            <a:ext cx="649224" cy="402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9" name="Google Shape;89;p11"/>
          <p:cNvSpPr txBox="1">
            <a:spLocks noGrp="1"/>
          </p:cNvSpPr>
          <p:nvPr>
            <p:ph type="body" idx="8"/>
          </p:nvPr>
        </p:nvSpPr>
        <p:spPr>
          <a:xfrm>
            <a:off x="5410833" y="4564131"/>
            <a:ext cx="2276856"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0" name="Google Shape;90;p11"/>
          <p:cNvSpPr txBox="1">
            <a:spLocks noGrp="1"/>
          </p:cNvSpPr>
          <p:nvPr>
            <p:ph type="body" idx="9"/>
          </p:nvPr>
        </p:nvSpPr>
        <p:spPr>
          <a:xfrm>
            <a:off x="4508097" y="5394416"/>
            <a:ext cx="3172968"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1" name="Google Shape;91;p11"/>
          <p:cNvSpPr txBox="1">
            <a:spLocks noGrp="1"/>
          </p:cNvSpPr>
          <p:nvPr>
            <p:ph type="body" idx="13"/>
          </p:nvPr>
        </p:nvSpPr>
        <p:spPr>
          <a:xfrm>
            <a:off x="4619535" y="4687908"/>
            <a:ext cx="649224" cy="402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92"/>
        <p:cNvGrpSpPr/>
        <p:nvPr/>
      </p:nvGrpSpPr>
      <p:grpSpPr>
        <a:xfrm>
          <a:off x="0" y="0"/>
          <a:ext cx="0" cy="0"/>
          <a:chOff x="0" y="0"/>
          <a:chExt cx="0" cy="0"/>
        </a:xfrm>
      </p:grpSpPr>
      <p:sp>
        <p:nvSpPr>
          <p:cNvPr id="93" name="Google Shape;93;p12"/>
          <p:cNvSpPr>
            <a:spLocks noGrp="1"/>
          </p:cNvSpPr>
          <p:nvPr>
            <p:ph type="pic" idx="2"/>
          </p:nvPr>
        </p:nvSpPr>
        <p:spPr>
          <a:xfrm>
            <a:off x="3590736" y="728338"/>
            <a:ext cx="5012318" cy="3131735"/>
          </a:xfrm>
          <a:prstGeom prst="rect">
            <a:avLst/>
          </a:prstGeom>
          <a:gradFill>
            <a:gsLst>
              <a:gs pos="0">
                <a:srgbClr val="D8D8D8"/>
              </a:gs>
              <a:gs pos="100000">
                <a:srgbClr val="A5A5A5"/>
              </a:gs>
            </a:gsLst>
            <a:lin ang="2700000" scaled="0"/>
          </a:gradFill>
          <a:ln>
            <a:noFill/>
          </a:ln>
        </p:spPr>
      </p:sp>
      <p:sp>
        <p:nvSpPr>
          <p:cNvPr id="94" name="Google Shape;94;p12"/>
          <p:cNvSpPr txBox="1">
            <a:spLocks noGrp="1"/>
          </p:cNvSpPr>
          <p:nvPr>
            <p:ph type="title"/>
          </p:nvPr>
        </p:nvSpPr>
        <p:spPr>
          <a:xfrm>
            <a:off x="894437" y="4266784"/>
            <a:ext cx="3675888"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5" name="Google Shape;95;p12"/>
          <p:cNvSpPr txBox="1">
            <a:spLocks noGrp="1"/>
          </p:cNvSpPr>
          <p:nvPr>
            <p:ph type="body" idx="1"/>
          </p:nvPr>
        </p:nvSpPr>
        <p:spPr>
          <a:xfrm>
            <a:off x="6789777" y="4673562"/>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6" name="Google Shape;96;p12"/>
          <p:cNvSpPr txBox="1">
            <a:spLocks noGrp="1"/>
          </p:cNvSpPr>
          <p:nvPr>
            <p:ph type="body" idx="3"/>
          </p:nvPr>
        </p:nvSpPr>
        <p:spPr>
          <a:xfrm>
            <a:off x="6789777" y="4953528"/>
            <a:ext cx="3611880" cy="12801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97"/>
        <p:cNvGrpSpPr/>
        <p:nvPr/>
      </p:nvGrpSpPr>
      <p:grpSpPr>
        <a:xfrm>
          <a:off x="0" y="0"/>
          <a:ext cx="0" cy="0"/>
          <a:chOff x="0" y="0"/>
          <a:chExt cx="0" cy="0"/>
        </a:xfrm>
      </p:grpSpPr>
      <p:sp>
        <p:nvSpPr>
          <p:cNvPr id="98" name="Google Shape;98;p13"/>
          <p:cNvSpPr>
            <a:spLocks noGrp="1"/>
          </p:cNvSpPr>
          <p:nvPr>
            <p:ph type="pic" idx="2"/>
          </p:nvPr>
        </p:nvSpPr>
        <p:spPr>
          <a:xfrm>
            <a:off x="5439057" y="370580"/>
            <a:ext cx="3085571" cy="6487420"/>
          </a:xfrm>
          <a:prstGeom prst="rect">
            <a:avLst/>
          </a:prstGeom>
          <a:gradFill>
            <a:gsLst>
              <a:gs pos="0">
                <a:srgbClr val="D8D8D8"/>
              </a:gs>
              <a:gs pos="100000">
                <a:srgbClr val="A5A5A5"/>
              </a:gs>
            </a:gsLst>
            <a:lin ang="2700000" scaled="0"/>
          </a:gradFill>
          <a:ln>
            <a:noFill/>
          </a:ln>
        </p:spPr>
      </p:sp>
      <p:sp>
        <p:nvSpPr>
          <p:cNvPr id="99" name="Google Shape;99;p13"/>
          <p:cNvSpPr txBox="1">
            <a:spLocks noGrp="1"/>
          </p:cNvSpPr>
          <p:nvPr>
            <p:ph type="title"/>
          </p:nvPr>
        </p:nvSpPr>
        <p:spPr>
          <a:xfrm>
            <a:off x="668473" y="1345585"/>
            <a:ext cx="4261104" cy="8321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0" name="Google Shape;100;p13"/>
          <p:cNvSpPr txBox="1">
            <a:spLocks noGrp="1"/>
          </p:cNvSpPr>
          <p:nvPr>
            <p:ph type="body" idx="1"/>
          </p:nvPr>
        </p:nvSpPr>
        <p:spPr>
          <a:xfrm>
            <a:off x="1049893" y="4249107"/>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1" name="Google Shape;101;p13"/>
          <p:cNvSpPr txBox="1">
            <a:spLocks noGrp="1"/>
          </p:cNvSpPr>
          <p:nvPr>
            <p:ph type="body" idx="3"/>
          </p:nvPr>
        </p:nvSpPr>
        <p:spPr>
          <a:xfrm>
            <a:off x="1049893" y="4529073"/>
            <a:ext cx="3611880" cy="12801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2" name="Google Shape;102;p13"/>
          <p:cNvSpPr txBox="1">
            <a:spLocks noGrp="1"/>
          </p:cNvSpPr>
          <p:nvPr>
            <p:ph type="body" idx="4"/>
          </p:nvPr>
        </p:nvSpPr>
        <p:spPr>
          <a:xfrm>
            <a:off x="9435672" y="986565"/>
            <a:ext cx="1051560"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3" name="Google Shape;103;p13"/>
          <p:cNvSpPr txBox="1">
            <a:spLocks noGrp="1"/>
          </p:cNvSpPr>
          <p:nvPr>
            <p:ph type="body" idx="5"/>
          </p:nvPr>
        </p:nvSpPr>
        <p:spPr>
          <a:xfrm>
            <a:off x="9435672" y="1270990"/>
            <a:ext cx="1865376"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4" name="Google Shape;104;p13"/>
          <p:cNvSpPr txBox="1">
            <a:spLocks noGrp="1"/>
          </p:cNvSpPr>
          <p:nvPr>
            <p:ph type="body" idx="6"/>
          </p:nvPr>
        </p:nvSpPr>
        <p:spPr>
          <a:xfrm>
            <a:off x="9435672" y="2861377"/>
            <a:ext cx="1051560"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5" name="Google Shape;105;p13"/>
          <p:cNvSpPr txBox="1">
            <a:spLocks noGrp="1"/>
          </p:cNvSpPr>
          <p:nvPr>
            <p:ph type="body" idx="7"/>
          </p:nvPr>
        </p:nvSpPr>
        <p:spPr>
          <a:xfrm>
            <a:off x="9435672" y="3145802"/>
            <a:ext cx="1865376"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106"/>
        <p:cNvGrpSpPr/>
        <p:nvPr/>
      </p:nvGrpSpPr>
      <p:grpSpPr>
        <a:xfrm>
          <a:off x="0" y="0"/>
          <a:ext cx="0" cy="0"/>
          <a:chOff x="0" y="0"/>
          <a:chExt cx="0" cy="0"/>
        </a:xfrm>
      </p:grpSpPr>
      <p:sp>
        <p:nvSpPr>
          <p:cNvPr id="107" name="Google Shape;107;p14"/>
          <p:cNvSpPr>
            <a:spLocks noGrp="1"/>
          </p:cNvSpPr>
          <p:nvPr>
            <p:ph type="pic" idx="2"/>
          </p:nvPr>
        </p:nvSpPr>
        <p:spPr>
          <a:xfrm>
            <a:off x="1003479" y="540704"/>
            <a:ext cx="2639833" cy="5741035"/>
          </a:xfrm>
          <a:prstGeom prst="rect">
            <a:avLst/>
          </a:prstGeom>
          <a:gradFill>
            <a:gsLst>
              <a:gs pos="0">
                <a:srgbClr val="D8D8D8"/>
              </a:gs>
              <a:gs pos="100000">
                <a:srgbClr val="A5A5A5"/>
              </a:gs>
            </a:gsLst>
            <a:lin ang="2700000" scaled="0"/>
          </a:gradFill>
          <a:ln>
            <a:noFill/>
          </a:ln>
        </p:spPr>
      </p:sp>
      <p:sp>
        <p:nvSpPr>
          <p:cNvPr id="108" name="Google Shape;108;p14"/>
          <p:cNvSpPr txBox="1">
            <a:spLocks noGrp="1"/>
          </p:cNvSpPr>
          <p:nvPr>
            <p:ph type="title"/>
          </p:nvPr>
        </p:nvSpPr>
        <p:spPr>
          <a:xfrm>
            <a:off x="4538202" y="1092274"/>
            <a:ext cx="6647688" cy="23042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9" name="Google Shape;109;p14"/>
          <p:cNvSpPr txBox="1">
            <a:spLocks noGrp="1"/>
          </p:cNvSpPr>
          <p:nvPr>
            <p:ph type="body" idx="1"/>
          </p:nvPr>
        </p:nvSpPr>
        <p:spPr>
          <a:xfrm>
            <a:off x="4538202" y="4744808"/>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0" name="Google Shape;110;p14"/>
          <p:cNvSpPr txBox="1">
            <a:spLocks noGrp="1"/>
          </p:cNvSpPr>
          <p:nvPr>
            <p:ph type="body" idx="3"/>
          </p:nvPr>
        </p:nvSpPr>
        <p:spPr>
          <a:xfrm>
            <a:off x="4538202" y="5029006"/>
            <a:ext cx="405079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1030746" y="1420619"/>
            <a:ext cx="4343400"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13" name="Google Shape;113;p15"/>
          <p:cNvSpPr txBox="1">
            <a:spLocks noGrp="1"/>
          </p:cNvSpPr>
          <p:nvPr>
            <p:ph type="body" idx="1"/>
          </p:nvPr>
        </p:nvSpPr>
        <p:spPr>
          <a:xfrm>
            <a:off x="3679625" y="4741202"/>
            <a:ext cx="21671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4" name="Google Shape;114;p15"/>
          <p:cNvSpPr txBox="1">
            <a:spLocks noGrp="1"/>
          </p:cNvSpPr>
          <p:nvPr>
            <p:ph type="body" idx="2"/>
          </p:nvPr>
        </p:nvSpPr>
        <p:spPr>
          <a:xfrm>
            <a:off x="3679625" y="5106543"/>
            <a:ext cx="2148840"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5" name="Google Shape;115;p15"/>
          <p:cNvSpPr txBox="1">
            <a:spLocks noGrp="1"/>
          </p:cNvSpPr>
          <p:nvPr>
            <p:ph type="body" idx="3"/>
          </p:nvPr>
        </p:nvSpPr>
        <p:spPr>
          <a:xfrm>
            <a:off x="3679625" y="4101547"/>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6" name="Google Shape;116;p15"/>
          <p:cNvSpPr txBox="1">
            <a:spLocks noGrp="1"/>
          </p:cNvSpPr>
          <p:nvPr>
            <p:ph type="body" idx="4"/>
          </p:nvPr>
        </p:nvSpPr>
        <p:spPr>
          <a:xfrm>
            <a:off x="1049425" y="4741202"/>
            <a:ext cx="21671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7" name="Google Shape;117;p15"/>
          <p:cNvSpPr txBox="1">
            <a:spLocks noGrp="1"/>
          </p:cNvSpPr>
          <p:nvPr>
            <p:ph type="body" idx="5"/>
          </p:nvPr>
        </p:nvSpPr>
        <p:spPr>
          <a:xfrm>
            <a:off x="1049425" y="5106543"/>
            <a:ext cx="2148840"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8" name="Google Shape;118;p15"/>
          <p:cNvSpPr txBox="1">
            <a:spLocks noGrp="1"/>
          </p:cNvSpPr>
          <p:nvPr>
            <p:ph type="body" idx="6"/>
          </p:nvPr>
        </p:nvSpPr>
        <p:spPr>
          <a:xfrm>
            <a:off x="1049425" y="4101547"/>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905005" y="2641062"/>
            <a:ext cx="4041648"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1" name="Google Shape;121;p16"/>
          <p:cNvSpPr txBox="1">
            <a:spLocks noGrp="1"/>
          </p:cNvSpPr>
          <p:nvPr>
            <p:ph type="body" idx="1"/>
          </p:nvPr>
        </p:nvSpPr>
        <p:spPr>
          <a:xfrm>
            <a:off x="6219372" y="4748877"/>
            <a:ext cx="5020056"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122"/>
        <p:cNvGrpSpPr/>
        <p:nvPr/>
      </p:nvGrpSpPr>
      <p:grpSpPr>
        <a:xfrm>
          <a:off x="0" y="0"/>
          <a:ext cx="0" cy="0"/>
          <a:chOff x="0" y="0"/>
          <a:chExt cx="0" cy="0"/>
        </a:xfrm>
      </p:grpSpPr>
      <p:sp>
        <p:nvSpPr>
          <p:cNvPr id="123" name="Google Shape;123;p17"/>
          <p:cNvSpPr>
            <a:spLocks noGrp="1"/>
          </p:cNvSpPr>
          <p:nvPr>
            <p:ph type="pic" idx="2"/>
          </p:nvPr>
        </p:nvSpPr>
        <p:spPr>
          <a:xfrm>
            <a:off x="9653977" y="3428999"/>
            <a:ext cx="2538022" cy="3429000"/>
          </a:xfrm>
          <a:prstGeom prst="rect">
            <a:avLst/>
          </a:prstGeom>
          <a:gradFill>
            <a:gsLst>
              <a:gs pos="0">
                <a:srgbClr val="D8D8D8"/>
              </a:gs>
              <a:gs pos="100000">
                <a:srgbClr val="A5A5A5"/>
              </a:gs>
            </a:gsLst>
            <a:lin ang="2700000" scaled="0"/>
          </a:gradFill>
          <a:ln>
            <a:noFill/>
          </a:ln>
        </p:spPr>
      </p:sp>
      <p:sp>
        <p:nvSpPr>
          <p:cNvPr id="124" name="Google Shape;124;p17"/>
          <p:cNvSpPr>
            <a:spLocks noGrp="1"/>
          </p:cNvSpPr>
          <p:nvPr>
            <p:ph type="pic" idx="3"/>
          </p:nvPr>
        </p:nvSpPr>
        <p:spPr>
          <a:xfrm>
            <a:off x="9653977" y="-1"/>
            <a:ext cx="2538022" cy="3429000"/>
          </a:xfrm>
          <a:prstGeom prst="rect">
            <a:avLst/>
          </a:prstGeom>
          <a:gradFill>
            <a:gsLst>
              <a:gs pos="0">
                <a:srgbClr val="D8D8D8"/>
              </a:gs>
              <a:gs pos="100000">
                <a:srgbClr val="A5A5A5"/>
              </a:gs>
            </a:gsLst>
            <a:lin ang="2700000" scaled="0"/>
          </a:gradFill>
          <a:ln>
            <a:noFill/>
          </a:ln>
        </p:spPr>
      </p:sp>
      <p:sp>
        <p:nvSpPr>
          <p:cNvPr id="125" name="Google Shape;125;p17"/>
          <p:cNvSpPr>
            <a:spLocks noGrp="1"/>
          </p:cNvSpPr>
          <p:nvPr>
            <p:ph type="pic" idx="4"/>
          </p:nvPr>
        </p:nvSpPr>
        <p:spPr>
          <a:xfrm>
            <a:off x="4416423" y="0"/>
            <a:ext cx="5237554" cy="6858000"/>
          </a:xfrm>
          <a:prstGeom prst="rect">
            <a:avLst/>
          </a:prstGeom>
          <a:gradFill>
            <a:gsLst>
              <a:gs pos="0">
                <a:srgbClr val="D8D8D8"/>
              </a:gs>
              <a:gs pos="100000">
                <a:srgbClr val="A5A5A5"/>
              </a:gs>
            </a:gsLst>
            <a:lin ang="2700000" scaled="0"/>
          </a:gradFill>
          <a:ln>
            <a:noFill/>
          </a:ln>
        </p:spPr>
      </p:sp>
      <p:sp>
        <p:nvSpPr>
          <p:cNvPr id="126" name="Google Shape;126;p17"/>
          <p:cNvSpPr txBox="1">
            <a:spLocks noGrp="1"/>
          </p:cNvSpPr>
          <p:nvPr>
            <p:ph type="title"/>
          </p:nvPr>
        </p:nvSpPr>
        <p:spPr>
          <a:xfrm>
            <a:off x="905005" y="1052319"/>
            <a:ext cx="4041648"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7" name="Google Shape;127;p17"/>
          <p:cNvSpPr txBox="1">
            <a:spLocks noGrp="1"/>
          </p:cNvSpPr>
          <p:nvPr>
            <p:ph type="body" idx="1"/>
          </p:nvPr>
        </p:nvSpPr>
        <p:spPr>
          <a:xfrm>
            <a:off x="785352" y="4182589"/>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28" name="Google Shape;128;p17"/>
          <p:cNvSpPr txBox="1">
            <a:spLocks noGrp="1"/>
          </p:cNvSpPr>
          <p:nvPr>
            <p:ph type="body" idx="5"/>
          </p:nvPr>
        </p:nvSpPr>
        <p:spPr>
          <a:xfrm>
            <a:off x="785352" y="4804864"/>
            <a:ext cx="2578608"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29" name="Google Shape;129;p17"/>
          <p:cNvSpPr txBox="1">
            <a:spLocks noGrp="1"/>
          </p:cNvSpPr>
          <p:nvPr>
            <p:ph type="body" idx="6"/>
          </p:nvPr>
        </p:nvSpPr>
        <p:spPr>
          <a:xfrm>
            <a:off x="785352" y="3821880"/>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130"/>
        <p:cNvGrpSpPr/>
        <p:nvPr/>
      </p:nvGrpSpPr>
      <p:grpSpPr>
        <a:xfrm>
          <a:off x="0" y="0"/>
          <a:ext cx="0" cy="0"/>
          <a:chOff x="0" y="0"/>
          <a:chExt cx="0" cy="0"/>
        </a:xfrm>
      </p:grpSpPr>
      <p:sp>
        <p:nvSpPr>
          <p:cNvPr id="131" name="Google Shape;131;p18"/>
          <p:cNvSpPr>
            <a:spLocks noGrp="1"/>
          </p:cNvSpPr>
          <p:nvPr>
            <p:ph type="pic" idx="2"/>
          </p:nvPr>
        </p:nvSpPr>
        <p:spPr>
          <a:xfrm>
            <a:off x="0" y="1462276"/>
            <a:ext cx="8124825" cy="5395725"/>
          </a:xfrm>
          <a:prstGeom prst="rect">
            <a:avLst/>
          </a:prstGeom>
          <a:gradFill>
            <a:gsLst>
              <a:gs pos="0">
                <a:srgbClr val="D8D8D8"/>
              </a:gs>
              <a:gs pos="100000">
                <a:srgbClr val="A5A5A5"/>
              </a:gs>
            </a:gsLst>
            <a:lin ang="2700000" scaled="0"/>
          </a:gradFill>
          <a:ln>
            <a:noFill/>
          </a:ln>
        </p:spPr>
      </p:sp>
      <p:sp>
        <p:nvSpPr>
          <p:cNvPr id="132" name="Google Shape;132;p18"/>
          <p:cNvSpPr txBox="1">
            <a:spLocks noGrp="1"/>
          </p:cNvSpPr>
          <p:nvPr>
            <p:ph type="title"/>
          </p:nvPr>
        </p:nvSpPr>
        <p:spPr>
          <a:xfrm>
            <a:off x="876992" y="892828"/>
            <a:ext cx="356616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IBM Plex Sans SemiBold"/>
              <a:buNone/>
              <a:defRPr sz="40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3" name="Google Shape;133;p18"/>
          <p:cNvSpPr txBox="1">
            <a:spLocks noGrp="1"/>
          </p:cNvSpPr>
          <p:nvPr>
            <p:ph type="body" idx="1"/>
          </p:nvPr>
        </p:nvSpPr>
        <p:spPr>
          <a:xfrm>
            <a:off x="8779560" y="4067762"/>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34" name="Google Shape;134;p18"/>
          <p:cNvSpPr txBox="1">
            <a:spLocks noGrp="1"/>
          </p:cNvSpPr>
          <p:nvPr>
            <p:ph type="body" idx="3"/>
          </p:nvPr>
        </p:nvSpPr>
        <p:spPr>
          <a:xfrm>
            <a:off x="8779560" y="4380003"/>
            <a:ext cx="2578608"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35" name="Google Shape;135;p18"/>
          <p:cNvSpPr txBox="1">
            <a:spLocks noGrp="1"/>
          </p:cNvSpPr>
          <p:nvPr>
            <p:ph type="body" idx="4"/>
          </p:nvPr>
        </p:nvSpPr>
        <p:spPr>
          <a:xfrm>
            <a:off x="9288940" y="2866886"/>
            <a:ext cx="1911096"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136"/>
        <p:cNvGrpSpPr/>
        <p:nvPr/>
      </p:nvGrpSpPr>
      <p:grpSpPr>
        <a:xfrm>
          <a:off x="0" y="0"/>
          <a:ext cx="0" cy="0"/>
          <a:chOff x="0" y="0"/>
          <a:chExt cx="0" cy="0"/>
        </a:xfrm>
      </p:grpSpPr>
      <p:sp>
        <p:nvSpPr>
          <p:cNvPr id="137" name="Google Shape;137;p19"/>
          <p:cNvSpPr>
            <a:spLocks noGrp="1"/>
          </p:cNvSpPr>
          <p:nvPr>
            <p:ph type="pic" idx="2"/>
          </p:nvPr>
        </p:nvSpPr>
        <p:spPr>
          <a:xfrm>
            <a:off x="6223787" y="1432722"/>
            <a:ext cx="4895850" cy="3265533"/>
          </a:xfrm>
          <a:prstGeom prst="rect">
            <a:avLst/>
          </a:prstGeom>
          <a:gradFill>
            <a:gsLst>
              <a:gs pos="0">
                <a:srgbClr val="D8D8D8"/>
              </a:gs>
              <a:gs pos="100000">
                <a:srgbClr val="A5A5A5"/>
              </a:gs>
            </a:gsLst>
            <a:lin ang="2700000" scaled="0"/>
          </a:gradFill>
          <a:ln>
            <a:noFill/>
          </a:ln>
        </p:spPr>
      </p:sp>
      <p:sp>
        <p:nvSpPr>
          <p:cNvPr id="138" name="Google Shape;138;p19"/>
          <p:cNvSpPr>
            <a:spLocks noGrp="1"/>
          </p:cNvSpPr>
          <p:nvPr>
            <p:ph type="pic" idx="3"/>
          </p:nvPr>
        </p:nvSpPr>
        <p:spPr>
          <a:xfrm>
            <a:off x="1072363" y="1432721"/>
            <a:ext cx="4895851" cy="3265533"/>
          </a:xfrm>
          <a:prstGeom prst="rect">
            <a:avLst/>
          </a:prstGeom>
          <a:gradFill>
            <a:gsLst>
              <a:gs pos="0">
                <a:srgbClr val="D8D8D8"/>
              </a:gs>
              <a:gs pos="100000">
                <a:srgbClr val="A5A5A5"/>
              </a:gs>
            </a:gsLst>
            <a:lin ang="2700000" scaled="0"/>
          </a:gradFill>
          <a:ln>
            <a:noFill/>
          </a:ln>
        </p:spPr>
      </p:sp>
      <p:sp>
        <p:nvSpPr>
          <p:cNvPr id="139" name="Google Shape;139;p19"/>
          <p:cNvSpPr txBox="1">
            <a:spLocks noGrp="1"/>
          </p:cNvSpPr>
          <p:nvPr>
            <p:ph type="title"/>
          </p:nvPr>
        </p:nvSpPr>
        <p:spPr>
          <a:xfrm>
            <a:off x="927865" y="353729"/>
            <a:ext cx="2615184" cy="107899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IBM Plex Sans SemiBold"/>
              <a:buNone/>
              <a:defRPr sz="32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0" name="Google Shape;140;p19"/>
          <p:cNvSpPr txBox="1">
            <a:spLocks noGrp="1"/>
          </p:cNvSpPr>
          <p:nvPr>
            <p:ph type="body" idx="1"/>
          </p:nvPr>
        </p:nvSpPr>
        <p:spPr>
          <a:xfrm>
            <a:off x="1072363" y="5276420"/>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1" name="Google Shape;141;p19"/>
          <p:cNvSpPr txBox="1">
            <a:spLocks noGrp="1"/>
          </p:cNvSpPr>
          <p:nvPr>
            <p:ph type="body" idx="4"/>
          </p:nvPr>
        </p:nvSpPr>
        <p:spPr>
          <a:xfrm>
            <a:off x="1072363" y="5637129"/>
            <a:ext cx="4892040" cy="4297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2" name="Google Shape;142;p19"/>
          <p:cNvSpPr txBox="1">
            <a:spLocks noGrp="1"/>
          </p:cNvSpPr>
          <p:nvPr>
            <p:ph type="body" idx="5"/>
          </p:nvPr>
        </p:nvSpPr>
        <p:spPr>
          <a:xfrm>
            <a:off x="1072363" y="4918830"/>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3" name="Google Shape;143;p19"/>
          <p:cNvSpPr txBox="1">
            <a:spLocks noGrp="1"/>
          </p:cNvSpPr>
          <p:nvPr>
            <p:ph type="body" idx="6"/>
          </p:nvPr>
        </p:nvSpPr>
        <p:spPr>
          <a:xfrm>
            <a:off x="6223786" y="5276420"/>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4" name="Google Shape;144;p19"/>
          <p:cNvSpPr txBox="1">
            <a:spLocks noGrp="1"/>
          </p:cNvSpPr>
          <p:nvPr>
            <p:ph type="body" idx="7"/>
          </p:nvPr>
        </p:nvSpPr>
        <p:spPr>
          <a:xfrm>
            <a:off x="6223786" y="5638248"/>
            <a:ext cx="4892040" cy="4297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5" name="Google Shape;145;p19"/>
          <p:cNvSpPr txBox="1">
            <a:spLocks noGrp="1"/>
          </p:cNvSpPr>
          <p:nvPr>
            <p:ph type="body" idx="8"/>
          </p:nvPr>
        </p:nvSpPr>
        <p:spPr>
          <a:xfrm>
            <a:off x="6223786" y="4918830"/>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146"/>
        <p:cNvGrpSpPr/>
        <p:nvPr/>
      </p:nvGrpSpPr>
      <p:grpSpPr>
        <a:xfrm>
          <a:off x="0" y="0"/>
          <a:ext cx="0" cy="0"/>
          <a:chOff x="0" y="0"/>
          <a:chExt cx="0" cy="0"/>
        </a:xfrm>
      </p:grpSpPr>
      <p:sp>
        <p:nvSpPr>
          <p:cNvPr id="147" name="Google Shape;147;p20"/>
          <p:cNvSpPr>
            <a:spLocks noGrp="1"/>
          </p:cNvSpPr>
          <p:nvPr>
            <p:ph type="pic" idx="2"/>
          </p:nvPr>
        </p:nvSpPr>
        <p:spPr>
          <a:xfrm>
            <a:off x="1019175" y="446203"/>
            <a:ext cx="6130158" cy="5509531"/>
          </a:xfrm>
          <a:prstGeom prst="rect">
            <a:avLst/>
          </a:prstGeom>
          <a:gradFill>
            <a:gsLst>
              <a:gs pos="0">
                <a:srgbClr val="D8D8D8"/>
              </a:gs>
              <a:gs pos="100000">
                <a:srgbClr val="A5A5A5"/>
              </a:gs>
            </a:gsLst>
            <a:lin ang="2700000" scaled="0"/>
          </a:gradFill>
          <a:ln>
            <a:noFill/>
          </a:ln>
        </p:spPr>
      </p:sp>
      <p:sp>
        <p:nvSpPr>
          <p:cNvPr id="148" name="Google Shape;148;p20"/>
          <p:cNvSpPr txBox="1">
            <a:spLocks noGrp="1"/>
          </p:cNvSpPr>
          <p:nvPr>
            <p:ph type="title"/>
          </p:nvPr>
        </p:nvSpPr>
        <p:spPr>
          <a:xfrm>
            <a:off x="894437" y="4855100"/>
            <a:ext cx="4709160" cy="144475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IBM Plex Sans SemiBold"/>
              <a:buNone/>
              <a:defRPr sz="44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9" name="Google Shape;149;p20"/>
          <p:cNvSpPr txBox="1">
            <a:spLocks noGrp="1"/>
          </p:cNvSpPr>
          <p:nvPr>
            <p:ph type="body" idx="1"/>
          </p:nvPr>
        </p:nvSpPr>
        <p:spPr>
          <a:xfrm>
            <a:off x="8901342" y="1827764"/>
            <a:ext cx="2276856" cy="365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0" name="Google Shape;150;p20"/>
          <p:cNvSpPr txBox="1">
            <a:spLocks noGrp="1"/>
          </p:cNvSpPr>
          <p:nvPr>
            <p:ph type="body" idx="3"/>
          </p:nvPr>
        </p:nvSpPr>
        <p:spPr>
          <a:xfrm>
            <a:off x="7998606" y="2516425"/>
            <a:ext cx="3172968"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1" name="Google Shape;151;p20"/>
          <p:cNvSpPr txBox="1">
            <a:spLocks noGrp="1"/>
          </p:cNvSpPr>
          <p:nvPr>
            <p:ph type="body" idx="4"/>
          </p:nvPr>
        </p:nvSpPr>
        <p:spPr>
          <a:xfrm>
            <a:off x="8186988" y="1806577"/>
            <a:ext cx="493776" cy="4023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2" name="Google Shape;152;p20"/>
          <p:cNvSpPr txBox="1">
            <a:spLocks noGrp="1"/>
          </p:cNvSpPr>
          <p:nvPr>
            <p:ph type="body" idx="5"/>
          </p:nvPr>
        </p:nvSpPr>
        <p:spPr>
          <a:xfrm>
            <a:off x="8901342" y="3961201"/>
            <a:ext cx="2276856" cy="365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3" name="Google Shape;153;p20"/>
          <p:cNvSpPr txBox="1">
            <a:spLocks noGrp="1"/>
          </p:cNvSpPr>
          <p:nvPr>
            <p:ph type="body" idx="6"/>
          </p:nvPr>
        </p:nvSpPr>
        <p:spPr>
          <a:xfrm>
            <a:off x="7998606" y="4646522"/>
            <a:ext cx="3172968"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20"/>
          <p:cNvSpPr txBox="1">
            <a:spLocks noGrp="1"/>
          </p:cNvSpPr>
          <p:nvPr>
            <p:ph type="body" idx="7"/>
          </p:nvPr>
        </p:nvSpPr>
        <p:spPr>
          <a:xfrm>
            <a:off x="8186988" y="3940014"/>
            <a:ext cx="493776" cy="4023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2">
  <p:cSld name="02">
    <p:spTree>
      <p:nvGrpSpPr>
        <p:cNvPr id="1" name="Shape 16"/>
        <p:cNvGrpSpPr/>
        <p:nvPr/>
      </p:nvGrpSpPr>
      <p:grpSpPr>
        <a:xfrm>
          <a:off x="0" y="0"/>
          <a:ext cx="0" cy="0"/>
          <a:chOff x="0" y="0"/>
          <a:chExt cx="0" cy="0"/>
        </a:xfrm>
      </p:grpSpPr>
      <p:sp>
        <p:nvSpPr>
          <p:cNvPr id="17" name="Google Shape;17;p3"/>
          <p:cNvSpPr>
            <a:spLocks noGrp="1"/>
          </p:cNvSpPr>
          <p:nvPr>
            <p:ph type="pic" idx="2"/>
          </p:nvPr>
        </p:nvSpPr>
        <p:spPr>
          <a:xfrm>
            <a:off x="4859284" y="0"/>
            <a:ext cx="7332716" cy="4721304"/>
          </a:xfrm>
          <a:prstGeom prst="rect">
            <a:avLst/>
          </a:prstGeom>
          <a:gradFill>
            <a:gsLst>
              <a:gs pos="0">
                <a:srgbClr val="D8D8D8"/>
              </a:gs>
              <a:gs pos="100000">
                <a:srgbClr val="A5A5A5"/>
              </a:gs>
            </a:gsLst>
            <a:lin ang="2700000" scaled="0"/>
          </a:gradFill>
          <a:ln>
            <a:noFill/>
          </a:ln>
        </p:spPr>
      </p:sp>
      <p:sp>
        <p:nvSpPr>
          <p:cNvPr id="18" name="Google Shape;18;p3"/>
          <p:cNvSpPr txBox="1">
            <a:spLocks noGrp="1"/>
          </p:cNvSpPr>
          <p:nvPr>
            <p:ph type="title"/>
          </p:nvPr>
        </p:nvSpPr>
        <p:spPr>
          <a:xfrm>
            <a:off x="894437" y="4266784"/>
            <a:ext cx="3108960"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body" idx="1"/>
          </p:nvPr>
        </p:nvSpPr>
        <p:spPr>
          <a:xfrm>
            <a:off x="7029068" y="5291871"/>
            <a:ext cx="436168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3"/>
          <p:cNvSpPr txBox="1">
            <a:spLocks noGrp="1"/>
          </p:cNvSpPr>
          <p:nvPr>
            <p:ph type="body" idx="3"/>
          </p:nvPr>
        </p:nvSpPr>
        <p:spPr>
          <a:xfrm>
            <a:off x="7029068" y="5632342"/>
            <a:ext cx="4453128" cy="4297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155"/>
        <p:cNvGrpSpPr/>
        <p:nvPr/>
      </p:nvGrpSpPr>
      <p:grpSpPr>
        <a:xfrm>
          <a:off x="0" y="0"/>
          <a:ext cx="0" cy="0"/>
          <a:chOff x="0" y="0"/>
          <a:chExt cx="0" cy="0"/>
        </a:xfrm>
      </p:grpSpPr>
      <p:sp>
        <p:nvSpPr>
          <p:cNvPr id="156" name="Google Shape;156;p21"/>
          <p:cNvSpPr>
            <a:spLocks noGrp="1"/>
          </p:cNvSpPr>
          <p:nvPr>
            <p:ph type="pic" idx="2"/>
          </p:nvPr>
        </p:nvSpPr>
        <p:spPr>
          <a:xfrm>
            <a:off x="3725722" y="0"/>
            <a:ext cx="8466278" cy="5993394"/>
          </a:xfrm>
          <a:prstGeom prst="rect">
            <a:avLst/>
          </a:prstGeom>
          <a:gradFill>
            <a:gsLst>
              <a:gs pos="0">
                <a:srgbClr val="D8D8D8"/>
              </a:gs>
              <a:gs pos="100000">
                <a:srgbClr val="A5A5A5"/>
              </a:gs>
            </a:gsLst>
            <a:lin ang="2700000" scaled="0"/>
          </a:gradFill>
          <a:ln>
            <a:noFill/>
          </a:ln>
        </p:spPr>
      </p:sp>
      <p:sp>
        <p:nvSpPr>
          <p:cNvPr id="157" name="Google Shape;157;p21"/>
          <p:cNvSpPr txBox="1">
            <a:spLocks noGrp="1"/>
          </p:cNvSpPr>
          <p:nvPr>
            <p:ph type="title"/>
          </p:nvPr>
        </p:nvSpPr>
        <p:spPr>
          <a:xfrm>
            <a:off x="894438" y="1001270"/>
            <a:ext cx="3172968" cy="144475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IBM Plex Sans SemiBold"/>
              <a:buNone/>
              <a:defRPr sz="44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8" name="Google Shape;158;p21"/>
          <p:cNvSpPr txBox="1">
            <a:spLocks noGrp="1"/>
          </p:cNvSpPr>
          <p:nvPr>
            <p:ph type="body" idx="1"/>
          </p:nvPr>
        </p:nvSpPr>
        <p:spPr>
          <a:xfrm>
            <a:off x="742170" y="4111423"/>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9" name="Google Shape;159;p21"/>
          <p:cNvSpPr txBox="1">
            <a:spLocks noGrp="1"/>
          </p:cNvSpPr>
          <p:nvPr>
            <p:ph type="body" idx="3"/>
          </p:nvPr>
        </p:nvSpPr>
        <p:spPr>
          <a:xfrm>
            <a:off x="742170" y="4419206"/>
            <a:ext cx="2304288"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160"/>
        <p:cNvGrpSpPr/>
        <p:nvPr/>
      </p:nvGrpSpPr>
      <p:grpSpPr>
        <a:xfrm>
          <a:off x="0" y="0"/>
          <a:ext cx="0" cy="0"/>
          <a:chOff x="0" y="0"/>
          <a:chExt cx="0" cy="0"/>
        </a:xfrm>
      </p:grpSpPr>
      <p:sp>
        <p:nvSpPr>
          <p:cNvPr id="161" name="Google Shape;161;p22"/>
          <p:cNvSpPr>
            <a:spLocks noGrp="1"/>
          </p:cNvSpPr>
          <p:nvPr>
            <p:ph type="pic" idx="2"/>
          </p:nvPr>
        </p:nvSpPr>
        <p:spPr>
          <a:xfrm>
            <a:off x="6468647" y="4317052"/>
            <a:ext cx="2505906" cy="1653898"/>
          </a:xfrm>
          <a:prstGeom prst="rect">
            <a:avLst/>
          </a:prstGeom>
          <a:gradFill>
            <a:gsLst>
              <a:gs pos="0">
                <a:srgbClr val="D8D8D8"/>
              </a:gs>
              <a:gs pos="100000">
                <a:srgbClr val="A5A5A5"/>
              </a:gs>
            </a:gsLst>
            <a:lin ang="2700000" scaled="0"/>
          </a:gradFill>
          <a:ln>
            <a:noFill/>
          </a:ln>
        </p:spPr>
      </p:sp>
      <p:sp>
        <p:nvSpPr>
          <p:cNvPr id="162" name="Google Shape;162;p22"/>
          <p:cNvSpPr>
            <a:spLocks noGrp="1"/>
          </p:cNvSpPr>
          <p:nvPr>
            <p:ph type="pic" idx="3"/>
          </p:nvPr>
        </p:nvSpPr>
        <p:spPr>
          <a:xfrm>
            <a:off x="6468647" y="1954411"/>
            <a:ext cx="2505906" cy="1653898"/>
          </a:xfrm>
          <a:prstGeom prst="rect">
            <a:avLst/>
          </a:prstGeom>
          <a:gradFill>
            <a:gsLst>
              <a:gs pos="0">
                <a:srgbClr val="D8D8D8"/>
              </a:gs>
              <a:gs pos="100000">
                <a:srgbClr val="A5A5A5"/>
              </a:gs>
            </a:gsLst>
            <a:lin ang="2700000" scaled="0"/>
          </a:gradFill>
          <a:ln>
            <a:noFill/>
          </a:ln>
        </p:spPr>
      </p:sp>
      <p:sp>
        <p:nvSpPr>
          <p:cNvPr id="163" name="Google Shape;163;p22"/>
          <p:cNvSpPr>
            <a:spLocks noGrp="1"/>
          </p:cNvSpPr>
          <p:nvPr>
            <p:ph type="pic" idx="4"/>
          </p:nvPr>
        </p:nvSpPr>
        <p:spPr>
          <a:xfrm>
            <a:off x="965200" y="4317052"/>
            <a:ext cx="2505906" cy="1653898"/>
          </a:xfrm>
          <a:prstGeom prst="rect">
            <a:avLst/>
          </a:prstGeom>
          <a:gradFill>
            <a:gsLst>
              <a:gs pos="0">
                <a:srgbClr val="D8D8D8"/>
              </a:gs>
              <a:gs pos="100000">
                <a:srgbClr val="A5A5A5"/>
              </a:gs>
            </a:gsLst>
            <a:lin ang="2700000" scaled="0"/>
          </a:gradFill>
          <a:ln>
            <a:noFill/>
          </a:ln>
        </p:spPr>
      </p:sp>
      <p:sp>
        <p:nvSpPr>
          <p:cNvPr id="164" name="Google Shape;164;p22"/>
          <p:cNvSpPr>
            <a:spLocks noGrp="1"/>
          </p:cNvSpPr>
          <p:nvPr>
            <p:ph type="pic" idx="5"/>
          </p:nvPr>
        </p:nvSpPr>
        <p:spPr>
          <a:xfrm>
            <a:off x="965200" y="1954411"/>
            <a:ext cx="2505906" cy="1653898"/>
          </a:xfrm>
          <a:prstGeom prst="rect">
            <a:avLst/>
          </a:prstGeom>
          <a:gradFill>
            <a:gsLst>
              <a:gs pos="0">
                <a:srgbClr val="D8D8D8"/>
              </a:gs>
              <a:gs pos="100000">
                <a:srgbClr val="A5A5A5"/>
              </a:gs>
            </a:gsLst>
            <a:lin ang="2700000" scaled="0"/>
          </a:gradFill>
          <a:ln>
            <a:noFill/>
          </a:ln>
        </p:spPr>
      </p:sp>
      <p:sp>
        <p:nvSpPr>
          <p:cNvPr id="165" name="Google Shape;165;p22"/>
          <p:cNvSpPr txBox="1">
            <a:spLocks noGrp="1"/>
          </p:cNvSpPr>
          <p:nvPr>
            <p:ph type="title"/>
          </p:nvPr>
        </p:nvSpPr>
        <p:spPr>
          <a:xfrm>
            <a:off x="927865" y="386162"/>
            <a:ext cx="4059936" cy="58521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IBM Plex Sans SemiBold"/>
              <a:buNone/>
              <a:defRPr sz="32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6" name="Google Shape;166;p22"/>
          <p:cNvSpPr txBox="1">
            <a:spLocks noGrp="1"/>
          </p:cNvSpPr>
          <p:nvPr>
            <p:ph type="body" idx="1"/>
          </p:nvPr>
        </p:nvSpPr>
        <p:spPr>
          <a:xfrm>
            <a:off x="3798516" y="2130087"/>
            <a:ext cx="2039112"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7" name="Google Shape;167;p22"/>
          <p:cNvSpPr txBox="1">
            <a:spLocks noGrp="1"/>
          </p:cNvSpPr>
          <p:nvPr>
            <p:ph type="body" idx="6"/>
          </p:nvPr>
        </p:nvSpPr>
        <p:spPr>
          <a:xfrm>
            <a:off x="3798516" y="2487683"/>
            <a:ext cx="2039112"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8" name="Google Shape;168;p22"/>
          <p:cNvSpPr txBox="1">
            <a:spLocks noGrp="1"/>
          </p:cNvSpPr>
          <p:nvPr>
            <p:ph type="body" idx="7"/>
          </p:nvPr>
        </p:nvSpPr>
        <p:spPr>
          <a:xfrm>
            <a:off x="3798516" y="4492728"/>
            <a:ext cx="2039112"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9" name="Google Shape;169;p22"/>
          <p:cNvSpPr txBox="1">
            <a:spLocks noGrp="1"/>
          </p:cNvSpPr>
          <p:nvPr>
            <p:ph type="body" idx="8"/>
          </p:nvPr>
        </p:nvSpPr>
        <p:spPr>
          <a:xfrm>
            <a:off x="3798516" y="4850324"/>
            <a:ext cx="2039112"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0" name="Google Shape;170;p22"/>
          <p:cNvSpPr txBox="1">
            <a:spLocks noGrp="1"/>
          </p:cNvSpPr>
          <p:nvPr>
            <p:ph type="body" idx="9"/>
          </p:nvPr>
        </p:nvSpPr>
        <p:spPr>
          <a:xfrm>
            <a:off x="9304151" y="2130087"/>
            <a:ext cx="2039112"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1" name="Google Shape;171;p22"/>
          <p:cNvSpPr txBox="1">
            <a:spLocks noGrp="1"/>
          </p:cNvSpPr>
          <p:nvPr>
            <p:ph type="body" idx="13"/>
          </p:nvPr>
        </p:nvSpPr>
        <p:spPr>
          <a:xfrm>
            <a:off x="9304151" y="2487683"/>
            <a:ext cx="2039112"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2" name="Google Shape;172;p22"/>
          <p:cNvSpPr txBox="1">
            <a:spLocks noGrp="1"/>
          </p:cNvSpPr>
          <p:nvPr>
            <p:ph type="body" idx="14"/>
          </p:nvPr>
        </p:nvSpPr>
        <p:spPr>
          <a:xfrm>
            <a:off x="9304151" y="4492728"/>
            <a:ext cx="2039112"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3" name="Google Shape;173;p22"/>
          <p:cNvSpPr txBox="1">
            <a:spLocks noGrp="1"/>
          </p:cNvSpPr>
          <p:nvPr>
            <p:ph type="body" idx="15"/>
          </p:nvPr>
        </p:nvSpPr>
        <p:spPr>
          <a:xfrm>
            <a:off x="9304151" y="4850324"/>
            <a:ext cx="2039112"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174"/>
        <p:cNvGrpSpPr/>
        <p:nvPr/>
      </p:nvGrpSpPr>
      <p:grpSpPr>
        <a:xfrm>
          <a:off x="0" y="0"/>
          <a:ext cx="0" cy="0"/>
          <a:chOff x="0" y="0"/>
          <a:chExt cx="0" cy="0"/>
        </a:xfrm>
      </p:grpSpPr>
      <p:sp>
        <p:nvSpPr>
          <p:cNvPr id="175" name="Google Shape;175;p23"/>
          <p:cNvSpPr>
            <a:spLocks noGrp="1"/>
          </p:cNvSpPr>
          <p:nvPr>
            <p:ph type="pic" idx="2"/>
          </p:nvPr>
        </p:nvSpPr>
        <p:spPr>
          <a:xfrm>
            <a:off x="3962400" y="3429000"/>
            <a:ext cx="3962400" cy="3429000"/>
          </a:xfrm>
          <a:prstGeom prst="rect">
            <a:avLst/>
          </a:prstGeom>
          <a:gradFill>
            <a:gsLst>
              <a:gs pos="0">
                <a:srgbClr val="D8D8D8"/>
              </a:gs>
              <a:gs pos="100000">
                <a:srgbClr val="A5A5A5"/>
              </a:gs>
            </a:gsLst>
            <a:lin ang="2700000" scaled="0"/>
          </a:gradFill>
          <a:ln>
            <a:noFill/>
          </a:ln>
        </p:spPr>
      </p:sp>
      <p:sp>
        <p:nvSpPr>
          <p:cNvPr id="176" name="Google Shape;176;p23"/>
          <p:cNvSpPr>
            <a:spLocks noGrp="1"/>
          </p:cNvSpPr>
          <p:nvPr>
            <p:ph type="pic" idx="3"/>
          </p:nvPr>
        </p:nvSpPr>
        <p:spPr>
          <a:xfrm>
            <a:off x="0" y="3429000"/>
            <a:ext cx="3962400" cy="3429000"/>
          </a:xfrm>
          <a:prstGeom prst="rect">
            <a:avLst/>
          </a:prstGeom>
          <a:gradFill>
            <a:gsLst>
              <a:gs pos="0">
                <a:srgbClr val="D8D8D8"/>
              </a:gs>
              <a:gs pos="100000">
                <a:srgbClr val="A5A5A5"/>
              </a:gs>
            </a:gsLst>
            <a:lin ang="2700000" scaled="0"/>
          </a:gradFill>
          <a:ln>
            <a:noFill/>
          </a:ln>
        </p:spPr>
      </p:sp>
      <p:sp>
        <p:nvSpPr>
          <p:cNvPr id="177" name="Google Shape;177;p23"/>
          <p:cNvSpPr>
            <a:spLocks noGrp="1"/>
          </p:cNvSpPr>
          <p:nvPr>
            <p:ph type="pic" idx="4"/>
          </p:nvPr>
        </p:nvSpPr>
        <p:spPr>
          <a:xfrm>
            <a:off x="3962400" y="0"/>
            <a:ext cx="3962400" cy="3429000"/>
          </a:xfrm>
          <a:prstGeom prst="rect">
            <a:avLst/>
          </a:prstGeom>
          <a:gradFill>
            <a:gsLst>
              <a:gs pos="0">
                <a:srgbClr val="D8D8D8"/>
              </a:gs>
              <a:gs pos="100000">
                <a:srgbClr val="A5A5A5"/>
              </a:gs>
            </a:gsLst>
            <a:lin ang="2700000" scaled="0"/>
          </a:gradFill>
          <a:ln>
            <a:noFill/>
          </a:ln>
        </p:spPr>
      </p:sp>
      <p:sp>
        <p:nvSpPr>
          <p:cNvPr id="178" name="Google Shape;178;p23"/>
          <p:cNvSpPr>
            <a:spLocks noGrp="1"/>
          </p:cNvSpPr>
          <p:nvPr>
            <p:ph type="pic" idx="5"/>
          </p:nvPr>
        </p:nvSpPr>
        <p:spPr>
          <a:xfrm>
            <a:off x="0" y="0"/>
            <a:ext cx="3962400" cy="3429000"/>
          </a:xfrm>
          <a:prstGeom prst="rect">
            <a:avLst/>
          </a:prstGeom>
          <a:gradFill>
            <a:gsLst>
              <a:gs pos="0">
                <a:srgbClr val="D8D8D8"/>
              </a:gs>
              <a:gs pos="100000">
                <a:srgbClr val="A5A5A5"/>
              </a:gs>
            </a:gsLst>
            <a:lin ang="2700000" scaled="0"/>
          </a:gradFill>
          <a:ln>
            <a:noFill/>
          </a:ln>
        </p:spPr>
      </p:sp>
      <p:sp>
        <p:nvSpPr>
          <p:cNvPr id="179" name="Google Shape;179;p23"/>
          <p:cNvSpPr txBox="1">
            <a:spLocks noGrp="1"/>
          </p:cNvSpPr>
          <p:nvPr>
            <p:ph type="body" idx="1"/>
          </p:nvPr>
        </p:nvSpPr>
        <p:spPr>
          <a:xfrm>
            <a:off x="8684752" y="4454827"/>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0" name="Google Shape;180;p23"/>
          <p:cNvSpPr txBox="1">
            <a:spLocks noGrp="1"/>
          </p:cNvSpPr>
          <p:nvPr>
            <p:ph type="body" idx="6"/>
          </p:nvPr>
        </p:nvSpPr>
        <p:spPr>
          <a:xfrm>
            <a:off x="8684752" y="5080221"/>
            <a:ext cx="2578608"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1" name="Google Shape;181;p23"/>
          <p:cNvSpPr txBox="1">
            <a:spLocks noGrp="1"/>
          </p:cNvSpPr>
          <p:nvPr>
            <p:ph type="body" idx="7"/>
          </p:nvPr>
        </p:nvSpPr>
        <p:spPr>
          <a:xfrm>
            <a:off x="8684752" y="4097237"/>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182"/>
        <p:cNvGrpSpPr/>
        <p:nvPr/>
      </p:nvGrpSpPr>
      <p:grpSpPr>
        <a:xfrm>
          <a:off x="0" y="0"/>
          <a:ext cx="0" cy="0"/>
          <a:chOff x="0" y="0"/>
          <a:chExt cx="0" cy="0"/>
        </a:xfrm>
      </p:grpSpPr>
      <p:sp>
        <p:nvSpPr>
          <p:cNvPr id="183" name="Google Shape;183;p24"/>
          <p:cNvSpPr>
            <a:spLocks noGrp="1"/>
          </p:cNvSpPr>
          <p:nvPr>
            <p:ph type="pic" idx="2"/>
          </p:nvPr>
        </p:nvSpPr>
        <p:spPr>
          <a:xfrm>
            <a:off x="0" y="0"/>
            <a:ext cx="12192000" cy="6858000"/>
          </a:xfrm>
          <a:prstGeom prst="rect">
            <a:avLst/>
          </a:prstGeom>
          <a:gradFill>
            <a:gsLst>
              <a:gs pos="0">
                <a:srgbClr val="D8D8D8"/>
              </a:gs>
              <a:gs pos="100000">
                <a:srgbClr val="A5A5A5"/>
              </a:gs>
            </a:gsLst>
            <a:lin ang="2700000" scaled="0"/>
          </a:gradFill>
          <a:ln>
            <a:noFill/>
          </a:ln>
        </p:spPr>
      </p:sp>
      <p:sp>
        <p:nvSpPr>
          <p:cNvPr id="184" name="Google Shape;184;p24"/>
          <p:cNvSpPr txBox="1">
            <a:spLocks noGrp="1"/>
          </p:cNvSpPr>
          <p:nvPr>
            <p:ph type="body" idx="1"/>
          </p:nvPr>
        </p:nvSpPr>
        <p:spPr>
          <a:xfrm>
            <a:off x="6263571" y="4309446"/>
            <a:ext cx="1828800"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5" name="Google Shape;185;p24"/>
          <p:cNvSpPr txBox="1">
            <a:spLocks noGrp="1"/>
          </p:cNvSpPr>
          <p:nvPr>
            <p:ph type="body" idx="3"/>
          </p:nvPr>
        </p:nvSpPr>
        <p:spPr>
          <a:xfrm>
            <a:off x="5360835" y="5144416"/>
            <a:ext cx="272491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6" name="Google Shape;186;p24"/>
          <p:cNvSpPr txBox="1">
            <a:spLocks noGrp="1"/>
          </p:cNvSpPr>
          <p:nvPr>
            <p:ph type="body" idx="4"/>
          </p:nvPr>
        </p:nvSpPr>
        <p:spPr>
          <a:xfrm>
            <a:off x="5472273" y="4433223"/>
            <a:ext cx="649224" cy="4023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7" name="Google Shape;187;p24"/>
          <p:cNvSpPr txBox="1">
            <a:spLocks noGrp="1"/>
          </p:cNvSpPr>
          <p:nvPr>
            <p:ph type="body" idx="5"/>
          </p:nvPr>
        </p:nvSpPr>
        <p:spPr>
          <a:xfrm>
            <a:off x="2050734" y="1012349"/>
            <a:ext cx="1828800"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8" name="Google Shape;188;p24"/>
          <p:cNvSpPr txBox="1">
            <a:spLocks noGrp="1"/>
          </p:cNvSpPr>
          <p:nvPr>
            <p:ph type="body" idx="6"/>
          </p:nvPr>
        </p:nvSpPr>
        <p:spPr>
          <a:xfrm>
            <a:off x="1147998" y="1847319"/>
            <a:ext cx="272491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9" name="Google Shape;189;p24"/>
          <p:cNvSpPr txBox="1">
            <a:spLocks noGrp="1"/>
          </p:cNvSpPr>
          <p:nvPr>
            <p:ph type="body" idx="7"/>
          </p:nvPr>
        </p:nvSpPr>
        <p:spPr>
          <a:xfrm>
            <a:off x="1283481" y="1136126"/>
            <a:ext cx="649224" cy="4023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0" name="Google Shape;190;p24"/>
          <p:cNvSpPr txBox="1">
            <a:spLocks noGrp="1"/>
          </p:cNvSpPr>
          <p:nvPr>
            <p:ph type="body" idx="8"/>
          </p:nvPr>
        </p:nvSpPr>
        <p:spPr>
          <a:xfrm>
            <a:off x="2050734" y="4309446"/>
            <a:ext cx="1828800"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1" name="Google Shape;191;p24"/>
          <p:cNvSpPr txBox="1">
            <a:spLocks noGrp="1"/>
          </p:cNvSpPr>
          <p:nvPr>
            <p:ph type="body" idx="9"/>
          </p:nvPr>
        </p:nvSpPr>
        <p:spPr>
          <a:xfrm>
            <a:off x="1147998" y="5144416"/>
            <a:ext cx="272491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2" name="Google Shape;192;p24"/>
          <p:cNvSpPr txBox="1">
            <a:spLocks noGrp="1"/>
          </p:cNvSpPr>
          <p:nvPr>
            <p:ph type="body" idx="13"/>
          </p:nvPr>
        </p:nvSpPr>
        <p:spPr>
          <a:xfrm>
            <a:off x="1283481" y="4433223"/>
            <a:ext cx="649224" cy="40233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193"/>
        <p:cNvGrpSpPr/>
        <p:nvPr/>
      </p:nvGrpSpPr>
      <p:grpSpPr>
        <a:xfrm>
          <a:off x="0" y="0"/>
          <a:ext cx="0" cy="0"/>
          <a:chOff x="0" y="0"/>
          <a:chExt cx="0" cy="0"/>
        </a:xfrm>
      </p:grpSpPr>
      <p:sp>
        <p:nvSpPr>
          <p:cNvPr id="194" name="Google Shape;194;p25"/>
          <p:cNvSpPr>
            <a:spLocks noGrp="1"/>
          </p:cNvSpPr>
          <p:nvPr>
            <p:ph type="pic" idx="2"/>
          </p:nvPr>
        </p:nvSpPr>
        <p:spPr>
          <a:xfrm>
            <a:off x="0" y="0"/>
            <a:ext cx="5688012" cy="5688012"/>
          </a:xfrm>
          <a:prstGeom prst="rect">
            <a:avLst/>
          </a:prstGeom>
          <a:gradFill>
            <a:gsLst>
              <a:gs pos="0">
                <a:srgbClr val="D8D8D8"/>
              </a:gs>
              <a:gs pos="100000">
                <a:srgbClr val="A5A5A5"/>
              </a:gs>
            </a:gsLst>
            <a:lin ang="2700000" scaled="0"/>
          </a:gradFill>
          <a:ln>
            <a:noFill/>
          </a:ln>
        </p:spPr>
      </p:sp>
      <p:sp>
        <p:nvSpPr>
          <p:cNvPr id="195" name="Google Shape;195;p25"/>
          <p:cNvSpPr txBox="1">
            <a:spLocks noGrp="1"/>
          </p:cNvSpPr>
          <p:nvPr>
            <p:ph type="body" idx="1"/>
          </p:nvPr>
        </p:nvSpPr>
        <p:spPr>
          <a:xfrm>
            <a:off x="6775923" y="5283106"/>
            <a:ext cx="1563624"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6" name="Google Shape;196;p25"/>
          <p:cNvSpPr txBox="1">
            <a:spLocks noGrp="1"/>
          </p:cNvSpPr>
          <p:nvPr>
            <p:ph type="body" idx="3"/>
          </p:nvPr>
        </p:nvSpPr>
        <p:spPr>
          <a:xfrm>
            <a:off x="6705479" y="2191959"/>
            <a:ext cx="4471416" cy="22951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7" name="Google Shape;197;p25"/>
          <p:cNvSpPr txBox="1">
            <a:spLocks noGrp="1"/>
          </p:cNvSpPr>
          <p:nvPr>
            <p:ph type="body" idx="4"/>
          </p:nvPr>
        </p:nvSpPr>
        <p:spPr>
          <a:xfrm>
            <a:off x="6775923" y="4925516"/>
            <a:ext cx="1563624"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98" name="Google Shape;198;p25"/>
          <p:cNvSpPr txBox="1">
            <a:spLocks noGrp="1"/>
          </p:cNvSpPr>
          <p:nvPr>
            <p:ph type="title"/>
          </p:nvPr>
        </p:nvSpPr>
        <p:spPr>
          <a:xfrm>
            <a:off x="916582" y="5714529"/>
            <a:ext cx="4261104" cy="7040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IBM Plex Sans SemiBold"/>
              <a:buNone/>
              <a:defRPr sz="40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9" name="Google Shape;199;p25"/>
          <p:cNvSpPr txBox="1">
            <a:spLocks noGrp="1"/>
          </p:cNvSpPr>
          <p:nvPr>
            <p:ph type="body" idx="5"/>
          </p:nvPr>
        </p:nvSpPr>
        <p:spPr>
          <a:xfrm>
            <a:off x="6705479" y="1263998"/>
            <a:ext cx="4471416" cy="649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0" name="Google Shape;200;p25"/>
          <p:cNvSpPr txBox="1">
            <a:spLocks noGrp="1"/>
          </p:cNvSpPr>
          <p:nvPr>
            <p:ph type="body" idx="6"/>
          </p:nvPr>
        </p:nvSpPr>
        <p:spPr>
          <a:xfrm>
            <a:off x="9544336" y="5283106"/>
            <a:ext cx="1563624"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1" name="Google Shape;201;p25"/>
          <p:cNvSpPr txBox="1">
            <a:spLocks noGrp="1"/>
          </p:cNvSpPr>
          <p:nvPr>
            <p:ph type="body" idx="7"/>
          </p:nvPr>
        </p:nvSpPr>
        <p:spPr>
          <a:xfrm>
            <a:off x="9544336" y="4925516"/>
            <a:ext cx="1563624"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202"/>
        <p:cNvGrpSpPr/>
        <p:nvPr/>
      </p:nvGrpSpPr>
      <p:grpSpPr>
        <a:xfrm>
          <a:off x="0" y="0"/>
          <a:ext cx="0" cy="0"/>
          <a:chOff x="0" y="0"/>
          <a:chExt cx="0" cy="0"/>
        </a:xfrm>
      </p:grpSpPr>
      <p:sp>
        <p:nvSpPr>
          <p:cNvPr id="203" name="Google Shape;203;p26"/>
          <p:cNvSpPr>
            <a:spLocks noGrp="1"/>
          </p:cNvSpPr>
          <p:nvPr>
            <p:ph type="pic" idx="2"/>
          </p:nvPr>
        </p:nvSpPr>
        <p:spPr>
          <a:xfrm>
            <a:off x="1" y="0"/>
            <a:ext cx="4846637" cy="4492280"/>
          </a:xfrm>
          <a:prstGeom prst="rect">
            <a:avLst/>
          </a:prstGeom>
          <a:gradFill>
            <a:gsLst>
              <a:gs pos="0">
                <a:srgbClr val="D8D8D8"/>
              </a:gs>
              <a:gs pos="100000">
                <a:srgbClr val="A5A5A5"/>
              </a:gs>
            </a:gsLst>
            <a:lin ang="2700000" scaled="0"/>
          </a:gradFill>
          <a:ln>
            <a:noFill/>
          </a:ln>
        </p:spPr>
      </p:sp>
      <p:sp>
        <p:nvSpPr>
          <p:cNvPr id="204" name="Google Shape;204;p26"/>
          <p:cNvSpPr txBox="1">
            <a:spLocks noGrp="1"/>
          </p:cNvSpPr>
          <p:nvPr>
            <p:ph type="body" idx="1"/>
          </p:nvPr>
        </p:nvSpPr>
        <p:spPr>
          <a:xfrm>
            <a:off x="5664841" y="717804"/>
            <a:ext cx="34930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5" name="Google Shape;205;p26"/>
          <p:cNvSpPr txBox="1">
            <a:spLocks noGrp="1"/>
          </p:cNvSpPr>
          <p:nvPr>
            <p:ph type="body" idx="3"/>
          </p:nvPr>
        </p:nvSpPr>
        <p:spPr>
          <a:xfrm>
            <a:off x="5664841" y="1030272"/>
            <a:ext cx="5852160"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6" name="Google Shape;206;p26"/>
          <p:cNvSpPr txBox="1">
            <a:spLocks noGrp="1"/>
          </p:cNvSpPr>
          <p:nvPr>
            <p:ph type="body" idx="4"/>
          </p:nvPr>
        </p:nvSpPr>
        <p:spPr>
          <a:xfrm>
            <a:off x="5689919" y="2946343"/>
            <a:ext cx="21671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7" name="Google Shape;207;p26"/>
          <p:cNvSpPr txBox="1">
            <a:spLocks noGrp="1"/>
          </p:cNvSpPr>
          <p:nvPr>
            <p:ph type="body" idx="5"/>
          </p:nvPr>
        </p:nvSpPr>
        <p:spPr>
          <a:xfrm>
            <a:off x="5689919" y="3314797"/>
            <a:ext cx="281635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8" name="Google Shape;208;p26"/>
          <p:cNvSpPr txBox="1">
            <a:spLocks noGrp="1"/>
          </p:cNvSpPr>
          <p:nvPr>
            <p:ph type="body" idx="6"/>
          </p:nvPr>
        </p:nvSpPr>
        <p:spPr>
          <a:xfrm>
            <a:off x="5689919" y="2307129"/>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9" name="Google Shape;209;p26"/>
          <p:cNvSpPr txBox="1">
            <a:spLocks noGrp="1"/>
          </p:cNvSpPr>
          <p:nvPr>
            <p:ph type="body" idx="7"/>
          </p:nvPr>
        </p:nvSpPr>
        <p:spPr>
          <a:xfrm>
            <a:off x="5689919" y="4901225"/>
            <a:ext cx="21671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0" name="Google Shape;210;p26"/>
          <p:cNvSpPr txBox="1">
            <a:spLocks noGrp="1"/>
          </p:cNvSpPr>
          <p:nvPr>
            <p:ph type="body" idx="8"/>
          </p:nvPr>
        </p:nvSpPr>
        <p:spPr>
          <a:xfrm>
            <a:off x="5689919" y="5271024"/>
            <a:ext cx="281635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1" name="Google Shape;211;p26"/>
          <p:cNvSpPr txBox="1">
            <a:spLocks noGrp="1"/>
          </p:cNvSpPr>
          <p:nvPr>
            <p:ph type="body" idx="9"/>
          </p:nvPr>
        </p:nvSpPr>
        <p:spPr>
          <a:xfrm>
            <a:off x="5689919" y="4261570"/>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2" name="Google Shape;212;p26"/>
          <p:cNvSpPr txBox="1">
            <a:spLocks noGrp="1"/>
          </p:cNvSpPr>
          <p:nvPr>
            <p:ph type="body" idx="13"/>
          </p:nvPr>
        </p:nvSpPr>
        <p:spPr>
          <a:xfrm>
            <a:off x="8701237" y="2946343"/>
            <a:ext cx="21671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3" name="Google Shape;213;p26"/>
          <p:cNvSpPr txBox="1">
            <a:spLocks noGrp="1"/>
          </p:cNvSpPr>
          <p:nvPr>
            <p:ph type="body" idx="14"/>
          </p:nvPr>
        </p:nvSpPr>
        <p:spPr>
          <a:xfrm>
            <a:off x="8701237" y="3314797"/>
            <a:ext cx="281635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4" name="Google Shape;214;p26"/>
          <p:cNvSpPr txBox="1">
            <a:spLocks noGrp="1"/>
          </p:cNvSpPr>
          <p:nvPr>
            <p:ph type="body" idx="15"/>
          </p:nvPr>
        </p:nvSpPr>
        <p:spPr>
          <a:xfrm>
            <a:off x="8713776" y="2307129"/>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5" name="Google Shape;215;p26"/>
          <p:cNvSpPr txBox="1">
            <a:spLocks noGrp="1"/>
          </p:cNvSpPr>
          <p:nvPr>
            <p:ph type="body" idx="16"/>
          </p:nvPr>
        </p:nvSpPr>
        <p:spPr>
          <a:xfrm>
            <a:off x="8701237" y="4901225"/>
            <a:ext cx="21671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6" name="Google Shape;216;p26"/>
          <p:cNvSpPr txBox="1">
            <a:spLocks noGrp="1"/>
          </p:cNvSpPr>
          <p:nvPr>
            <p:ph type="body" idx="17"/>
          </p:nvPr>
        </p:nvSpPr>
        <p:spPr>
          <a:xfrm>
            <a:off x="8701237" y="5271024"/>
            <a:ext cx="281635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7" name="Google Shape;217;p26"/>
          <p:cNvSpPr txBox="1">
            <a:spLocks noGrp="1"/>
          </p:cNvSpPr>
          <p:nvPr>
            <p:ph type="body" idx="18"/>
          </p:nvPr>
        </p:nvSpPr>
        <p:spPr>
          <a:xfrm>
            <a:off x="8701237" y="4261570"/>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8" name="Google Shape;218;p26"/>
          <p:cNvSpPr txBox="1">
            <a:spLocks noGrp="1"/>
          </p:cNvSpPr>
          <p:nvPr>
            <p:ph type="title"/>
          </p:nvPr>
        </p:nvSpPr>
        <p:spPr>
          <a:xfrm>
            <a:off x="717832" y="4953663"/>
            <a:ext cx="3410712" cy="144475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IBM Plex Sans SemiBold"/>
              <a:buNone/>
              <a:defRPr sz="44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6">
  <p:cSld name="26">
    <p:spTree>
      <p:nvGrpSpPr>
        <p:cNvPr id="1" name="Shape 219"/>
        <p:cNvGrpSpPr/>
        <p:nvPr/>
      </p:nvGrpSpPr>
      <p:grpSpPr>
        <a:xfrm>
          <a:off x="0" y="0"/>
          <a:ext cx="0" cy="0"/>
          <a:chOff x="0" y="0"/>
          <a:chExt cx="0" cy="0"/>
        </a:xfrm>
      </p:grpSpPr>
      <p:sp>
        <p:nvSpPr>
          <p:cNvPr id="220" name="Google Shape;220;p27"/>
          <p:cNvSpPr>
            <a:spLocks noGrp="1"/>
          </p:cNvSpPr>
          <p:nvPr>
            <p:ph type="pic" idx="2"/>
          </p:nvPr>
        </p:nvSpPr>
        <p:spPr>
          <a:xfrm>
            <a:off x="3840953" y="2"/>
            <a:ext cx="2616997" cy="5244691"/>
          </a:xfrm>
          <a:prstGeom prst="rect">
            <a:avLst/>
          </a:prstGeom>
          <a:gradFill>
            <a:gsLst>
              <a:gs pos="0">
                <a:srgbClr val="D8D8D8"/>
              </a:gs>
              <a:gs pos="100000">
                <a:srgbClr val="A5A5A5"/>
              </a:gs>
            </a:gsLst>
            <a:lin ang="2700000" scaled="0"/>
          </a:gradFill>
          <a:ln>
            <a:noFill/>
          </a:ln>
        </p:spPr>
      </p:sp>
      <p:sp>
        <p:nvSpPr>
          <p:cNvPr id="221" name="Google Shape;221;p27"/>
          <p:cNvSpPr>
            <a:spLocks noGrp="1"/>
          </p:cNvSpPr>
          <p:nvPr>
            <p:ph type="pic" idx="3"/>
          </p:nvPr>
        </p:nvSpPr>
        <p:spPr>
          <a:xfrm>
            <a:off x="637441" y="1584471"/>
            <a:ext cx="2681418" cy="5307814"/>
          </a:xfrm>
          <a:prstGeom prst="rect">
            <a:avLst/>
          </a:prstGeom>
          <a:gradFill>
            <a:gsLst>
              <a:gs pos="0">
                <a:srgbClr val="D8D8D8"/>
              </a:gs>
              <a:gs pos="100000">
                <a:srgbClr val="A5A5A5"/>
              </a:gs>
            </a:gsLst>
            <a:lin ang="2700000" scaled="0"/>
          </a:gradFill>
          <a:ln>
            <a:noFill/>
          </a:ln>
        </p:spPr>
      </p:sp>
      <p:sp>
        <p:nvSpPr>
          <p:cNvPr id="222" name="Google Shape;222;p27"/>
          <p:cNvSpPr txBox="1">
            <a:spLocks noGrp="1"/>
          </p:cNvSpPr>
          <p:nvPr>
            <p:ph type="body" idx="1"/>
          </p:nvPr>
        </p:nvSpPr>
        <p:spPr>
          <a:xfrm>
            <a:off x="7345364" y="4243094"/>
            <a:ext cx="4297680"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3" name="Google Shape;223;p27"/>
          <p:cNvSpPr txBox="1">
            <a:spLocks noGrp="1"/>
          </p:cNvSpPr>
          <p:nvPr>
            <p:ph type="body" idx="4"/>
          </p:nvPr>
        </p:nvSpPr>
        <p:spPr>
          <a:xfrm>
            <a:off x="7345364" y="4866916"/>
            <a:ext cx="4297680"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4" name="Google Shape;224;p27"/>
          <p:cNvSpPr txBox="1">
            <a:spLocks noGrp="1"/>
          </p:cNvSpPr>
          <p:nvPr>
            <p:ph type="body" idx="5"/>
          </p:nvPr>
        </p:nvSpPr>
        <p:spPr>
          <a:xfrm>
            <a:off x="7345364" y="3885504"/>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5" name="Google Shape;225;p27"/>
          <p:cNvSpPr txBox="1">
            <a:spLocks noGrp="1"/>
          </p:cNvSpPr>
          <p:nvPr>
            <p:ph type="title"/>
          </p:nvPr>
        </p:nvSpPr>
        <p:spPr>
          <a:xfrm>
            <a:off x="8063195" y="1157951"/>
            <a:ext cx="3410712" cy="17556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IBM Plex Sans SemiBold"/>
              <a:buNone/>
              <a:defRPr sz="54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226"/>
        <p:cNvGrpSpPr/>
        <p:nvPr/>
      </p:nvGrpSpPr>
      <p:grpSpPr>
        <a:xfrm>
          <a:off x="0" y="0"/>
          <a:ext cx="0" cy="0"/>
          <a:chOff x="0" y="0"/>
          <a:chExt cx="0" cy="0"/>
        </a:xfrm>
      </p:grpSpPr>
      <p:sp>
        <p:nvSpPr>
          <p:cNvPr id="227" name="Google Shape;227;p28"/>
          <p:cNvSpPr>
            <a:spLocks noGrp="1"/>
          </p:cNvSpPr>
          <p:nvPr>
            <p:ph type="pic" idx="2"/>
          </p:nvPr>
        </p:nvSpPr>
        <p:spPr>
          <a:xfrm>
            <a:off x="5758570" y="1213338"/>
            <a:ext cx="6433429" cy="4236769"/>
          </a:xfrm>
          <a:prstGeom prst="rect">
            <a:avLst/>
          </a:prstGeom>
          <a:gradFill>
            <a:gsLst>
              <a:gs pos="0">
                <a:srgbClr val="D8D8D8"/>
              </a:gs>
              <a:gs pos="100000">
                <a:srgbClr val="A5A5A5"/>
              </a:gs>
            </a:gsLst>
            <a:lin ang="2700000" scaled="0"/>
          </a:gradFill>
          <a:ln>
            <a:noFill/>
          </a:ln>
        </p:spPr>
      </p:sp>
      <p:sp>
        <p:nvSpPr>
          <p:cNvPr id="228" name="Google Shape;228;p28"/>
          <p:cNvSpPr txBox="1">
            <a:spLocks noGrp="1"/>
          </p:cNvSpPr>
          <p:nvPr>
            <p:ph type="body" idx="1"/>
          </p:nvPr>
        </p:nvSpPr>
        <p:spPr>
          <a:xfrm>
            <a:off x="714375" y="5194248"/>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29" name="Google Shape;229;p28"/>
          <p:cNvSpPr txBox="1">
            <a:spLocks noGrp="1"/>
          </p:cNvSpPr>
          <p:nvPr>
            <p:ph type="body" idx="3"/>
          </p:nvPr>
        </p:nvSpPr>
        <p:spPr>
          <a:xfrm>
            <a:off x="714375" y="4836658"/>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Barlow"/>
                <a:ea typeface="Barlow"/>
                <a:cs typeface="Barlow"/>
                <a:sym typeface="Barlow"/>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0" name="Google Shape;230;p28"/>
          <p:cNvSpPr txBox="1">
            <a:spLocks noGrp="1"/>
          </p:cNvSpPr>
          <p:nvPr>
            <p:ph type="title"/>
          </p:nvPr>
        </p:nvSpPr>
        <p:spPr>
          <a:xfrm>
            <a:off x="714375" y="604199"/>
            <a:ext cx="5157216"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1" name="Google Shape;231;p28"/>
          <p:cNvSpPr txBox="1">
            <a:spLocks noGrp="1"/>
          </p:cNvSpPr>
          <p:nvPr>
            <p:ph type="body" idx="4"/>
          </p:nvPr>
        </p:nvSpPr>
        <p:spPr>
          <a:xfrm>
            <a:off x="714375" y="3600880"/>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2" name="Google Shape;232;p28"/>
          <p:cNvSpPr txBox="1">
            <a:spLocks noGrp="1"/>
          </p:cNvSpPr>
          <p:nvPr>
            <p:ph type="body" idx="5"/>
          </p:nvPr>
        </p:nvSpPr>
        <p:spPr>
          <a:xfrm>
            <a:off x="714375" y="3908436"/>
            <a:ext cx="4059936"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233"/>
        <p:cNvGrpSpPr/>
        <p:nvPr/>
      </p:nvGrpSpPr>
      <p:grpSpPr>
        <a:xfrm>
          <a:off x="0" y="0"/>
          <a:ext cx="0" cy="0"/>
          <a:chOff x="0" y="0"/>
          <a:chExt cx="0" cy="0"/>
        </a:xfrm>
      </p:grpSpPr>
      <p:sp>
        <p:nvSpPr>
          <p:cNvPr id="234" name="Google Shape;234;p29"/>
          <p:cNvSpPr>
            <a:spLocks noGrp="1"/>
          </p:cNvSpPr>
          <p:nvPr>
            <p:ph type="pic" idx="2"/>
          </p:nvPr>
        </p:nvSpPr>
        <p:spPr>
          <a:xfrm>
            <a:off x="4506828" y="596015"/>
            <a:ext cx="3176549" cy="6261984"/>
          </a:xfrm>
          <a:prstGeom prst="rect">
            <a:avLst/>
          </a:prstGeom>
          <a:gradFill>
            <a:gsLst>
              <a:gs pos="0">
                <a:srgbClr val="D8D8D8"/>
              </a:gs>
              <a:gs pos="100000">
                <a:srgbClr val="A5A5A5"/>
              </a:gs>
            </a:gsLst>
            <a:lin ang="2700000" scaled="0"/>
          </a:gradFill>
          <a:ln>
            <a:noFill/>
          </a:ln>
        </p:spPr>
      </p:sp>
      <p:sp>
        <p:nvSpPr>
          <p:cNvPr id="235" name="Google Shape;235;p29"/>
          <p:cNvSpPr txBox="1">
            <a:spLocks noGrp="1"/>
          </p:cNvSpPr>
          <p:nvPr>
            <p:ph type="title"/>
          </p:nvPr>
        </p:nvSpPr>
        <p:spPr>
          <a:xfrm>
            <a:off x="905005" y="1469533"/>
            <a:ext cx="3355848" cy="144475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IBM Plex Sans SemiBold"/>
              <a:buNone/>
              <a:defRPr sz="44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6" name="Google Shape;236;p29"/>
          <p:cNvSpPr txBox="1">
            <a:spLocks noGrp="1"/>
          </p:cNvSpPr>
          <p:nvPr>
            <p:ph type="body" idx="1"/>
          </p:nvPr>
        </p:nvSpPr>
        <p:spPr>
          <a:xfrm>
            <a:off x="8632269" y="1986477"/>
            <a:ext cx="26243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7" name="Google Shape;237;p29"/>
          <p:cNvSpPr txBox="1">
            <a:spLocks noGrp="1"/>
          </p:cNvSpPr>
          <p:nvPr>
            <p:ph type="body" idx="3"/>
          </p:nvPr>
        </p:nvSpPr>
        <p:spPr>
          <a:xfrm>
            <a:off x="8632269" y="2356276"/>
            <a:ext cx="2606040"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8" name="Google Shape;238;p29"/>
          <p:cNvSpPr txBox="1">
            <a:spLocks noGrp="1"/>
          </p:cNvSpPr>
          <p:nvPr>
            <p:ph type="body" idx="4"/>
          </p:nvPr>
        </p:nvSpPr>
        <p:spPr>
          <a:xfrm>
            <a:off x="8632269" y="1346822"/>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9" name="Google Shape;239;p29"/>
          <p:cNvSpPr txBox="1">
            <a:spLocks noGrp="1"/>
          </p:cNvSpPr>
          <p:nvPr>
            <p:ph type="body" idx="5"/>
          </p:nvPr>
        </p:nvSpPr>
        <p:spPr>
          <a:xfrm>
            <a:off x="8632269" y="4358603"/>
            <a:ext cx="262432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0" name="Google Shape;240;p29"/>
          <p:cNvSpPr txBox="1">
            <a:spLocks noGrp="1"/>
          </p:cNvSpPr>
          <p:nvPr>
            <p:ph type="body" idx="6"/>
          </p:nvPr>
        </p:nvSpPr>
        <p:spPr>
          <a:xfrm>
            <a:off x="8632269" y="4728402"/>
            <a:ext cx="2606040"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1" name="Google Shape;241;p29"/>
          <p:cNvSpPr txBox="1">
            <a:spLocks noGrp="1"/>
          </p:cNvSpPr>
          <p:nvPr>
            <p:ph type="body" idx="7"/>
          </p:nvPr>
        </p:nvSpPr>
        <p:spPr>
          <a:xfrm>
            <a:off x="8632269" y="3718948"/>
            <a:ext cx="804672" cy="5852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2" name="Google Shape;242;p29"/>
          <p:cNvSpPr txBox="1">
            <a:spLocks noGrp="1"/>
          </p:cNvSpPr>
          <p:nvPr>
            <p:ph type="body" idx="8"/>
          </p:nvPr>
        </p:nvSpPr>
        <p:spPr>
          <a:xfrm>
            <a:off x="840184" y="4605789"/>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3" name="Google Shape;243;p29"/>
          <p:cNvSpPr txBox="1">
            <a:spLocks noGrp="1"/>
          </p:cNvSpPr>
          <p:nvPr>
            <p:ph type="body" idx="9"/>
          </p:nvPr>
        </p:nvSpPr>
        <p:spPr>
          <a:xfrm>
            <a:off x="840184" y="4913345"/>
            <a:ext cx="2999232"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9">
  <p:cSld name="29">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1030746" y="1052319"/>
            <a:ext cx="4343400"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46" name="Google Shape;246;p30"/>
          <p:cNvSpPr txBox="1">
            <a:spLocks noGrp="1"/>
          </p:cNvSpPr>
          <p:nvPr>
            <p:ph type="body" idx="1"/>
          </p:nvPr>
        </p:nvSpPr>
        <p:spPr>
          <a:xfrm>
            <a:off x="6596243" y="959974"/>
            <a:ext cx="34930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7" name="Google Shape;247;p30"/>
          <p:cNvSpPr txBox="1">
            <a:spLocks noGrp="1"/>
          </p:cNvSpPr>
          <p:nvPr>
            <p:ph type="body" idx="2"/>
          </p:nvPr>
        </p:nvSpPr>
        <p:spPr>
          <a:xfrm>
            <a:off x="6596243" y="1272668"/>
            <a:ext cx="4828032" cy="14447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p:cSld name="03">
    <p:spTree>
      <p:nvGrpSpPr>
        <p:cNvPr id="1" name="Shape 21"/>
        <p:cNvGrpSpPr/>
        <p:nvPr/>
      </p:nvGrpSpPr>
      <p:grpSpPr>
        <a:xfrm>
          <a:off x="0" y="0"/>
          <a:ext cx="0" cy="0"/>
          <a:chOff x="0" y="0"/>
          <a:chExt cx="0" cy="0"/>
        </a:xfrm>
      </p:grpSpPr>
      <p:sp>
        <p:nvSpPr>
          <p:cNvPr id="22" name="Google Shape;22;p4"/>
          <p:cNvSpPr>
            <a:spLocks noGrp="1"/>
          </p:cNvSpPr>
          <p:nvPr>
            <p:ph type="pic" idx="2"/>
          </p:nvPr>
        </p:nvSpPr>
        <p:spPr>
          <a:xfrm>
            <a:off x="0" y="0"/>
            <a:ext cx="12192000" cy="6858000"/>
          </a:xfrm>
          <a:prstGeom prst="rect">
            <a:avLst/>
          </a:prstGeom>
          <a:gradFill>
            <a:gsLst>
              <a:gs pos="0">
                <a:srgbClr val="D8D8D8"/>
              </a:gs>
              <a:gs pos="100000">
                <a:srgbClr val="A5A5A5"/>
              </a:gs>
            </a:gsLst>
            <a:lin ang="2700000" scaled="0"/>
          </a:gradFill>
          <a:ln>
            <a:noFill/>
          </a:ln>
        </p:spPr>
      </p:sp>
      <p:sp>
        <p:nvSpPr>
          <p:cNvPr id="23" name="Google Shape;23;p4"/>
          <p:cNvSpPr txBox="1">
            <a:spLocks noGrp="1"/>
          </p:cNvSpPr>
          <p:nvPr>
            <p:ph type="title"/>
          </p:nvPr>
        </p:nvSpPr>
        <p:spPr>
          <a:xfrm>
            <a:off x="2030413" y="2327447"/>
            <a:ext cx="8129016" cy="286207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IBM Plex Sans SemiBold"/>
              <a:buNone/>
              <a:defRPr sz="60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248"/>
        <p:cNvGrpSpPr/>
        <p:nvPr/>
      </p:nvGrpSpPr>
      <p:grpSpPr>
        <a:xfrm>
          <a:off x="0" y="0"/>
          <a:ext cx="0" cy="0"/>
          <a:chOff x="0" y="0"/>
          <a:chExt cx="0" cy="0"/>
        </a:xfrm>
      </p:grpSpPr>
      <p:sp>
        <p:nvSpPr>
          <p:cNvPr id="249" name="Google Shape;249;p31"/>
          <p:cNvSpPr txBox="1">
            <a:spLocks noGrp="1"/>
          </p:cNvSpPr>
          <p:nvPr>
            <p:ph type="title"/>
          </p:nvPr>
        </p:nvSpPr>
        <p:spPr>
          <a:xfrm>
            <a:off x="905005" y="1747456"/>
            <a:ext cx="4041648"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0" name="Google Shape;250;p31"/>
          <p:cNvSpPr txBox="1">
            <a:spLocks noGrp="1"/>
          </p:cNvSpPr>
          <p:nvPr>
            <p:ph type="body" idx="1"/>
          </p:nvPr>
        </p:nvSpPr>
        <p:spPr>
          <a:xfrm>
            <a:off x="533755" y="4441379"/>
            <a:ext cx="4251960" cy="12801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1"/>
        <p:cNvGrpSpPr/>
        <p:nvPr/>
      </p:nvGrpSpPr>
      <p:grpSpPr>
        <a:xfrm>
          <a:off x="0" y="0"/>
          <a:ext cx="0" cy="0"/>
          <a:chOff x="0" y="0"/>
          <a:chExt cx="0" cy="0"/>
        </a:xfrm>
      </p:grpSpPr>
      <p:sp>
        <p:nvSpPr>
          <p:cNvPr id="252" name="Google Shape;2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57">
          <p15:clr>
            <a:srgbClr val="FBAE40"/>
          </p15:clr>
        </p15:guide>
        <p15:guide id="3" pos="7423">
          <p15:clr>
            <a:srgbClr val="FBAE40"/>
          </p15:clr>
        </p15:guide>
        <p15:guide id="4" orient="horz" pos="4042">
          <p15:clr>
            <a:srgbClr val="FBAE40"/>
          </p15:clr>
        </p15:guide>
        <p15:guide id="5" orient="horz" pos="278">
          <p15:clr>
            <a:srgbClr val="FBAE40"/>
          </p15:clr>
        </p15:guide>
        <p15:guide id="6" orient="horz" pos="648">
          <p15:clr>
            <a:srgbClr val="FBAE40"/>
          </p15:clr>
        </p15:guide>
        <p15:guide id="7" orient="horz" pos="36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255"/>
        <p:cNvGrpSpPr/>
        <p:nvPr/>
      </p:nvGrpSpPr>
      <p:grpSpPr>
        <a:xfrm>
          <a:off x="0" y="0"/>
          <a:ext cx="0" cy="0"/>
          <a:chOff x="0" y="0"/>
          <a:chExt cx="0" cy="0"/>
        </a:xfrm>
      </p:grpSpPr>
      <p:sp>
        <p:nvSpPr>
          <p:cNvPr id="256" name="Google Shape;256;p33"/>
          <p:cNvSpPr>
            <a:spLocks noGrp="1"/>
          </p:cNvSpPr>
          <p:nvPr>
            <p:ph type="pic" idx="2"/>
          </p:nvPr>
        </p:nvSpPr>
        <p:spPr>
          <a:xfrm>
            <a:off x="1234261" y="2061025"/>
            <a:ext cx="3163200" cy="229320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Quicksand"/>
                <a:ea typeface="Quicksand"/>
                <a:cs typeface="Quicksand"/>
                <a:sym typeface="Quicksand"/>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9pPr>
          </a:lstStyle>
          <a:p>
            <a:r>
              <a:rPr lang="en-US"/>
              <a:t>Click icon to add picture</a:t>
            </a:r>
            <a:endParaRPr/>
          </a:p>
        </p:txBody>
      </p:sp>
      <p:sp>
        <p:nvSpPr>
          <p:cNvPr id="257" name="Google Shape;257;p33"/>
          <p:cNvSpPr>
            <a:spLocks noGrp="1"/>
          </p:cNvSpPr>
          <p:nvPr>
            <p:ph type="pic" idx="3"/>
          </p:nvPr>
        </p:nvSpPr>
        <p:spPr>
          <a:xfrm>
            <a:off x="7794390" y="2061025"/>
            <a:ext cx="3163200" cy="229320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Quicksand"/>
                <a:ea typeface="Quicksand"/>
                <a:cs typeface="Quicksand"/>
                <a:sym typeface="Quicksand"/>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9pPr>
          </a:lstStyle>
          <a:p>
            <a:r>
              <a:rPr lang="en-US"/>
              <a:t>Click icon to add picture</a:t>
            </a:r>
            <a:endParaRPr/>
          </a:p>
        </p:txBody>
      </p:sp>
      <p:sp>
        <p:nvSpPr>
          <p:cNvPr id="258" name="Google Shape;258;p33"/>
          <p:cNvSpPr>
            <a:spLocks noGrp="1"/>
          </p:cNvSpPr>
          <p:nvPr>
            <p:ph type="pic" idx="4"/>
          </p:nvPr>
        </p:nvSpPr>
        <p:spPr>
          <a:xfrm>
            <a:off x="4514325" y="2061025"/>
            <a:ext cx="3163200" cy="229320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Quicksand"/>
                <a:ea typeface="Quicksand"/>
                <a:cs typeface="Quicksand"/>
                <a:sym typeface="Quicksand"/>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icksand"/>
                <a:ea typeface="Quicksand"/>
                <a:cs typeface="Quicksand"/>
                <a:sym typeface="Quicksand"/>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icksand"/>
                <a:ea typeface="Quicksand"/>
                <a:cs typeface="Quicksand"/>
                <a:sym typeface="Quicksand"/>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Quicksand"/>
                <a:ea typeface="Quicksand"/>
                <a:cs typeface="Quicksand"/>
                <a:sym typeface="Quicksand"/>
              </a:defRPr>
            </a:lvl9pPr>
          </a:lstStyle>
          <a:p>
            <a:r>
              <a:rPr lang="en-US"/>
              <a:t>Click icon to add picture</a:t>
            </a:r>
            <a:endParaRPr/>
          </a:p>
        </p:txBody>
      </p:sp>
      <p:sp>
        <p:nvSpPr>
          <p:cNvPr id="259" name="Google Shape;259;p33"/>
          <p:cNvSpPr txBox="1">
            <a:spLocks noGrp="1"/>
          </p:cNvSpPr>
          <p:nvPr>
            <p:ph type="title"/>
          </p:nvPr>
        </p:nvSpPr>
        <p:spPr>
          <a:xfrm>
            <a:off x="1574100" y="381424"/>
            <a:ext cx="90441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4400"/>
              <a:buFont typeface="Montserrat"/>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260" name="Google Shape;260;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2" name="Google Shape;262;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900"/>
            </a:lvl1pPr>
            <a:lvl2pPr marL="0" lvl="1" indent="0" algn="r" rtl="0">
              <a:spcBef>
                <a:spcPts val="0"/>
              </a:spcBef>
              <a:buNone/>
              <a:defRPr sz="1900"/>
            </a:lvl2pPr>
            <a:lvl3pPr marL="0" lvl="2" indent="0" algn="r" rtl="0">
              <a:spcBef>
                <a:spcPts val="0"/>
              </a:spcBef>
              <a:buNone/>
              <a:defRPr sz="1900"/>
            </a:lvl3pPr>
            <a:lvl4pPr marL="0" lvl="3" indent="0" algn="r" rtl="0">
              <a:spcBef>
                <a:spcPts val="0"/>
              </a:spcBef>
              <a:buNone/>
              <a:defRPr sz="1900"/>
            </a:lvl4pPr>
            <a:lvl5pPr marL="0" lvl="4" indent="0" algn="r" rtl="0">
              <a:spcBef>
                <a:spcPts val="0"/>
              </a:spcBef>
              <a:buNone/>
              <a:defRPr sz="1900"/>
            </a:lvl5pPr>
            <a:lvl6pPr marL="0" lvl="5" indent="0" algn="r" rtl="0">
              <a:spcBef>
                <a:spcPts val="0"/>
              </a:spcBef>
              <a:buNone/>
              <a:defRPr sz="1900"/>
            </a:lvl6pPr>
            <a:lvl7pPr marL="0" lvl="6" indent="0" algn="r" rtl="0">
              <a:spcBef>
                <a:spcPts val="0"/>
              </a:spcBef>
              <a:buNone/>
              <a:defRPr sz="1900"/>
            </a:lvl7pPr>
            <a:lvl8pPr marL="0" lvl="7" indent="0" algn="r" rtl="0">
              <a:spcBef>
                <a:spcPts val="0"/>
              </a:spcBef>
              <a:buNone/>
              <a:defRPr sz="1900"/>
            </a:lvl8pPr>
            <a:lvl9pPr marL="0" lvl="8" indent="0" algn="r" rtl="0">
              <a:spcBef>
                <a:spcPts val="0"/>
              </a:spcBef>
              <a:buNone/>
              <a:defRPr sz="19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265" name="Google Shape;265;p34"/>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228600" rtl="0">
              <a:spcBef>
                <a:spcPts val="1000"/>
              </a:spcBef>
              <a:spcAft>
                <a:spcPts val="0"/>
              </a:spcAft>
              <a:buSzPts val="2800"/>
              <a:buNone/>
              <a:defRPr/>
            </a:lvl1pPr>
            <a:lvl2pPr marL="914400" lvl="1" indent="-228600" rtl="0">
              <a:spcBef>
                <a:spcPts val="500"/>
              </a:spcBef>
              <a:spcAft>
                <a:spcPts val="0"/>
              </a:spcAft>
              <a:buSzPts val="2400"/>
              <a:buNone/>
              <a:defRPr/>
            </a:lvl2pPr>
            <a:lvl3pPr marL="1371600" lvl="2" indent="-228600" rtl="0">
              <a:spcBef>
                <a:spcPts val="500"/>
              </a:spcBef>
              <a:spcAft>
                <a:spcPts val="0"/>
              </a:spcAft>
              <a:buSzPts val="2000"/>
              <a:buNone/>
              <a:defRPr/>
            </a:lvl3pPr>
            <a:lvl4pPr marL="1828800" lvl="3" indent="-228600" rtl="0">
              <a:spcBef>
                <a:spcPts val="500"/>
              </a:spcBef>
              <a:spcAft>
                <a:spcPts val="0"/>
              </a:spcAft>
              <a:buSzPts val="1800"/>
              <a:buNone/>
              <a:defRPr/>
            </a:lvl4pPr>
            <a:lvl5pPr marL="2286000" lvl="4" indent="-228600" rtl="0">
              <a:spcBef>
                <a:spcPts val="500"/>
              </a:spcBef>
              <a:spcAft>
                <a:spcPts val="0"/>
              </a:spcAft>
              <a:buSzPts val="1800"/>
              <a:buNone/>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pPr lvl="0"/>
            <a:r>
              <a:rPr lang="en-US"/>
              <a:t>Click to edit Master text styles</a:t>
            </a:r>
          </a:p>
        </p:txBody>
      </p:sp>
      <p:sp>
        <p:nvSpPr>
          <p:cNvPr id="266" name="Google Shape;266;p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 Master Layout">
  <p:cSld name="1 Master Layout">
    <p:spTree>
      <p:nvGrpSpPr>
        <p:cNvPr id="1" name="Shape 267"/>
        <p:cNvGrpSpPr/>
        <p:nvPr/>
      </p:nvGrpSpPr>
      <p:grpSpPr>
        <a:xfrm>
          <a:off x="0" y="0"/>
          <a:ext cx="0" cy="0"/>
          <a:chOff x="0" y="0"/>
          <a:chExt cx="0" cy="0"/>
        </a:xfrm>
      </p:grpSpPr>
      <p:sp>
        <p:nvSpPr>
          <p:cNvPr id="268" name="Google Shape;268;p35"/>
          <p:cNvSpPr>
            <a:spLocks noGrp="1"/>
          </p:cNvSpPr>
          <p:nvPr>
            <p:ph type="pic" idx="2"/>
          </p:nvPr>
        </p:nvSpPr>
        <p:spPr>
          <a:xfrm>
            <a:off x="0" y="0"/>
            <a:ext cx="12192000" cy="6858000"/>
          </a:xfrm>
          <a:prstGeom prst="rect">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3"/>
        <p:cNvGrpSpPr/>
        <p:nvPr/>
      </p:nvGrpSpPr>
      <p:grpSpPr>
        <a:xfrm>
          <a:off x="0" y="0"/>
          <a:ext cx="0" cy="0"/>
          <a:chOff x="0" y="0"/>
          <a:chExt cx="0" cy="0"/>
        </a:xfrm>
      </p:grpSpPr>
      <p:sp>
        <p:nvSpPr>
          <p:cNvPr id="274" name="Google Shape;274;p37"/>
          <p:cNvSpPr txBox="1">
            <a:spLocks noGrp="1"/>
          </p:cNvSpPr>
          <p:nvPr>
            <p:ph type="ctrTitle"/>
          </p:nvPr>
        </p:nvSpPr>
        <p:spPr>
          <a:xfrm>
            <a:off x="415611" y="992767"/>
            <a:ext cx="11360700" cy="2736900"/>
          </a:xfrm>
          <a:prstGeom prst="rect">
            <a:avLst/>
          </a:prstGeom>
        </p:spPr>
        <p:txBody>
          <a:bodyPr spcFirstLastPara="1" wrap="square" lIns="124175" tIns="124175" rIns="124175" bIns="124175" anchor="b" anchorCtr="0">
            <a:noAutofit/>
          </a:bodyPr>
          <a:lstStyle>
            <a:lvl1pPr lvl="0" algn="ctr" rtl="0">
              <a:spcBef>
                <a:spcPts val="0"/>
              </a:spcBef>
              <a:spcAft>
                <a:spcPts val="0"/>
              </a:spcAft>
              <a:buSzPts val="7100"/>
              <a:buNone/>
              <a:defRPr sz="7100"/>
            </a:lvl1pPr>
            <a:lvl2pPr lvl="1" algn="ctr" rtl="0">
              <a:spcBef>
                <a:spcPts val="0"/>
              </a:spcBef>
              <a:spcAft>
                <a:spcPts val="0"/>
              </a:spcAft>
              <a:buSzPts val="7100"/>
              <a:buNone/>
              <a:defRPr sz="7100"/>
            </a:lvl2pPr>
            <a:lvl3pPr lvl="2" algn="ctr" rtl="0">
              <a:spcBef>
                <a:spcPts val="0"/>
              </a:spcBef>
              <a:spcAft>
                <a:spcPts val="0"/>
              </a:spcAft>
              <a:buSzPts val="7100"/>
              <a:buNone/>
              <a:defRPr sz="7100"/>
            </a:lvl3pPr>
            <a:lvl4pPr lvl="3" algn="ctr" rtl="0">
              <a:spcBef>
                <a:spcPts val="0"/>
              </a:spcBef>
              <a:spcAft>
                <a:spcPts val="0"/>
              </a:spcAft>
              <a:buSzPts val="7100"/>
              <a:buNone/>
              <a:defRPr sz="7100"/>
            </a:lvl4pPr>
            <a:lvl5pPr lvl="4" algn="ctr" rtl="0">
              <a:spcBef>
                <a:spcPts val="0"/>
              </a:spcBef>
              <a:spcAft>
                <a:spcPts val="0"/>
              </a:spcAft>
              <a:buSzPts val="7100"/>
              <a:buNone/>
              <a:defRPr sz="7100"/>
            </a:lvl5pPr>
            <a:lvl6pPr lvl="5" algn="ctr" rtl="0">
              <a:spcBef>
                <a:spcPts val="0"/>
              </a:spcBef>
              <a:spcAft>
                <a:spcPts val="0"/>
              </a:spcAft>
              <a:buSzPts val="7100"/>
              <a:buNone/>
              <a:defRPr sz="7100"/>
            </a:lvl6pPr>
            <a:lvl7pPr lvl="6" algn="ctr" rtl="0">
              <a:spcBef>
                <a:spcPts val="0"/>
              </a:spcBef>
              <a:spcAft>
                <a:spcPts val="0"/>
              </a:spcAft>
              <a:buSzPts val="7100"/>
              <a:buNone/>
              <a:defRPr sz="7100"/>
            </a:lvl7pPr>
            <a:lvl8pPr lvl="7" algn="ctr" rtl="0">
              <a:spcBef>
                <a:spcPts val="0"/>
              </a:spcBef>
              <a:spcAft>
                <a:spcPts val="0"/>
              </a:spcAft>
              <a:buSzPts val="7100"/>
              <a:buNone/>
              <a:defRPr sz="7100"/>
            </a:lvl8pPr>
            <a:lvl9pPr lvl="8" algn="ctr" rtl="0">
              <a:spcBef>
                <a:spcPts val="0"/>
              </a:spcBef>
              <a:spcAft>
                <a:spcPts val="0"/>
              </a:spcAft>
              <a:buSzPts val="7100"/>
              <a:buNone/>
              <a:defRPr sz="7100"/>
            </a:lvl9pPr>
          </a:lstStyle>
          <a:p>
            <a:endParaRPr/>
          </a:p>
        </p:txBody>
      </p:sp>
      <p:sp>
        <p:nvSpPr>
          <p:cNvPr id="275" name="Google Shape;275;p37"/>
          <p:cNvSpPr txBox="1">
            <a:spLocks noGrp="1"/>
          </p:cNvSpPr>
          <p:nvPr>
            <p:ph type="subTitle" idx="1"/>
          </p:nvPr>
        </p:nvSpPr>
        <p:spPr>
          <a:xfrm>
            <a:off x="415600" y="3778833"/>
            <a:ext cx="11360700" cy="1056900"/>
          </a:xfrm>
          <a:prstGeom prst="rect">
            <a:avLst/>
          </a:prstGeom>
        </p:spPr>
        <p:txBody>
          <a:bodyPr spcFirstLastPara="1" wrap="square" lIns="124175" tIns="124175" rIns="124175" bIns="124175"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76" name="Google Shape;276;p37"/>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7"/>
        <p:cNvGrpSpPr/>
        <p:nvPr/>
      </p:nvGrpSpPr>
      <p:grpSpPr>
        <a:xfrm>
          <a:off x="0" y="0"/>
          <a:ext cx="0" cy="0"/>
          <a:chOff x="0" y="0"/>
          <a:chExt cx="0" cy="0"/>
        </a:xfrm>
      </p:grpSpPr>
      <p:sp>
        <p:nvSpPr>
          <p:cNvPr id="278" name="Google Shape;278;p38"/>
          <p:cNvSpPr txBox="1">
            <a:spLocks noGrp="1"/>
          </p:cNvSpPr>
          <p:nvPr>
            <p:ph type="title"/>
          </p:nvPr>
        </p:nvSpPr>
        <p:spPr>
          <a:xfrm>
            <a:off x="415600" y="2867800"/>
            <a:ext cx="11360700" cy="1122300"/>
          </a:xfrm>
          <a:prstGeom prst="rect">
            <a:avLst/>
          </a:prstGeom>
        </p:spPr>
        <p:txBody>
          <a:bodyPr spcFirstLastPara="1" wrap="square" lIns="124175" tIns="124175" rIns="124175" bIns="124175" anchor="ctr" anchorCtr="0">
            <a:noAutofit/>
          </a:bodyPr>
          <a:lstStyle>
            <a:lvl1pPr lvl="0" algn="ctr" rtl="0">
              <a:spcBef>
                <a:spcPts val="0"/>
              </a:spcBef>
              <a:spcAft>
                <a:spcPts val="0"/>
              </a:spcAft>
              <a:buSzPts val="4900"/>
              <a:buNone/>
              <a:defRPr sz="4900"/>
            </a:lvl1pPr>
            <a:lvl2pPr lvl="1" algn="ctr" rtl="0">
              <a:spcBef>
                <a:spcPts val="0"/>
              </a:spcBef>
              <a:spcAft>
                <a:spcPts val="0"/>
              </a:spcAft>
              <a:buSzPts val="4900"/>
              <a:buNone/>
              <a:defRPr sz="4900"/>
            </a:lvl2pPr>
            <a:lvl3pPr lvl="2" algn="ctr" rtl="0">
              <a:spcBef>
                <a:spcPts val="0"/>
              </a:spcBef>
              <a:spcAft>
                <a:spcPts val="0"/>
              </a:spcAft>
              <a:buSzPts val="4900"/>
              <a:buNone/>
              <a:defRPr sz="4900"/>
            </a:lvl3pPr>
            <a:lvl4pPr lvl="3" algn="ctr" rtl="0">
              <a:spcBef>
                <a:spcPts val="0"/>
              </a:spcBef>
              <a:spcAft>
                <a:spcPts val="0"/>
              </a:spcAft>
              <a:buSzPts val="4900"/>
              <a:buNone/>
              <a:defRPr sz="4900"/>
            </a:lvl4pPr>
            <a:lvl5pPr lvl="4" algn="ctr" rtl="0">
              <a:spcBef>
                <a:spcPts val="0"/>
              </a:spcBef>
              <a:spcAft>
                <a:spcPts val="0"/>
              </a:spcAft>
              <a:buSzPts val="4900"/>
              <a:buNone/>
              <a:defRPr sz="4900"/>
            </a:lvl5pPr>
            <a:lvl6pPr lvl="5" algn="ctr" rtl="0">
              <a:spcBef>
                <a:spcPts val="0"/>
              </a:spcBef>
              <a:spcAft>
                <a:spcPts val="0"/>
              </a:spcAft>
              <a:buSzPts val="4900"/>
              <a:buNone/>
              <a:defRPr sz="4900"/>
            </a:lvl6pPr>
            <a:lvl7pPr lvl="6" algn="ctr" rtl="0">
              <a:spcBef>
                <a:spcPts val="0"/>
              </a:spcBef>
              <a:spcAft>
                <a:spcPts val="0"/>
              </a:spcAft>
              <a:buSzPts val="4900"/>
              <a:buNone/>
              <a:defRPr sz="4900"/>
            </a:lvl7pPr>
            <a:lvl8pPr lvl="7" algn="ctr" rtl="0">
              <a:spcBef>
                <a:spcPts val="0"/>
              </a:spcBef>
              <a:spcAft>
                <a:spcPts val="0"/>
              </a:spcAft>
              <a:buSzPts val="4900"/>
              <a:buNone/>
              <a:defRPr sz="4900"/>
            </a:lvl8pPr>
            <a:lvl9pPr lvl="8" algn="ctr" rtl="0">
              <a:spcBef>
                <a:spcPts val="0"/>
              </a:spcBef>
              <a:spcAft>
                <a:spcPts val="0"/>
              </a:spcAft>
              <a:buSzPts val="4900"/>
              <a:buNone/>
              <a:defRPr sz="4900"/>
            </a:lvl9pPr>
          </a:lstStyle>
          <a:p>
            <a:endParaRPr/>
          </a:p>
        </p:txBody>
      </p:sp>
      <p:sp>
        <p:nvSpPr>
          <p:cNvPr id="279" name="Google Shape;279;p38"/>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415600" y="593367"/>
            <a:ext cx="11360700" cy="763500"/>
          </a:xfrm>
          <a:prstGeom prst="rect">
            <a:avLst/>
          </a:prstGeom>
        </p:spPr>
        <p:txBody>
          <a:bodyPr spcFirstLastPara="1" wrap="square" lIns="124175" tIns="124175" rIns="124175" bIns="12417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82" name="Google Shape;282;p39"/>
          <p:cNvSpPr txBox="1">
            <a:spLocks noGrp="1"/>
          </p:cNvSpPr>
          <p:nvPr>
            <p:ph type="body" idx="1"/>
          </p:nvPr>
        </p:nvSpPr>
        <p:spPr>
          <a:xfrm>
            <a:off x="415600" y="1536633"/>
            <a:ext cx="11360700" cy="4555200"/>
          </a:xfrm>
          <a:prstGeom prst="rect">
            <a:avLst/>
          </a:prstGeom>
        </p:spPr>
        <p:txBody>
          <a:bodyPr spcFirstLastPara="1" wrap="square" lIns="124175" tIns="124175" rIns="124175" bIns="124175"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83" name="Google Shape;283;p39"/>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415600" y="593367"/>
            <a:ext cx="11360700" cy="763500"/>
          </a:xfrm>
          <a:prstGeom prst="rect">
            <a:avLst/>
          </a:prstGeom>
        </p:spPr>
        <p:txBody>
          <a:bodyPr spcFirstLastPara="1" wrap="square" lIns="124175" tIns="124175" rIns="124175" bIns="12417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86" name="Google Shape;286;p40"/>
          <p:cNvSpPr txBox="1">
            <a:spLocks noGrp="1"/>
          </p:cNvSpPr>
          <p:nvPr>
            <p:ph type="body" idx="1"/>
          </p:nvPr>
        </p:nvSpPr>
        <p:spPr>
          <a:xfrm>
            <a:off x="415600" y="1536633"/>
            <a:ext cx="5333100" cy="4555200"/>
          </a:xfrm>
          <a:prstGeom prst="rect">
            <a:avLst/>
          </a:prstGeom>
        </p:spPr>
        <p:txBody>
          <a:bodyPr spcFirstLastPara="1" wrap="square" lIns="124175" tIns="124175" rIns="124175" bIns="124175"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7" name="Google Shape;287;p40"/>
          <p:cNvSpPr txBox="1">
            <a:spLocks noGrp="1"/>
          </p:cNvSpPr>
          <p:nvPr>
            <p:ph type="body" idx="2"/>
          </p:nvPr>
        </p:nvSpPr>
        <p:spPr>
          <a:xfrm>
            <a:off x="6443200" y="1536633"/>
            <a:ext cx="5333100" cy="4555200"/>
          </a:xfrm>
          <a:prstGeom prst="rect">
            <a:avLst/>
          </a:prstGeom>
        </p:spPr>
        <p:txBody>
          <a:bodyPr spcFirstLastPara="1" wrap="square" lIns="124175" tIns="124175" rIns="124175" bIns="124175"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8" name="Google Shape;288;p40"/>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415600" y="593367"/>
            <a:ext cx="11360700" cy="763500"/>
          </a:xfrm>
          <a:prstGeom prst="rect">
            <a:avLst/>
          </a:prstGeom>
        </p:spPr>
        <p:txBody>
          <a:bodyPr spcFirstLastPara="1" wrap="square" lIns="124175" tIns="124175" rIns="124175" bIns="12417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91" name="Google Shape;291;p41"/>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4"/>
        <p:cNvGrpSpPr/>
        <p:nvPr/>
      </p:nvGrpSpPr>
      <p:grpSpPr>
        <a:xfrm>
          <a:off x="0" y="0"/>
          <a:ext cx="0" cy="0"/>
          <a:chOff x="0" y="0"/>
          <a:chExt cx="0" cy="0"/>
        </a:xfrm>
      </p:grpSpPr>
      <p:sp>
        <p:nvSpPr>
          <p:cNvPr id="25" name="Google Shape;25;p5"/>
          <p:cNvSpPr>
            <a:spLocks noGrp="1"/>
          </p:cNvSpPr>
          <p:nvPr>
            <p:ph type="pic" idx="2"/>
          </p:nvPr>
        </p:nvSpPr>
        <p:spPr>
          <a:xfrm>
            <a:off x="1" y="0"/>
            <a:ext cx="5688013" cy="6857999"/>
          </a:xfrm>
          <a:prstGeom prst="rect">
            <a:avLst/>
          </a:prstGeom>
          <a:gradFill>
            <a:gsLst>
              <a:gs pos="0">
                <a:srgbClr val="D8D8D8"/>
              </a:gs>
              <a:gs pos="100000">
                <a:srgbClr val="A5A5A5"/>
              </a:gs>
            </a:gsLst>
            <a:lin ang="2700000" scaled="0"/>
          </a:gradFill>
          <a:ln>
            <a:noFill/>
          </a:ln>
        </p:spPr>
      </p:sp>
      <p:sp>
        <p:nvSpPr>
          <p:cNvPr id="26" name="Google Shape;26;p5"/>
          <p:cNvSpPr txBox="1">
            <a:spLocks noGrp="1"/>
          </p:cNvSpPr>
          <p:nvPr>
            <p:ph type="title"/>
          </p:nvPr>
        </p:nvSpPr>
        <p:spPr>
          <a:xfrm>
            <a:off x="6096000" y="1345585"/>
            <a:ext cx="5074920" cy="8321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7" name="Google Shape;27;p5"/>
          <p:cNvSpPr txBox="1">
            <a:spLocks noGrp="1"/>
          </p:cNvSpPr>
          <p:nvPr>
            <p:ph type="body" idx="1"/>
          </p:nvPr>
        </p:nvSpPr>
        <p:spPr>
          <a:xfrm>
            <a:off x="7343866" y="3640221"/>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5"/>
          <p:cNvSpPr txBox="1">
            <a:spLocks noGrp="1"/>
          </p:cNvSpPr>
          <p:nvPr>
            <p:ph type="body" idx="3"/>
          </p:nvPr>
        </p:nvSpPr>
        <p:spPr>
          <a:xfrm>
            <a:off x="7343866" y="3923074"/>
            <a:ext cx="405079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9" name="Google Shape;29;p5"/>
          <p:cNvSpPr txBox="1">
            <a:spLocks noGrp="1"/>
          </p:cNvSpPr>
          <p:nvPr>
            <p:ph type="body" idx="4"/>
          </p:nvPr>
        </p:nvSpPr>
        <p:spPr>
          <a:xfrm>
            <a:off x="6475255" y="3635484"/>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5"/>
          <p:cNvSpPr txBox="1">
            <a:spLocks noGrp="1"/>
          </p:cNvSpPr>
          <p:nvPr>
            <p:ph type="body" idx="5"/>
          </p:nvPr>
        </p:nvSpPr>
        <p:spPr>
          <a:xfrm>
            <a:off x="7343866" y="5039772"/>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1" name="Google Shape;31;p5"/>
          <p:cNvSpPr txBox="1">
            <a:spLocks noGrp="1"/>
          </p:cNvSpPr>
          <p:nvPr>
            <p:ph type="body" idx="6"/>
          </p:nvPr>
        </p:nvSpPr>
        <p:spPr>
          <a:xfrm>
            <a:off x="7343866" y="5323970"/>
            <a:ext cx="4050792" cy="7680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2" name="Google Shape;32;p5"/>
          <p:cNvSpPr txBox="1">
            <a:spLocks noGrp="1"/>
          </p:cNvSpPr>
          <p:nvPr>
            <p:ph type="body" idx="7"/>
          </p:nvPr>
        </p:nvSpPr>
        <p:spPr>
          <a:xfrm>
            <a:off x="6475255" y="5035035"/>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415600" y="740800"/>
            <a:ext cx="3744000" cy="1007700"/>
          </a:xfrm>
          <a:prstGeom prst="rect">
            <a:avLst/>
          </a:prstGeom>
        </p:spPr>
        <p:txBody>
          <a:bodyPr spcFirstLastPara="1" wrap="square" lIns="124175" tIns="124175" rIns="124175" bIns="124175"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94" name="Google Shape;294;p42"/>
          <p:cNvSpPr txBox="1">
            <a:spLocks noGrp="1"/>
          </p:cNvSpPr>
          <p:nvPr>
            <p:ph type="body" idx="1"/>
          </p:nvPr>
        </p:nvSpPr>
        <p:spPr>
          <a:xfrm>
            <a:off x="415600" y="1852800"/>
            <a:ext cx="3744000" cy="4239300"/>
          </a:xfrm>
          <a:prstGeom prst="rect">
            <a:avLst/>
          </a:prstGeom>
        </p:spPr>
        <p:txBody>
          <a:bodyPr spcFirstLastPara="1" wrap="square" lIns="124175" tIns="124175" rIns="124175" bIns="124175"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95" name="Google Shape;295;p42"/>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6"/>
        <p:cNvGrpSpPr/>
        <p:nvPr/>
      </p:nvGrpSpPr>
      <p:grpSpPr>
        <a:xfrm>
          <a:off x="0" y="0"/>
          <a:ext cx="0" cy="0"/>
          <a:chOff x="0" y="0"/>
          <a:chExt cx="0" cy="0"/>
        </a:xfrm>
      </p:grpSpPr>
      <p:sp>
        <p:nvSpPr>
          <p:cNvPr id="297" name="Google Shape;297;p43"/>
          <p:cNvSpPr txBox="1">
            <a:spLocks noGrp="1"/>
          </p:cNvSpPr>
          <p:nvPr>
            <p:ph type="title"/>
          </p:nvPr>
        </p:nvSpPr>
        <p:spPr>
          <a:xfrm>
            <a:off x="653667" y="600200"/>
            <a:ext cx="8490300" cy="5454300"/>
          </a:xfrm>
          <a:prstGeom prst="rect">
            <a:avLst/>
          </a:prstGeom>
        </p:spPr>
        <p:txBody>
          <a:bodyPr spcFirstLastPara="1" wrap="square" lIns="124175" tIns="124175" rIns="124175" bIns="124175" anchor="ctr" anchorCtr="0">
            <a:noAutofit/>
          </a:bodyPr>
          <a:lstStyle>
            <a:lvl1pPr lvl="0" rtl="0">
              <a:spcBef>
                <a:spcPts val="0"/>
              </a:spcBef>
              <a:spcAft>
                <a:spcPts val="0"/>
              </a:spcAft>
              <a:buSzPts val="6500"/>
              <a:buNone/>
              <a:defRPr sz="6500"/>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a:endParaRPr/>
          </a:p>
        </p:txBody>
      </p:sp>
      <p:sp>
        <p:nvSpPr>
          <p:cNvPr id="298" name="Google Shape;298;p43"/>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9"/>
        <p:cNvGrpSpPr/>
        <p:nvPr/>
      </p:nvGrpSpPr>
      <p:grpSpPr>
        <a:xfrm>
          <a:off x="0" y="0"/>
          <a:ext cx="0" cy="0"/>
          <a:chOff x="0" y="0"/>
          <a:chExt cx="0" cy="0"/>
        </a:xfrm>
      </p:grpSpPr>
      <p:sp>
        <p:nvSpPr>
          <p:cNvPr id="300" name="Google Shape;300;p44"/>
          <p:cNvSpPr/>
          <p:nvPr/>
        </p:nvSpPr>
        <p:spPr>
          <a:xfrm>
            <a:off x="6096000" y="-167"/>
            <a:ext cx="6096000" cy="6858000"/>
          </a:xfrm>
          <a:prstGeom prst="rect">
            <a:avLst/>
          </a:prstGeom>
          <a:solidFill>
            <a:schemeClr val="lt2"/>
          </a:solidFill>
          <a:ln>
            <a:noFill/>
          </a:ln>
        </p:spPr>
        <p:txBody>
          <a:bodyPr spcFirstLastPara="1" wrap="square" lIns="124175" tIns="124175" rIns="124175" bIns="124175" anchor="ctr" anchorCtr="0">
            <a:noAutofit/>
          </a:bodyPr>
          <a:lstStyle/>
          <a:p>
            <a:pPr marL="0" lvl="0" indent="0" algn="l" rtl="0">
              <a:spcBef>
                <a:spcPts val="0"/>
              </a:spcBef>
              <a:spcAft>
                <a:spcPts val="0"/>
              </a:spcAft>
              <a:buNone/>
            </a:pPr>
            <a:endParaRPr/>
          </a:p>
        </p:txBody>
      </p:sp>
      <p:sp>
        <p:nvSpPr>
          <p:cNvPr id="301" name="Google Shape;301;p44"/>
          <p:cNvSpPr txBox="1">
            <a:spLocks noGrp="1"/>
          </p:cNvSpPr>
          <p:nvPr>
            <p:ph type="title"/>
          </p:nvPr>
        </p:nvSpPr>
        <p:spPr>
          <a:xfrm>
            <a:off x="354000" y="1644233"/>
            <a:ext cx="5393700" cy="1976400"/>
          </a:xfrm>
          <a:prstGeom prst="rect">
            <a:avLst/>
          </a:prstGeom>
        </p:spPr>
        <p:txBody>
          <a:bodyPr spcFirstLastPara="1" wrap="square" lIns="124175" tIns="124175" rIns="124175" bIns="124175" anchor="b" anchorCtr="0">
            <a:noAutofit/>
          </a:bodyPr>
          <a:lstStyle>
            <a:lvl1pPr lvl="0" algn="ctr" rtl="0">
              <a:spcBef>
                <a:spcPts val="0"/>
              </a:spcBef>
              <a:spcAft>
                <a:spcPts val="0"/>
              </a:spcAft>
              <a:buSzPts val="5700"/>
              <a:buNone/>
              <a:defRPr sz="5700"/>
            </a:lvl1pPr>
            <a:lvl2pPr lvl="1" algn="ctr" rtl="0">
              <a:spcBef>
                <a:spcPts val="0"/>
              </a:spcBef>
              <a:spcAft>
                <a:spcPts val="0"/>
              </a:spcAft>
              <a:buSzPts val="5700"/>
              <a:buNone/>
              <a:defRPr sz="5700"/>
            </a:lvl2pPr>
            <a:lvl3pPr lvl="2" algn="ctr" rtl="0">
              <a:spcBef>
                <a:spcPts val="0"/>
              </a:spcBef>
              <a:spcAft>
                <a:spcPts val="0"/>
              </a:spcAft>
              <a:buSzPts val="5700"/>
              <a:buNone/>
              <a:defRPr sz="5700"/>
            </a:lvl3pPr>
            <a:lvl4pPr lvl="3" algn="ctr" rtl="0">
              <a:spcBef>
                <a:spcPts val="0"/>
              </a:spcBef>
              <a:spcAft>
                <a:spcPts val="0"/>
              </a:spcAft>
              <a:buSzPts val="5700"/>
              <a:buNone/>
              <a:defRPr sz="5700"/>
            </a:lvl4pPr>
            <a:lvl5pPr lvl="4" algn="ctr" rtl="0">
              <a:spcBef>
                <a:spcPts val="0"/>
              </a:spcBef>
              <a:spcAft>
                <a:spcPts val="0"/>
              </a:spcAft>
              <a:buSzPts val="5700"/>
              <a:buNone/>
              <a:defRPr sz="5700"/>
            </a:lvl5pPr>
            <a:lvl6pPr lvl="5" algn="ctr" rtl="0">
              <a:spcBef>
                <a:spcPts val="0"/>
              </a:spcBef>
              <a:spcAft>
                <a:spcPts val="0"/>
              </a:spcAft>
              <a:buSzPts val="5700"/>
              <a:buNone/>
              <a:defRPr sz="5700"/>
            </a:lvl6pPr>
            <a:lvl7pPr lvl="6" algn="ctr" rtl="0">
              <a:spcBef>
                <a:spcPts val="0"/>
              </a:spcBef>
              <a:spcAft>
                <a:spcPts val="0"/>
              </a:spcAft>
              <a:buSzPts val="5700"/>
              <a:buNone/>
              <a:defRPr sz="5700"/>
            </a:lvl7pPr>
            <a:lvl8pPr lvl="7" algn="ctr" rtl="0">
              <a:spcBef>
                <a:spcPts val="0"/>
              </a:spcBef>
              <a:spcAft>
                <a:spcPts val="0"/>
              </a:spcAft>
              <a:buSzPts val="5700"/>
              <a:buNone/>
              <a:defRPr sz="5700"/>
            </a:lvl8pPr>
            <a:lvl9pPr lvl="8" algn="ctr" rtl="0">
              <a:spcBef>
                <a:spcPts val="0"/>
              </a:spcBef>
              <a:spcAft>
                <a:spcPts val="0"/>
              </a:spcAft>
              <a:buSzPts val="5700"/>
              <a:buNone/>
              <a:defRPr sz="5700"/>
            </a:lvl9pPr>
          </a:lstStyle>
          <a:p>
            <a:endParaRPr/>
          </a:p>
        </p:txBody>
      </p:sp>
      <p:sp>
        <p:nvSpPr>
          <p:cNvPr id="302" name="Google Shape;302;p44"/>
          <p:cNvSpPr txBox="1">
            <a:spLocks noGrp="1"/>
          </p:cNvSpPr>
          <p:nvPr>
            <p:ph type="subTitle" idx="1"/>
          </p:nvPr>
        </p:nvSpPr>
        <p:spPr>
          <a:xfrm>
            <a:off x="354000" y="3737433"/>
            <a:ext cx="5393700" cy="1646700"/>
          </a:xfrm>
          <a:prstGeom prst="rect">
            <a:avLst/>
          </a:prstGeom>
        </p:spPr>
        <p:txBody>
          <a:bodyPr spcFirstLastPara="1" wrap="square" lIns="124175" tIns="124175" rIns="124175" bIns="12417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3" name="Google Shape;303;p44"/>
          <p:cNvSpPr txBox="1">
            <a:spLocks noGrp="1"/>
          </p:cNvSpPr>
          <p:nvPr>
            <p:ph type="body" idx="2"/>
          </p:nvPr>
        </p:nvSpPr>
        <p:spPr>
          <a:xfrm>
            <a:off x="6586000" y="965433"/>
            <a:ext cx="5115900" cy="4926900"/>
          </a:xfrm>
          <a:prstGeom prst="rect">
            <a:avLst/>
          </a:prstGeom>
        </p:spPr>
        <p:txBody>
          <a:bodyPr spcFirstLastPara="1" wrap="square" lIns="124175" tIns="124175" rIns="124175" bIns="124175"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04" name="Google Shape;304;p44"/>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5"/>
        <p:cNvGrpSpPr/>
        <p:nvPr/>
      </p:nvGrpSpPr>
      <p:grpSpPr>
        <a:xfrm>
          <a:off x="0" y="0"/>
          <a:ext cx="0" cy="0"/>
          <a:chOff x="0" y="0"/>
          <a:chExt cx="0" cy="0"/>
        </a:xfrm>
      </p:grpSpPr>
      <p:sp>
        <p:nvSpPr>
          <p:cNvPr id="306" name="Google Shape;306;p45"/>
          <p:cNvSpPr txBox="1">
            <a:spLocks noGrp="1"/>
          </p:cNvSpPr>
          <p:nvPr>
            <p:ph type="body" idx="1"/>
          </p:nvPr>
        </p:nvSpPr>
        <p:spPr>
          <a:xfrm>
            <a:off x="415600" y="5640767"/>
            <a:ext cx="7998300" cy="806700"/>
          </a:xfrm>
          <a:prstGeom prst="rect">
            <a:avLst/>
          </a:prstGeom>
        </p:spPr>
        <p:txBody>
          <a:bodyPr spcFirstLastPara="1" wrap="square" lIns="124175" tIns="124175" rIns="124175" bIns="124175" anchor="ctr" anchorCtr="0">
            <a:noAutofit/>
          </a:bodyPr>
          <a:lstStyle>
            <a:lvl1pPr marL="457200" lvl="0" indent="-228600" rtl="0">
              <a:lnSpc>
                <a:spcPct val="100000"/>
              </a:lnSpc>
              <a:spcBef>
                <a:spcPts val="0"/>
              </a:spcBef>
              <a:spcAft>
                <a:spcPts val="0"/>
              </a:spcAft>
              <a:buSzPts val="2400"/>
              <a:buNone/>
              <a:defRPr/>
            </a:lvl1pPr>
          </a:lstStyle>
          <a:p>
            <a:endParaRPr/>
          </a:p>
        </p:txBody>
      </p:sp>
      <p:sp>
        <p:nvSpPr>
          <p:cNvPr id="307" name="Google Shape;307;p45"/>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8"/>
        <p:cNvGrpSpPr/>
        <p:nvPr/>
      </p:nvGrpSpPr>
      <p:grpSpPr>
        <a:xfrm>
          <a:off x="0" y="0"/>
          <a:ext cx="0" cy="0"/>
          <a:chOff x="0" y="0"/>
          <a:chExt cx="0" cy="0"/>
        </a:xfrm>
      </p:grpSpPr>
      <p:sp>
        <p:nvSpPr>
          <p:cNvPr id="309" name="Google Shape;309;p46"/>
          <p:cNvSpPr txBox="1">
            <a:spLocks noGrp="1"/>
          </p:cNvSpPr>
          <p:nvPr>
            <p:ph type="title" hasCustomPrompt="1"/>
          </p:nvPr>
        </p:nvSpPr>
        <p:spPr>
          <a:xfrm>
            <a:off x="415600" y="1474833"/>
            <a:ext cx="11360700" cy="2618100"/>
          </a:xfrm>
          <a:prstGeom prst="rect">
            <a:avLst/>
          </a:prstGeom>
        </p:spPr>
        <p:txBody>
          <a:bodyPr spcFirstLastPara="1" wrap="square" lIns="124175" tIns="124175" rIns="124175" bIns="124175" anchor="b" anchorCtr="0">
            <a:noAutofit/>
          </a:bodyPr>
          <a:lstStyle>
            <a:lvl1pPr lvl="0" algn="ctr" rtl="0">
              <a:spcBef>
                <a:spcPts val="0"/>
              </a:spcBef>
              <a:spcAft>
                <a:spcPts val="0"/>
              </a:spcAft>
              <a:buSzPts val="16300"/>
              <a:buNone/>
              <a:defRPr sz="16300"/>
            </a:lvl1pPr>
            <a:lvl2pPr lvl="1" algn="ctr" rtl="0">
              <a:spcBef>
                <a:spcPts val="0"/>
              </a:spcBef>
              <a:spcAft>
                <a:spcPts val="0"/>
              </a:spcAft>
              <a:buSzPts val="16300"/>
              <a:buNone/>
              <a:defRPr sz="16300"/>
            </a:lvl2pPr>
            <a:lvl3pPr lvl="2" algn="ctr" rtl="0">
              <a:spcBef>
                <a:spcPts val="0"/>
              </a:spcBef>
              <a:spcAft>
                <a:spcPts val="0"/>
              </a:spcAft>
              <a:buSzPts val="16300"/>
              <a:buNone/>
              <a:defRPr sz="16300"/>
            </a:lvl3pPr>
            <a:lvl4pPr lvl="3" algn="ctr" rtl="0">
              <a:spcBef>
                <a:spcPts val="0"/>
              </a:spcBef>
              <a:spcAft>
                <a:spcPts val="0"/>
              </a:spcAft>
              <a:buSzPts val="16300"/>
              <a:buNone/>
              <a:defRPr sz="16300"/>
            </a:lvl4pPr>
            <a:lvl5pPr lvl="4" algn="ctr" rtl="0">
              <a:spcBef>
                <a:spcPts val="0"/>
              </a:spcBef>
              <a:spcAft>
                <a:spcPts val="0"/>
              </a:spcAft>
              <a:buSzPts val="16300"/>
              <a:buNone/>
              <a:defRPr sz="16300"/>
            </a:lvl5pPr>
            <a:lvl6pPr lvl="5" algn="ctr" rtl="0">
              <a:spcBef>
                <a:spcPts val="0"/>
              </a:spcBef>
              <a:spcAft>
                <a:spcPts val="0"/>
              </a:spcAft>
              <a:buSzPts val="16300"/>
              <a:buNone/>
              <a:defRPr sz="16300"/>
            </a:lvl6pPr>
            <a:lvl7pPr lvl="6" algn="ctr" rtl="0">
              <a:spcBef>
                <a:spcPts val="0"/>
              </a:spcBef>
              <a:spcAft>
                <a:spcPts val="0"/>
              </a:spcAft>
              <a:buSzPts val="16300"/>
              <a:buNone/>
              <a:defRPr sz="16300"/>
            </a:lvl7pPr>
            <a:lvl8pPr lvl="7" algn="ctr" rtl="0">
              <a:spcBef>
                <a:spcPts val="0"/>
              </a:spcBef>
              <a:spcAft>
                <a:spcPts val="0"/>
              </a:spcAft>
              <a:buSzPts val="16300"/>
              <a:buNone/>
              <a:defRPr sz="16300"/>
            </a:lvl8pPr>
            <a:lvl9pPr lvl="8" algn="ctr" rtl="0">
              <a:spcBef>
                <a:spcPts val="0"/>
              </a:spcBef>
              <a:spcAft>
                <a:spcPts val="0"/>
              </a:spcAft>
              <a:buSzPts val="16300"/>
              <a:buNone/>
              <a:defRPr sz="16300"/>
            </a:lvl9pPr>
          </a:lstStyle>
          <a:p>
            <a:r>
              <a:t>xx%</a:t>
            </a:r>
          </a:p>
        </p:txBody>
      </p:sp>
      <p:sp>
        <p:nvSpPr>
          <p:cNvPr id="310" name="Google Shape;310;p46"/>
          <p:cNvSpPr txBox="1">
            <a:spLocks noGrp="1"/>
          </p:cNvSpPr>
          <p:nvPr>
            <p:ph type="body" idx="1"/>
          </p:nvPr>
        </p:nvSpPr>
        <p:spPr>
          <a:xfrm>
            <a:off x="415600" y="4202967"/>
            <a:ext cx="11360700" cy="1734300"/>
          </a:xfrm>
          <a:prstGeom prst="rect">
            <a:avLst/>
          </a:prstGeom>
        </p:spPr>
        <p:txBody>
          <a:bodyPr spcFirstLastPara="1" wrap="square" lIns="124175" tIns="124175" rIns="124175" bIns="124175"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311" name="Google Shape;311;p46"/>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
        <p:nvSpPr>
          <p:cNvPr id="313" name="Google Shape;313;p47"/>
          <p:cNvSpPr txBox="1">
            <a:spLocks noGrp="1"/>
          </p:cNvSpPr>
          <p:nvPr>
            <p:ph type="sldNum" idx="12"/>
          </p:nvPr>
        </p:nvSpPr>
        <p:spPr>
          <a:xfrm>
            <a:off x="11296610" y="6217622"/>
            <a:ext cx="731700" cy="524700"/>
          </a:xfrm>
          <a:prstGeom prst="rect">
            <a:avLst/>
          </a:prstGeom>
        </p:spPr>
        <p:txBody>
          <a:bodyPr spcFirstLastPara="1" wrap="square" lIns="124175" tIns="124175" rIns="124175" bIns="124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
  <p:cSld name="TITLE_1">
    <p:spTree>
      <p:nvGrpSpPr>
        <p:cNvPr id="1" name="Shape 314"/>
        <p:cNvGrpSpPr/>
        <p:nvPr/>
      </p:nvGrpSpPr>
      <p:grpSpPr>
        <a:xfrm>
          <a:off x="0" y="0"/>
          <a:ext cx="0" cy="0"/>
          <a:chOff x="0" y="0"/>
          <a:chExt cx="0" cy="0"/>
        </a:xfrm>
      </p:grpSpPr>
      <p:sp>
        <p:nvSpPr>
          <p:cNvPr id="315" name="Google Shape;315;p48"/>
          <p:cNvSpPr>
            <a:spLocks noGrp="1"/>
          </p:cNvSpPr>
          <p:nvPr>
            <p:ph type="pic" idx="2"/>
          </p:nvPr>
        </p:nvSpPr>
        <p:spPr>
          <a:xfrm>
            <a:off x="3438580" y="2753309"/>
            <a:ext cx="5362500" cy="41049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16" name="Google Shape;316;p48"/>
          <p:cNvSpPr>
            <a:spLocks noGrp="1"/>
          </p:cNvSpPr>
          <p:nvPr>
            <p:ph type="pic" idx="3"/>
          </p:nvPr>
        </p:nvSpPr>
        <p:spPr>
          <a:xfrm>
            <a:off x="-3815" y="-1"/>
            <a:ext cx="3572100" cy="34353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17" name="Google Shape;317;p48"/>
          <p:cNvSpPr>
            <a:spLocks noGrp="1"/>
          </p:cNvSpPr>
          <p:nvPr>
            <p:ph type="pic" idx="4"/>
          </p:nvPr>
        </p:nvSpPr>
        <p:spPr>
          <a:xfrm>
            <a:off x="8798820" y="1543719"/>
            <a:ext cx="3393300" cy="18495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18" name="Google Shape;318;p48"/>
          <p:cNvSpPr>
            <a:spLocks noGrp="1"/>
          </p:cNvSpPr>
          <p:nvPr>
            <p:ph type="pic" idx="5"/>
          </p:nvPr>
        </p:nvSpPr>
        <p:spPr>
          <a:xfrm>
            <a:off x="-11906" y="3428999"/>
            <a:ext cx="3579900" cy="15339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19" name="Google Shape;319;p48"/>
          <p:cNvSpPr>
            <a:spLocks noGrp="1"/>
          </p:cNvSpPr>
          <p:nvPr>
            <p:ph type="pic" idx="6"/>
          </p:nvPr>
        </p:nvSpPr>
        <p:spPr>
          <a:xfrm>
            <a:off x="-3815" y="4967696"/>
            <a:ext cx="3572100" cy="18903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20" name="Google Shape;320;p48"/>
          <p:cNvSpPr>
            <a:spLocks noGrp="1"/>
          </p:cNvSpPr>
          <p:nvPr>
            <p:ph type="pic" idx="7"/>
          </p:nvPr>
        </p:nvSpPr>
        <p:spPr>
          <a:xfrm>
            <a:off x="3438580" y="0"/>
            <a:ext cx="2384700" cy="27672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21" name="Google Shape;321;p48"/>
          <p:cNvSpPr>
            <a:spLocks noGrp="1"/>
          </p:cNvSpPr>
          <p:nvPr>
            <p:ph type="pic" idx="8"/>
          </p:nvPr>
        </p:nvSpPr>
        <p:spPr>
          <a:xfrm>
            <a:off x="5823551" y="0"/>
            <a:ext cx="2982000" cy="27672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22" name="Google Shape;322;p48"/>
          <p:cNvSpPr>
            <a:spLocks noGrp="1"/>
          </p:cNvSpPr>
          <p:nvPr>
            <p:ph type="pic" idx="9"/>
          </p:nvPr>
        </p:nvSpPr>
        <p:spPr>
          <a:xfrm>
            <a:off x="8798820" y="0"/>
            <a:ext cx="3401700" cy="15480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23" name="Google Shape;323;p48"/>
          <p:cNvSpPr>
            <a:spLocks noGrp="1"/>
          </p:cNvSpPr>
          <p:nvPr>
            <p:ph type="pic" idx="13"/>
          </p:nvPr>
        </p:nvSpPr>
        <p:spPr>
          <a:xfrm>
            <a:off x="8798819" y="3393281"/>
            <a:ext cx="3392100" cy="34647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24" name="Google Shape;324;p48"/>
          <p:cNvSpPr txBox="1">
            <a:spLocks noGrp="1"/>
          </p:cNvSpPr>
          <p:nvPr>
            <p:ph type="body" idx="1"/>
          </p:nvPr>
        </p:nvSpPr>
        <p:spPr>
          <a:xfrm>
            <a:off x="1928813" y="1419820"/>
            <a:ext cx="8334300" cy="4018500"/>
          </a:xfrm>
          <a:prstGeom prst="rect">
            <a:avLst/>
          </a:prstGeom>
          <a:solidFill>
            <a:srgbClr val="FFBE00"/>
          </a:solidFill>
          <a:ln>
            <a:noFill/>
          </a:ln>
          <a:effectLst>
            <a:outerShdw blurRad="1016000" rotWithShape="0">
              <a:srgbClr val="333A4A">
                <a:alpha val="84710"/>
              </a:srgbClr>
            </a:outerShdw>
          </a:effectLst>
        </p:spPr>
        <p:txBody>
          <a:bodyPr spcFirstLastPara="1" wrap="square" lIns="0" tIns="0" rIns="0" bIns="0" anchor="ctr" anchorCtr="0">
            <a:noAutofit/>
          </a:bodyPr>
          <a:lstStyle>
            <a:lvl1pPr marL="457200" lvl="0" indent="-228600" algn="l" rtl="0">
              <a:lnSpc>
                <a:spcPct val="120000"/>
              </a:lnSpc>
              <a:spcBef>
                <a:spcPts val="0"/>
              </a:spcBef>
              <a:spcAft>
                <a:spcPts val="0"/>
              </a:spcAft>
              <a:buClr>
                <a:srgbClr val="333A4A"/>
              </a:buClr>
              <a:buSzPts val="1600"/>
              <a:buNone/>
              <a:defRPr/>
            </a:lvl1pPr>
            <a:lvl2pPr marL="914400" lvl="1" indent="-228600" algn="l" rtl="0">
              <a:lnSpc>
                <a:spcPct val="120000"/>
              </a:lnSpc>
              <a:spcBef>
                <a:spcPts val="0"/>
              </a:spcBef>
              <a:spcAft>
                <a:spcPts val="0"/>
              </a:spcAft>
              <a:buClr>
                <a:srgbClr val="333A4A"/>
              </a:buClr>
              <a:buSzPts val="1600"/>
              <a:buNone/>
              <a:defRPr/>
            </a:lvl2pPr>
            <a:lvl3pPr marL="1371600" lvl="2" indent="-228600" algn="l" rtl="0">
              <a:lnSpc>
                <a:spcPct val="120000"/>
              </a:lnSpc>
              <a:spcBef>
                <a:spcPts val="0"/>
              </a:spcBef>
              <a:spcAft>
                <a:spcPts val="0"/>
              </a:spcAft>
              <a:buClr>
                <a:srgbClr val="333A4A"/>
              </a:buClr>
              <a:buSzPts val="1600"/>
              <a:buNone/>
              <a:defRPr/>
            </a:lvl3pPr>
            <a:lvl4pPr marL="1828800" lvl="3" indent="-228600" algn="l" rtl="0">
              <a:lnSpc>
                <a:spcPct val="120000"/>
              </a:lnSpc>
              <a:spcBef>
                <a:spcPts val="0"/>
              </a:spcBef>
              <a:spcAft>
                <a:spcPts val="0"/>
              </a:spcAft>
              <a:buClr>
                <a:srgbClr val="333A4A"/>
              </a:buClr>
              <a:buSzPts val="1600"/>
              <a:buNone/>
              <a:defRPr/>
            </a:lvl4pPr>
            <a:lvl5pPr marL="2286000" lvl="4" indent="-228600" algn="l" rtl="0">
              <a:lnSpc>
                <a:spcPct val="120000"/>
              </a:lnSpc>
              <a:spcBef>
                <a:spcPts val="0"/>
              </a:spcBef>
              <a:spcAft>
                <a:spcPts val="0"/>
              </a:spcAft>
              <a:buClr>
                <a:srgbClr val="333A4A"/>
              </a:buClr>
              <a:buSzPts val="1600"/>
              <a:buNone/>
              <a:defRPr/>
            </a:lvl5pPr>
            <a:lvl6pPr marL="2743200" lvl="5" indent="-228600" algn="l" rtl="0">
              <a:lnSpc>
                <a:spcPct val="120000"/>
              </a:lnSpc>
              <a:spcBef>
                <a:spcPts val="0"/>
              </a:spcBef>
              <a:spcAft>
                <a:spcPts val="0"/>
              </a:spcAft>
              <a:buClr>
                <a:srgbClr val="333A4A"/>
              </a:buClr>
              <a:buSzPts val="1600"/>
              <a:buNone/>
              <a:defRPr/>
            </a:lvl6pPr>
            <a:lvl7pPr marL="3200400" lvl="6" indent="-228600" algn="l" rtl="0">
              <a:lnSpc>
                <a:spcPct val="120000"/>
              </a:lnSpc>
              <a:spcBef>
                <a:spcPts val="0"/>
              </a:spcBef>
              <a:spcAft>
                <a:spcPts val="0"/>
              </a:spcAft>
              <a:buClr>
                <a:srgbClr val="333A4A"/>
              </a:buClr>
              <a:buSzPts val="1600"/>
              <a:buNone/>
              <a:defRPr/>
            </a:lvl7pPr>
            <a:lvl8pPr marL="3657600" lvl="7" indent="-228600" algn="l" rtl="0">
              <a:lnSpc>
                <a:spcPct val="120000"/>
              </a:lnSpc>
              <a:spcBef>
                <a:spcPts val="0"/>
              </a:spcBef>
              <a:spcAft>
                <a:spcPts val="0"/>
              </a:spcAft>
              <a:buClr>
                <a:srgbClr val="333A4A"/>
              </a:buClr>
              <a:buSzPts val="1600"/>
              <a:buNone/>
              <a:defRPr/>
            </a:lvl8pPr>
            <a:lvl9pPr marL="4114800" lvl="8" indent="-228600" algn="l" rtl="0">
              <a:lnSpc>
                <a:spcPct val="120000"/>
              </a:lnSpc>
              <a:spcBef>
                <a:spcPts val="0"/>
              </a:spcBef>
              <a:spcAft>
                <a:spcPts val="0"/>
              </a:spcAft>
              <a:buClr>
                <a:srgbClr val="333A4A"/>
              </a:buClr>
              <a:buSzPts val="1600"/>
              <a:buNone/>
              <a:defRPr/>
            </a:lvl9pPr>
          </a:lstStyle>
          <a:p>
            <a:endParaRPr/>
          </a:p>
        </p:txBody>
      </p:sp>
      <p:sp>
        <p:nvSpPr>
          <p:cNvPr id="325" name="Google Shape;325;p48"/>
          <p:cNvSpPr txBox="1">
            <a:spLocks noGrp="1"/>
          </p:cNvSpPr>
          <p:nvPr>
            <p:ph type="body" idx="14"/>
          </p:nvPr>
        </p:nvSpPr>
        <p:spPr>
          <a:xfrm>
            <a:off x="2524125" y="3942501"/>
            <a:ext cx="7143600" cy="7947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Clr>
                <a:srgbClr val="FFFFFF"/>
              </a:buClr>
              <a:buSzPts val="1900"/>
              <a:buFont typeface="Helvetica Neue"/>
              <a:buNone/>
              <a:defRPr sz="1900">
                <a:solidFill>
                  <a:srgbClr val="FFFFFF"/>
                </a:solidFill>
              </a:defRPr>
            </a:lvl1pPr>
            <a:lvl2pPr marL="914400" lvl="1" indent="-228600" algn="ctr" rtl="0">
              <a:lnSpc>
                <a:spcPct val="100000"/>
              </a:lnSpc>
              <a:spcBef>
                <a:spcPts val="0"/>
              </a:spcBef>
              <a:spcAft>
                <a:spcPts val="0"/>
              </a:spcAft>
              <a:buClr>
                <a:srgbClr val="FFFFFF"/>
              </a:buClr>
              <a:buSzPts val="1900"/>
              <a:buFont typeface="Helvetica Neue"/>
              <a:buNone/>
              <a:defRPr sz="1900">
                <a:solidFill>
                  <a:srgbClr val="FFFFFF"/>
                </a:solidFill>
              </a:defRPr>
            </a:lvl2pPr>
            <a:lvl3pPr marL="1371600" lvl="2" indent="-228600" algn="ctr" rtl="0">
              <a:lnSpc>
                <a:spcPct val="100000"/>
              </a:lnSpc>
              <a:spcBef>
                <a:spcPts val="0"/>
              </a:spcBef>
              <a:spcAft>
                <a:spcPts val="0"/>
              </a:spcAft>
              <a:buClr>
                <a:srgbClr val="FFFFFF"/>
              </a:buClr>
              <a:buSzPts val="1900"/>
              <a:buFont typeface="Helvetica Neue"/>
              <a:buNone/>
              <a:defRPr sz="1900">
                <a:solidFill>
                  <a:srgbClr val="FFFFFF"/>
                </a:solidFill>
              </a:defRPr>
            </a:lvl3pPr>
            <a:lvl4pPr marL="1828800" lvl="3" indent="-228600" algn="ctr" rtl="0">
              <a:lnSpc>
                <a:spcPct val="100000"/>
              </a:lnSpc>
              <a:spcBef>
                <a:spcPts val="0"/>
              </a:spcBef>
              <a:spcAft>
                <a:spcPts val="0"/>
              </a:spcAft>
              <a:buClr>
                <a:srgbClr val="FFFFFF"/>
              </a:buClr>
              <a:buSzPts val="1900"/>
              <a:buFont typeface="Helvetica Neue"/>
              <a:buNone/>
              <a:defRPr sz="1900">
                <a:solidFill>
                  <a:srgbClr val="FFFFFF"/>
                </a:solidFill>
              </a:defRPr>
            </a:lvl4pPr>
            <a:lvl5pPr marL="2286000" lvl="4" indent="-228600" algn="ctr" rtl="0">
              <a:lnSpc>
                <a:spcPct val="100000"/>
              </a:lnSpc>
              <a:spcBef>
                <a:spcPts val="0"/>
              </a:spcBef>
              <a:spcAft>
                <a:spcPts val="0"/>
              </a:spcAft>
              <a:buClr>
                <a:srgbClr val="FFFFFF"/>
              </a:buClr>
              <a:buSzPts val="1900"/>
              <a:buFont typeface="Helvetica Neue"/>
              <a:buNone/>
              <a:defRPr sz="1900">
                <a:solidFill>
                  <a:srgbClr val="FFFFFF"/>
                </a:solidFill>
              </a:defRPr>
            </a:lvl5pPr>
            <a:lvl6pPr marL="2743200" lvl="5" indent="-228600" algn="l" rtl="0">
              <a:lnSpc>
                <a:spcPct val="120000"/>
              </a:lnSpc>
              <a:spcBef>
                <a:spcPts val="0"/>
              </a:spcBef>
              <a:spcAft>
                <a:spcPts val="0"/>
              </a:spcAft>
              <a:buClr>
                <a:srgbClr val="333A4A"/>
              </a:buClr>
              <a:buSzPts val="1600"/>
              <a:buNone/>
              <a:defRPr/>
            </a:lvl6pPr>
            <a:lvl7pPr marL="3200400" lvl="6" indent="-228600" algn="l" rtl="0">
              <a:lnSpc>
                <a:spcPct val="120000"/>
              </a:lnSpc>
              <a:spcBef>
                <a:spcPts val="0"/>
              </a:spcBef>
              <a:spcAft>
                <a:spcPts val="0"/>
              </a:spcAft>
              <a:buClr>
                <a:srgbClr val="333A4A"/>
              </a:buClr>
              <a:buSzPts val="1600"/>
              <a:buNone/>
              <a:defRPr/>
            </a:lvl7pPr>
            <a:lvl8pPr marL="3657600" lvl="7" indent="-228600" algn="l" rtl="0">
              <a:lnSpc>
                <a:spcPct val="120000"/>
              </a:lnSpc>
              <a:spcBef>
                <a:spcPts val="0"/>
              </a:spcBef>
              <a:spcAft>
                <a:spcPts val="0"/>
              </a:spcAft>
              <a:buClr>
                <a:srgbClr val="333A4A"/>
              </a:buClr>
              <a:buSzPts val="1600"/>
              <a:buNone/>
              <a:defRPr/>
            </a:lvl8pPr>
            <a:lvl9pPr marL="4114800" lvl="8" indent="-228600" algn="l" rtl="0">
              <a:lnSpc>
                <a:spcPct val="120000"/>
              </a:lnSpc>
              <a:spcBef>
                <a:spcPts val="0"/>
              </a:spcBef>
              <a:spcAft>
                <a:spcPts val="0"/>
              </a:spcAft>
              <a:buClr>
                <a:srgbClr val="333A4A"/>
              </a:buClr>
              <a:buSzPts val="1600"/>
              <a:buNone/>
              <a:defRPr/>
            </a:lvl9pPr>
          </a:lstStyle>
          <a:p>
            <a:endParaRPr/>
          </a:p>
        </p:txBody>
      </p:sp>
      <p:sp>
        <p:nvSpPr>
          <p:cNvPr id="326" name="Google Shape;326;p48"/>
          <p:cNvSpPr txBox="1">
            <a:spLocks noGrp="1"/>
          </p:cNvSpPr>
          <p:nvPr>
            <p:ph type="title"/>
          </p:nvPr>
        </p:nvSpPr>
        <p:spPr>
          <a:xfrm>
            <a:off x="2524125" y="1580555"/>
            <a:ext cx="7143600" cy="23217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FFFFFF"/>
              </a:buClr>
              <a:buSzPts val="9600"/>
              <a:buFont typeface="Arial"/>
              <a:buNone/>
              <a:defRPr sz="9600">
                <a:solidFill>
                  <a:srgbClr val="FFFFFF"/>
                </a:solidFill>
              </a:defRPr>
            </a:lvl1pPr>
            <a:lvl2pPr lvl="1" algn="l" rtl="0">
              <a:lnSpc>
                <a:spcPct val="90000"/>
              </a:lnSpc>
              <a:spcBef>
                <a:spcPts val="0"/>
              </a:spcBef>
              <a:spcAft>
                <a:spcPts val="0"/>
              </a:spcAft>
              <a:buClr>
                <a:srgbClr val="333A4A"/>
              </a:buClr>
              <a:buSzPts val="1600"/>
              <a:buNone/>
              <a:defRPr/>
            </a:lvl2pPr>
            <a:lvl3pPr lvl="2" algn="l" rtl="0">
              <a:lnSpc>
                <a:spcPct val="90000"/>
              </a:lnSpc>
              <a:spcBef>
                <a:spcPts val="0"/>
              </a:spcBef>
              <a:spcAft>
                <a:spcPts val="0"/>
              </a:spcAft>
              <a:buClr>
                <a:srgbClr val="333A4A"/>
              </a:buClr>
              <a:buSzPts val="1600"/>
              <a:buNone/>
              <a:defRPr/>
            </a:lvl3pPr>
            <a:lvl4pPr lvl="3" algn="l" rtl="0">
              <a:lnSpc>
                <a:spcPct val="90000"/>
              </a:lnSpc>
              <a:spcBef>
                <a:spcPts val="0"/>
              </a:spcBef>
              <a:spcAft>
                <a:spcPts val="0"/>
              </a:spcAft>
              <a:buClr>
                <a:srgbClr val="333A4A"/>
              </a:buClr>
              <a:buSzPts val="1600"/>
              <a:buNone/>
              <a:defRPr/>
            </a:lvl4pPr>
            <a:lvl5pPr lvl="4" algn="l" rtl="0">
              <a:lnSpc>
                <a:spcPct val="90000"/>
              </a:lnSpc>
              <a:spcBef>
                <a:spcPts val="0"/>
              </a:spcBef>
              <a:spcAft>
                <a:spcPts val="0"/>
              </a:spcAft>
              <a:buClr>
                <a:srgbClr val="333A4A"/>
              </a:buClr>
              <a:buSzPts val="1600"/>
              <a:buNone/>
              <a:defRPr/>
            </a:lvl5pPr>
            <a:lvl6pPr lvl="5" algn="l" rtl="0">
              <a:lnSpc>
                <a:spcPct val="90000"/>
              </a:lnSpc>
              <a:spcBef>
                <a:spcPts val="0"/>
              </a:spcBef>
              <a:spcAft>
                <a:spcPts val="0"/>
              </a:spcAft>
              <a:buClr>
                <a:srgbClr val="333A4A"/>
              </a:buClr>
              <a:buSzPts val="1600"/>
              <a:buNone/>
              <a:defRPr/>
            </a:lvl6pPr>
            <a:lvl7pPr lvl="6" algn="l" rtl="0">
              <a:lnSpc>
                <a:spcPct val="90000"/>
              </a:lnSpc>
              <a:spcBef>
                <a:spcPts val="0"/>
              </a:spcBef>
              <a:spcAft>
                <a:spcPts val="0"/>
              </a:spcAft>
              <a:buClr>
                <a:srgbClr val="333A4A"/>
              </a:buClr>
              <a:buSzPts val="1600"/>
              <a:buNone/>
              <a:defRPr/>
            </a:lvl7pPr>
            <a:lvl8pPr lvl="7" algn="l" rtl="0">
              <a:lnSpc>
                <a:spcPct val="90000"/>
              </a:lnSpc>
              <a:spcBef>
                <a:spcPts val="0"/>
              </a:spcBef>
              <a:spcAft>
                <a:spcPts val="0"/>
              </a:spcAft>
              <a:buClr>
                <a:srgbClr val="333A4A"/>
              </a:buClr>
              <a:buSzPts val="1600"/>
              <a:buNone/>
              <a:defRPr/>
            </a:lvl8pPr>
            <a:lvl9pPr lvl="8" algn="l" rtl="0">
              <a:lnSpc>
                <a:spcPct val="90000"/>
              </a:lnSpc>
              <a:spcBef>
                <a:spcPts val="0"/>
              </a:spcBef>
              <a:spcAft>
                <a:spcPts val="0"/>
              </a:spcAft>
              <a:buClr>
                <a:srgbClr val="333A4A"/>
              </a:buClr>
              <a:buSzPts val="1600"/>
              <a:buNone/>
              <a:defRPr/>
            </a:lvl9pPr>
          </a:lstStyle>
          <a:p>
            <a:endParaRPr/>
          </a:p>
        </p:txBody>
      </p:sp>
      <p:sp>
        <p:nvSpPr>
          <p:cNvPr id="327" name="Google Shape;327;p48"/>
          <p:cNvSpPr txBox="1">
            <a:spLocks noGrp="1"/>
          </p:cNvSpPr>
          <p:nvPr>
            <p:ph type="sldNum" idx="12"/>
          </p:nvPr>
        </p:nvSpPr>
        <p:spPr>
          <a:xfrm>
            <a:off x="11668125" y="6474023"/>
            <a:ext cx="342900" cy="2799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1pPr>
            <a:lvl2pPr marL="0" marR="0" lvl="1"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2pPr>
            <a:lvl3pPr marL="0" marR="0" lvl="2"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3pPr>
            <a:lvl4pPr marL="0" marR="0" lvl="3"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4pPr>
            <a:lvl5pPr marL="0" marR="0" lvl="4"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5pPr>
            <a:lvl6pPr marL="0" marR="0" lvl="5"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6pPr>
            <a:lvl7pPr marL="0" marR="0" lvl="6"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7pPr>
            <a:lvl8pPr marL="0" marR="0" lvl="7"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8pPr>
            <a:lvl9pPr marL="0" marR="0" lvl="8"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8"/>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329"/>
        <p:cNvGrpSpPr/>
        <p:nvPr/>
      </p:nvGrpSpPr>
      <p:grpSpPr>
        <a:xfrm>
          <a:off x="0" y="0"/>
          <a:ext cx="0" cy="0"/>
          <a:chOff x="0" y="0"/>
          <a:chExt cx="0" cy="0"/>
        </a:xfrm>
      </p:grpSpPr>
      <p:sp>
        <p:nvSpPr>
          <p:cNvPr id="330" name="Google Shape;330;p50"/>
          <p:cNvSpPr>
            <a:spLocks noGrp="1"/>
          </p:cNvSpPr>
          <p:nvPr>
            <p:ph type="pic" idx="2"/>
          </p:nvPr>
        </p:nvSpPr>
        <p:spPr>
          <a:xfrm>
            <a:off x="-1" y="537874"/>
            <a:ext cx="12192000" cy="5782500"/>
          </a:xfrm>
          <a:prstGeom prst="rect">
            <a:avLst/>
          </a:prstGeom>
          <a:noFill/>
          <a:ln>
            <a:noFill/>
          </a:ln>
        </p:spPr>
        <p:txBody>
          <a:bodyPr spcFirstLastPara="1" wrap="square" lIns="80025" tIns="40000" rIns="80025" bIns="40000" anchor="t" anchorCtr="0">
            <a:noAutofit/>
          </a:bodyPr>
          <a:lstStyle>
            <a:lvl1pPr marR="0" lvl="0"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1pPr>
            <a:lvl2pPr marR="0" lvl="1"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2pPr>
            <a:lvl3pPr marR="0" lvl="2"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3pPr>
            <a:lvl4pPr marR="0" lvl="3"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4pPr>
            <a:lvl5pPr marR="0" lvl="4"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5pPr>
            <a:lvl6pPr marR="0" lvl="5"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6pPr>
            <a:lvl7pPr marR="0" lvl="6"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7pPr>
            <a:lvl8pPr marR="0" lvl="7"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8pPr>
            <a:lvl9pPr marR="0" lvl="8" algn="l" rtl="0">
              <a:lnSpc>
                <a:spcPct val="120000"/>
              </a:lnSpc>
              <a:spcBef>
                <a:spcPts val="0"/>
              </a:spcBef>
              <a:spcAft>
                <a:spcPts val="0"/>
              </a:spcAft>
              <a:buClr>
                <a:srgbClr val="333A4A"/>
              </a:buClr>
              <a:buSzPts val="1500"/>
              <a:buFont typeface="Helvetica Neue"/>
              <a:buNone/>
              <a:defRPr sz="1500" b="0" i="0" u="none" strike="noStrike" cap="none">
                <a:solidFill>
                  <a:srgbClr val="333A4A"/>
                </a:solidFill>
                <a:latin typeface="Helvetica Neue"/>
                <a:ea typeface="Helvetica Neue"/>
                <a:cs typeface="Helvetica Neue"/>
                <a:sym typeface="Helvetica Neue"/>
              </a:defRPr>
            </a:lvl9pPr>
          </a:lstStyle>
          <a:p>
            <a:endParaRPr/>
          </a:p>
        </p:txBody>
      </p:sp>
      <p:sp>
        <p:nvSpPr>
          <p:cNvPr id="331" name="Google Shape;331;p50"/>
          <p:cNvSpPr txBox="1">
            <a:spLocks noGrp="1"/>
          </p:cNvSpPr>
          <p:nvPr>
            <p:ph type="sldNum" idx="12"/>
          </p:nvPr>
        </p:nvSpPr>
        <p:spPr>
          <a:xfrm>
            <a:off x="11664950" y="6471478"/>
            <a:ext cx="342900" cy="2799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1pPr>
            <a:lvl2pPr marL="0" marR="0" lvl="1"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2pPr>
            <a:lvl3pPr marL="0" marR="0" lvl="2"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3pPr>
            <a:lvl4pPr marL="0" marR="0" lvl="3"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4pPr>
            <a:lvl5pPr marL="0" marR="0" lvl="4"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5pPr>
            <a:lvl6pPr marL="0" marR="0" lvl="5"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6pPr>
            <a:lvl7pPr marL="0" marR="0" lvl="6"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7pPr>
            <a:lvl8pPr marL="0" marR="0" lvl="7"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8pPr>
            <a:lvl9pPr marL="0" marR="0" lvl="8" indent="0" algn="l" rtl="0">
              <a:lnSpc>
                <a:spcPct val="100000"/>
              </a:lnSpc>
              <a:spcBef>
                <a:spcPts val="0"/>
              </a:spcBef>
              <a:spcAft>
                <a:spcPts val="0"/>
              </a:spcAft>
              <a:buClr>
                <a:srgbClr val="D0CFD5"/>
              </a:buClr>
              <a:buSzPts val="2100"/>
              <a:buFont typeface="Arial"/>
              <a:buNone/>
              <a:defRPr sz="2100" b="1" i="0" u="none" strike="noStrike" cap="none">
                <a:solidFill>
                  <a:srgbClr val="D0CFD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32" name="Google Shape;332;p50"/>
          <p:cNvSpPr txBox="1">
            <a:spLocks noGrp="1"/>
          </p:cNvSpPr>
          <p:nvPr>
            <p:ph type="body" idx="1"/>
          </p:nvPr>
        </p:nvSpPr>
        <p:spPr>
          <a:xfrm>
            <a:off x="10593387" y="6464112"/>
            <a:ext cx="1071600" cy="3129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rgbClr val="D0CFD5"/>
              </a:buClr>
              <a:buSzPts val="2100"/>
              <a:buFont typeface="Arial"/>
              <a:buNone/>
              <a:defRPr sz="2100" b="1">
                <a:solidFill>
                  <a:srgbClr val="D0CFD5"/>
                </a:solidFill>
                <a:latin typeface="Arial"/>
                <a:ea typeface="Arial"/>
                <a:cs typeface="Arial"/>
                <a:sym typeface="Arial"/>
              </a:defRPr>
            </a:lvl1pPr>
            <a:lvl2pPr marL="914400" lvl="1" indent="-228600" algn="l" rtl="0">
              <a:lnSpc>
                <a:spcPct val="120000"/>
              </a:lnSpc>
              <a:spcBef>
                <a:spcPts val="0"/>
              </a:spcBef>
              <a:spcAft>
                <a:spcPts val="0"/>
              </a:spcAft>
              <a:buClr>
                <a:srgbClr val="333A4A"/>
              </a:buClr>
              <a:buSzPts val="1600"/>
              <a:buNone/>
              <a:defRPr/>
            </a:lvl2pPr>
            <a:lvl3pPr marL="1371600" lvl="2" indent="-228600" algn="l" rtl="0">
              <a:lnSpc>
                <a:spcPct val="120000"/>
              </a:lnSpc>
              <a:spcBef>
                <a:spcPts val="0"/>
              </a:spcBef>
              <a:spcAft>
                <a:spcPts val="0"/>
              </a:spcAft>
              <a:buClr>
                <a:srgbClr val="333A4A"/>
              </a:buClr>
              <a:buSzPts val="1600"/>
              <a:buNone/>
              <a:defRPr/>
            </a:lvl3pPr>
            <a:lvl4pPr marL="1828800" lvl="3" indent="-228600" algn="l" rtl="0">
              <a:lnSpc>
                <a:spcPct val="120000"/>
              </a:lnSpc>
              <a:spcBef>
                <a:spcPts val="0"/>
              </a:spcBef>
              <a:spcAft>
                <a:spcPts val="0"/>
              </a:spcAft>
              <a:buClr>
                <a:srgbClr val="333A4A"/>
              </a:buClr>
              <a:buSzPts val="1600"/>
              <a:buNone/>
              <a:defRPr/>
            </a:lvl4pPr>
            <a:lvl5pPr marL="2286000" lvl="4" indent="-228600" algn="l" rtl="0">
              <a:lnSpc>
                <a:spcPct val="120000"/>
              </a:lnSpc>
              <a:spcBef>
                <a:spcPts val="0"/>
              </a:spcBef>
              <a:spcAft>
                <a:spcPts val="0"/>
              </a:spcAft>
              <a:buClr>
                <a:srgbClr val="333A4A"/>
              </a:buClr>
              <a:buSzPts val="1600"/>
              <a:buNone/>
              <a:defRPr/>
            </a:lvl5pPr>
            <a:lvl6pPr marL="2743200" lvl="5" indent="-228600" algn="l" rtl="0">
              <a:lnSpc>
                <a:spcPct val="120000"/>
              </a:lnSpc>
              <a:spcBef>
                <a:spcPts val="0"/>
              </a:spcBef>
              <a:spcAft>
                <a:spcPts val="0"/>
              </a:spcAft>
              <a:buClr>
                <a:srgbClr val="333A4A"/>
              </a:buClr>
              <a:buSzPts val="1600"/>
              <a:buNone/>
              <a:defRPr/>
            </a:lvl6pPr>
            <a:lvl7pPr marL="3200400" lvl="6" indent="-228600" algn="l" rtl="0">
              <a:lnSpc>
                <a:spcPct val="120000"/>
              </a:lnSpc>
              <a:spcBef>
                <a:spcPts val="0"/>
              </a:spcBef>
              <a:spcAft>
                <a:spcPts val="0"/>
              </a:spcAft>
              <a:buClr>
                <a:srgbClr val="333A4A"/>
              </a:buClr>
              <a:buSzPts val="1600"/>
              <a:buNone/>
              <a:defRPr/>
            </a:lvl7pPr>
            <a:lvl8pPr marL="3657600" lvl="7" indent="-228600" algn="l" rtl="0">
              <a:lnSpc>
                <a:spcPct val="120000"/>
              </a:lnSpc>
              <a:spcBef>
                <a:spcPts val="0"/>
              </a:spcBef>
              <a:spcAft>
                <a:spcPts val="0"/>
              </a:spcAft>
              <a:buClr>
                <a:srgbClr val="333A4A"/>
              </a:buClr>
              <a:buSzPts val="1600"/>
              <a:buNone/>
              <a:defRPr/>
            </a:lvl8pPr>
            <a:lvl9pPr marL="4114800" lvl="8" indent="-228600" algn="l" rtl="0">
              <a:lnSpc>
                <a:spcPct val="120000"/>
              </a:lnSpc>
              <a:spcBef>
                <a:spcPts val="0"/>
              </a:spcBef>
              <a:spcAft>
                <a:spcPts val="0"/>
              </a:spcAft>
              <a:buClr>
                <a:srgbClr val="333A4A"/>
              </a:buClr>
              <a:buSzPts val="1600"/>
              <a:buNone/>
              <a:defRPr/>
            </a:lvl9pPr>
          </a:lstStyle>
          <a:p>
            <a:endParaRPr/>
          </a:p>
        </p:txBody>
      </p:sp>
      <p:sp>
        <p:nvSpPr>
          <p:cNvPr id="333" name="Google Shape;333;p50"/>
          <p:cNvSpPr txBox="1">
            <a:spLocks noGrp="1"/>
          </p:cNvSpPr>
          <p:nvPr>
            <p:ph type="title"/>
          </p:nvPr>
        </p:nvSpPr>
        <p:spPr>
          <a:xfrm>
            <a:off x="1928813" y="2312789"/>
            <a:ext cx="8334300" cy="22323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rgbClr val="FFFFFF"/>
              </a:buClr>
              <a:buSzPts val="9600"/>
              <a:buFont typeface="Arial"/>
              <a:buNone/>
              <a:defRPr sz="9600">
                <a:solidFill>
                  <a:srgbClr val="FFFFFF"/>
                </a:solidFill>
              </a:defRPr>
            </a:lvl1pPr>
            <a:lvl2pPr lvl="1" algn="l" rtl="0">
              <a:lnSpc>
                <a:spcPct val="90000"/>
              </a:lnSpc>
              <a:spcBef>
                <a:spcPts val="0"/>
              </a:spcBef>
              <a:spcAft>
                <a:spcPts val="0"/>
              </a:spcAft>
              <a:buClr>
                <a:srgbClr val="333A4A"/>
              </a:buClr>
              <a:buSzPts val="1600"/>
              <a:buNone/>
              <a:defRPr/>
            </a:lvl2pPr>
            <a:lvl3pPr lvl="2" algn="l" rtl="0">
              <a:lnSpc>
                <a:spcPct val="90000"/>
              </a:lnSpc>
              <a:spcBef>
                <a:spcPts val="0"/>
              </a:spcBef>
              <a:spcAft>
                <a:spcPts val="0"/>
              </a:spcAft>
              <a:buClr>
                <a:srgbClr val="333A4A"/>
              </a:buClr>
              <a:buSzPts val="1600"/>
              <a:buNone/>
              <a:defRPr/>
            </a:lvl3pPr>
            <a:lvl4pPr lvl="3" algn="l" rtl="0">
              <a:lnSpc>
                <a:spcPct val="90000"/>
              </a:lnSpc>
              <a:spcBef>
                <a:spcPts val="0"/>
              </a:spcBef>
              <a:spcAft>
                <a:spcPts val="0"/>
              </a:spcAft>
              <a:buClr>
                <a:srgbClr val="333A4A"/>
              </a:buClr>
              <a:buSzPts val="1600"/>
              <a:buNone/>
              <a:defRPr/>
            </a:lvl4pPr>
            <a:lvl5pPr lvl="4" algn="l" rtl="0">
              <a:lnSpc>
                <a:spcPct val="90000"/>
              </a:lnSpc>
              <a:spcBef>
                <a:spcPts val="0"/>
              </a:spcBef>
              <a:spcAft>
                <a:spcPts val="0"/>
              </a:spcAft>
              <a:buClr>
                <a:srgbClr val="333A4A"/>
              </a:buClr>
              <a:buSzPts val="1600"/>
              <a:buNone/>
              <a:defRPr/>
            </a:lvl5pPr>
            <a:lvl6pPr lvl="5" algn="l" rtl="0">
              <a:lnSpc>
                <a:spcPct val="90000"/>
              </a:lnSpc>
              <a:spcBef>
                <a:spcPts val="0"/>
              </a:spcBef>
              <a:spcAft>
                <a:spcPts val="0"/>
              </a:spcAft>
              <a:buClr>
                <a:srgbClr val="333A4A"/>
              </a:buClr>
              <a:buSzPts val="1600"/>
              <a:buNone/>
              <a:defRPr/>
            </a:lvl6pPr>
            <a:lvl7pPr lvl="6" algn="l" rtl="0">
              <a:lnSpc>
                <a:spcPct val="90000"/>
              </a:lnSpc>
              <a:spcBef>
                <a:spcPts val="0"/>
              </a:spcBef>
              <a:spcAft>
                <a:spcPts val="0"/>
              </a:spcAft>
              <a:buClr>
                <a:srgbClr val="333A4A"/>
              </a:buClr>
              <a:buSzPts val="1600"/>
              <a:buNone/>
              <a:defRPr/>
            </a:lvl7pPr>
            <a:lvl8pPr lvl="7" algn="l" rtl="0">
              <a:lnSpc>
                <a:spcPct val="90000"/>
              </a:lnSpc>
              <a:spcBef>
                <a:spcPts val="0"/>
              </a:spcBef>
              <a:spcAft>
                <a:spcPts val="0"/>
              </a:spcAft>
              <a:buClr>
                <a:srgbClr val="333A4A"/>
              </a:buClr>
              <a:buSzPts val="1600"/>
              <a:buNone/>
              <a:defRPr/>
            </a:lvl8pPr>
            <a:lvl9pPr lvl="8" algn="l" rtl="0">
              <a:lnSpc>
                <a:spcPct val="90000"/>
              </a:lnSpc>
              <a:spcBef>
                <a:spcPts val="0"/>
              </a:spcBef>
              <a:spcAft>
                <a:spcPts val="0"/>
              </a:spcAft>
              <a:buClr>
                <a:srgbClr val="333A4A"/>
              </a:buClr>
              <a:buSzPts val="16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blue">
  <p:cSld name="TITLE_2_1_1">
    <p:bg>
      <p:bgPr>
        <a:blipFill>
          <a:blip r:embed="rId2">
            <a:alphaModFix/>
          </a:blip>
          <a:stretch>
            <a:fillRect/>
          </a:stretch>
        </a:blipFill>
        <a:effectLst/>
      </p:bgPr>
    </p:bg>
    <p:spTree>
      <p:nvGrpSpPr>
        <p:cNvPr id="1" name="Shape 334"/>
        <p:cNvGrpSpPr/>
        <p:nvPr/>
      </p:nvGrpSpPr>
      <p:grpSpPr>
        <a:xfrm>
          <a:off x="0" y="0"/>
          <a:ext cx="0" cy="0"/>
          <a:chOff x="0" y="0"/>
          <a:chExt cx="0" cy="0"/>
        </a:xfrm>
      </p:grpSpPr>
      <p:sp>
        <p:nvSpPr>
          <p:cNvPr id="335" name="Google Shape;335;p51"/>
          <p:cNvSpPr txBox="1">
            <a:spLocks noGrp="1"/>
          </p:cNvSpPr>
          <p:nvPr>
            <p:ph type="ctrTitle"/>
          </p:nvPr>
        </p:nvSpPr>
        <p:spPr>
          <a:xfrm>
            <a:off x="2174200" y="2655750"/>
            <a:ext cx="7843500" cy="1546500"/>
          </a:xfrm>
          <a:prstGeom prst="rect">
            <a:avLst/>
          </a:prstGeom>
          <a:noFill/>
          <a:ln>
            <a:noFill/>
          </a:ln>
        </p:spPr>
        <p:txBody>
          <a:bodyPr spcFirstLastPara="1" wrap="square" lIns="93125" tIns="93125" rIns="93125" bIns="93125" anchor="ctr" anchorCtr="0">
            <a:noAutofit/>
          </a:bodyPr>
          <a:lstStyle>
            <a:lvl1pPr lvl="0" algn="ctr" rtl="0">
              <a:lnSpc>
                <a:spcPct val="100000"/>
              </a:lnSpc>
              <a:spcBef>
                <a:spcPts val="0"/>
              </a:spcBef>
              <a:spcAft>
                <a:spcPts val="0"/>
              </a:spcAft>
              <a:buClr>
                <a:srgbClr val="FFFFFF"/>
              </a:buClr>
              <a:buSzPts val="6100"/>
              <a:buNone/>
              <a:defRPr sz="6100">
                <a:solidFill>
                  <a:srgbClr val="FFFFFF"/>
                </a:solidFill>
              </a:defRPr>
            </a:lvl1pPr>
            <a:lvl2pPr lvl="1" algn="ctr" rtl="0">
              <a:lnSpc>
                <a:spcPct val="100000"/>
              </a:lnSpc>
              <a:spcBef>
                <a:spcPts val="0"/>
              </a:spcBef>
              <a:spcAft>
                <a:spcPts val="0"/>
              </a:spcAft>
              <a:buClr>
                <a:srgbClr val="FFFFFF"/>
              </a:buClr>
              <a:buSzPts val="6100"/>
              <a:buNone/>
              <a:defRPr sz="6100">
                <a:solidFill>
                  <a:srgbClr val="FFFFFF"/>
                </a:solidFill>
              </a:defRPr>
            </a:lvl2pPr>
            <a:lvl3pPr lvl="2" algn="ctr" rtl="0">
              <a:lnSpc>
                <a:spcPct val="100000"/>
              </a:lnSpc>
              <a:spcBef>
                <a:spcPts val="0"/>
              </a:spcBef>
              <a:spcAft>
                <a:spcPts val="0"/>
              </a:spcAft>
              <a:buClr>
                <a:srgbClr val="FFFFFF"/>
              </a:buClr>
              <a:buSzPts val="6100"/>
              <a:buNone/>
              <a:defRPr sz="6100">
                <a:solidFill>
                  <a:srgbClr val="FFFFFF"/>
                </a:solidFill>
              </a:defRPr>
            </a:lvl3pPr>
            <a:lvl4pPr lvl="3" algn="ctr" rtl="0">
              <a:lnSpc>
                <a:spcPct val="100000"/>
              </a:lnSpc>
              <a:spcBef>
                <a:spcPts val="0"/>
              </a:spcBef>
              <a:spcAft>
                <a:spcPts val="0"/>
              </a:spcAft>
              <a:buClr>
                <a:srgbClr val="FFFFFF"/>
              </a:buClr>
              <a:buSzPts val="6100"/>
              <a:buNone/>
              <a:defRPr sz="6100">
                <a:solidFill>
                  <a:srgbClr val="FFFFFF"/>
                </a:solidFill>
              </a:defRPr>
            </a:lvl4pPr>
            <a:lvl5pPr lvl="4" algn="ctr" rtl="0">
              <a:lnSpc>
                <a:spcPct val="100000"/>
              </a:lnSpc>
              <a:spcBef>
                <a:spcPts val="0"/>
              </a:spcBef>
              <a:spcAft>
                <a:spcPts val="0"/>
              </a:spcAft>
              <a:buClr>
                <a:srgbClr val="FFFFFF"/>
              </a:buClr>
              <a:buSzPts val="6100"/>
              <a:buNone/>
              <a:defRPr sz="6100">
                <a:solidFill>
                  <a:srgbClr val="FFFFFF"/>
                </a:solidFill>
              </a:defRPr>
            </a:lvl5pPr>
            <a:lvl6pPr lvl="5" algn="ctr" rtl="0">
              <a:lnSpc>
                <a:spcPct val="100000"/>
              </a:lnSpc>
              <a:spcBef>
                <a:spcPts val="0"/>
              </a:spcBef>
              <a:spcAft>
                <a:spcPts val="0"/>
              </a:spcAft>
              <a:buClr>
                <a:srgbClr val="FFFFFF"/>
              </a:buClr>
              <a:buSzPts val="6100"/>
              <a:buNone/>
              <a:defRPr sz="6100">
                <a:solidFill>
                  <a:srgbClr val="FFFFFF"/>
                </a:solidFill>
              </a:defRPr>
            </a:lvl6pPr>
            <a:lvl7pPr lvl="6" algn="ctr" rtl="0">
              <a:lnSpc>
                <a:spcPct val="100000"/>
              </a:lnSpc>
              <a:spcBef>
                <a:spcPts val="0"/>
              </a:spcBef>
              <a:spcAft>
                <a:spcPts val="0"/>
              </a:spcAft>
              <a:buClr>
                <a:srgbClr val="FFFFFF"/>
              </a:buClr>
              <a:buSzPts val="6100"/>
              <a:buNone/>
              <a:defRPr sz="6100">
                <a:solidFill>
                  <a:srgbClr val="FFFFFF"/>
                </a:solidFill>
              </a:defRPr>
            </a:lvl7pPr>
            <a:lvl8pPr lvl="7" algn="ctr" rtl="0">
              <a:lnSpc>
                <a:spcPct val="100000"/>
              </a:lnSpc>
              <a:spcBef>
                <a:spcPts val="0"/>
              </a:spcBef>
              <a:spcAft>
                <a:spcPts val="0"/>
              </a:spcAft>
              <a:buClr>
                <a:srgbClr val="FFFFFF"/>
              </a:buClr>
              <a:buSzPts val="6100"/>
              <a:buNone/>
              <a:defRPr sz="6100">
                <a:solidFill>
                  <a:srgbClr val="FFFFFF"/>
                </a:solidFill>
              </a:defRPr>
            </a:lvl8pPr>
            <a:lvl9pPr lvl="8" algn="ctr" rtl="0">
              <a:lnSpc>
                <a:spcPct val="100000"/>
              </a:lnSpc>
              <a:spcBef>
                <a:spcPts val="0"/>
              </a:spcBef>
              <a:spcAft>
                <a:spcPts val="0"/>
              </a:spcAft>
              <a:buClr>
                <a:srgbClr val="FFFFFF"/>
              </a:buClr>
              <a:buSzPts val="6100"/>
              <a:buNone/>
              <a:defRPr sz="6100">
                <a:solidFill>
                  <a:srgbClr val="FFFFFF"/>
                </a:solidFill>
              </a:defRPr>
            </a:lvl9pPr>
          </a:lstStyle>
          <a:p>
            <a:endParaRPr/>
          </a:p>
        </p:txBody>
      </p:sp>
      <p:sp>
        <p:nvSpPr>
          <p:cNvPr id="336" name="Google Shape;336;p51"/>
          <p:cNvSpPr txBox="1">
            <a:spLocks noGrp="1"/>
          </p:cNvSpPr>
          <p:nvPr>
            <p:ph type="sldNum" idx="12"/>
          </p:nvPr>
        </p:nvSpPr>
        <p:spPr>
          <a:xfrm>
            <a:off x="5797435" y="6383554"/>
            <a:ext cx="731700" cy="398700"/>
          </a:xfrm>
          <a:prstGeom prst="rect">
            <a:avLst/>
          </a:prstGeom>
          <a:noFill/>
          <a:ln>
            <a:noFill/>
          </a:ln>
        </p:spPr>
        <p:txBody>
          <a:bodyPr spcFirstLastPara="1" wrap="square" lIns="93125" tIns="93125" rIns="93125" bIns="931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33"/>
        <p:cNvGrpSpPr/>
        <p:nvPr/>
      </p:nvGrpSpPr>
      <p:grpSpPr>
        <a:xfrm>
          <a:off x="0" y="0"/>
          <a:ext cx="0" cy="0"/>
          <a:chOff x="0" y="0"/>
          <a:chExt cx="0" cy="0"/>
        </a:xfrm>
      </p:grpSpPr>
      <p:sp>
        <p:nvSpPr>
          <p:cNvPr id="34" name="Google Shape;34;p6"/>
          <p:cNvSpPr>
            <a:spLocks noGrp="1"/>
          </p:cNvSpPr>
          <p:nvPr>
            <p:ph type="pic" idx="2"/>
          </p:nvPr>
        </p:nvSpPr>
        <p:spPr>
          <a:xfrm>
            <a:off x="4519613" y="704850"/>
            <a:ext cx="7264400" cy="5448300"/>
          </a:xfrm>
          <a:prstGeom prst="rect">
            <a:avLst/>
          </a:prstGeom>
          <a:gradFill>
            <a:gsLst>
              <a:gs pos="0">
                <a:srgbClr val="D8D8D8"/>
              </a:gs>
              <a:gs pos="100000">
                <a:srgbClr val="A5A5A5"/>
              </a:gs>
            </a:gsLst>
            <a:lin ang="2700000" scaled="0"/>
          </a:gradFill>
          <a:ln>
            <a:noFill/>
          </a:ln>
        </p:spPr>
      </p:sp>
      <p:sp>
        <p:nvSpPr>
          <p:cNvPr id="35" name="Google Shape;35;p6"/>
          <p:cNvSpPr txBox="1">
            <a:spLocks noGrp="1"/>
          </p:cNvSpPr>
          <p:nvPr>
            <p:ph type="title"/>
          </p:nvPr>
        </p:nvSpPr>
        <p:spPr>
          <a:xfrm>
            <a:off x="1028850" y="3267723"/>
            <a:ext cx="3493008" cy="15727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6"/>
          <p:cNvSpPr txBox="1">
            <a:spLocks noGrp="1"/>
          </p:cNvSpPr>
          <p:nvPr>
            <p:ph type="body" idx="1"/>
          </p:nvPr>
        </p:nvSpPr>
        <p:spPr>
          <a:xfrm>
            <a:off x="1028850" y="4891538"/>
            <a:ext cx="3026664"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a:solidFill>
                  <a:schemeClr val="lt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body" idx="3"/>
          </p:nvPr>
        </p:nvSpPr>
        <p:spPr>
          <a:xfrm>
            <a:off x="1028850" y="5199315"/>
            <a:ext cx="3099816" cy="4297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100"/>
              <a:buNone/>
              <a:defRPr sz="1100" b="0">
                <a:solidFill>
                  <a:schemeClr val="lt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337"/>
        <p:cNvGrpSpPr/>
        <p:nvPr/>
      </p:nvGrpSpPr>
      <p:grpSpPr>
        <a:xfrm>
          <a:off x="0" y="0"/>
          <a:ext cx="0" cy="0"/>
          <a:chOff x="0" y="0"/>
          <a:chExt cx="0" cy="0"/>
        </a:xfrm>
      </p:grpSpPr>
      <p:sp>
        <p:nvSpPr>
          <p:cNvPr id="338" name="Google Shape;338;p52"/>
          <p:cNvSpPr txBox="1">
            <a:spLocks noGrp="1"/>
          </p:cNvSpPr>
          <p:nvPr>
            <p:ph type="title"/>
          </p:nvPr>
        </p:nvSpPr>
        <p:spPr>
          <a:xfrm>
            <a:off x="838200" y="1588655"/>
            <a:ext cx="10515600" cy="1209600"/>
          </a:xfrm>
          <a:prstGeom prst="rect">
            <a:avLst/>
          </a:prstGeom>
          <a:noFill/>
          <a:ln>
            <a:noFill/>
          </a:ln>
        </p:spPr>
        <p:txBody>
          <a:bodyPr spcFirstLastPara="1" wrap="square" lIns="93125" tIns="46575" rIns="93125" bIns="46575" anchor="b" anchorCtr="0">
            <a:noAutofit/>
          </a:bodyPr>
          <a:lstStyle>
            <a:lvl1pPr lvl="0" algn="ctr" rtl="0">
              <a:lnSpc>
                <a:spcPct val="90000"/>
              </a:lnSpc>
              <a:spcBef>
                <a:spcPts val="0"/>
              </a:spcBef>
              <a:spcAft>
                <a:spcPts val="0"/>
              </a:spcAft>
              <a:buClr>
                <a:schemeClr val="dk1"/>
              </a:buClr>
              <a:buSzPts val="6100"/>
              <a:buFont typeface="Calibri"/>
              <a:buNone/>
              <a:defRPr sz="6100">
                <a:latin typeface="Calibri"/>
                <a:ea typeface="Calibri"/>
                <a:cs typeface="Calibri"/>
                <a:sym typeface="Calibri"/>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39" name="Google Shape;339;p52"/>
          <p:cNvSpPr txBox="1">
            <a:spLocks noGrp="1"/>
          </p:cNvSpPr>
          <p:nvPr>
            <p:ph type="body" idx="1"/>
          </p:nvPr>
        </p:nvSpPr>
        <p:spPr>
          <a:xfrm>
            <a:off x="831850" y="4589463"/>
            <a:ext cx="10515600" cy="1500300"/>
          </a:xfrm>
          <a:prstGeom prst="rect">
            <a:avLst/>
          </a:prstGeom>
          <a:noFill/>
          <a:ln>
            <a:noFill/>
          </a:ln>
        </p:spPr>
        <p:txBody>
          <a:bodyPr spcFirstLastPara="1" wrap="square" lIns="93125" tIns="46575" rIns="93125" bIns="46575"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2100"/>
              </a:spcBef>
              <a:spcAft>
                <a:spcPts val="0"/>
              </a:spcAft>
              <a:buClr>
                <a:srgbClr val="888888"/>
              </a:buClr>
              <a:buSzPts val="2000"/>
              <a:buNone/>
              <a:defRPr sz="2000">
                <a:solidFill>
                  <a:srgbClr val="888888"/>
                </a:solidFill>
              </a:defRPr>
            </a:lvl2pPr>
            <a:lvl3pPr marL="1371600" lvl="2" indent="-228600" algn="l" rtl="0">
              <a:lnSpc>
                <a:spcPct val="90000"/>
              </a:lnSpc>
              <a:spcBef>
                <a:spcPts val="2100"/>
              </a:spcBef>
              <a:spcAft>
                <a:spcPts val="0"/>
              </a:spcAft>
              <a:buClr>
                <a:srgbClr val="888888"/>
              </a:buClr>
              <a:buSzPts val="1900"/>
              <a:buNone/>
              <a:defRPr sz="1900">
                <a:solidFill>
                  <a:srgbClr val="888888"/>
                </a:solidFill>
              </a:defRPr>
            </a:lvl3pPr>
            <a:lvl4pPr marL="1828800" lvl="3" indent="-228600" algn="l" rtl="0">
              <a:lnSpc>
                <a:spcPct val="90000"/>
              </a:lnSpc>
              <a:spcBef>
                <a:spcPts val="2100"/>
              </a:spcBef>
              <a:spcAft>
                <a:spcPts val="0"/>
              </a:spcAft>
              <a:buClr>
                <a:srgbClr val="888888"/>
              </a:buClr>
              <a:buSzPts val="1600"/>
              <a:buNone/>
              <a:defRPr sz="1600">
                <a:solidFill>
                  <a:srgbClr val="888888"/>
                </a:solidFill>
              </a:defRPr>
            </a:lvl4pPr>
            <a:lvl5pPr marL="2286000" lvl="4" indent="-228600" algn="l" rtl="0">
              <a:lnSpc>
                <a:spcPct val="90000"/>
              </a:lnSpc>
              <a:spcBef>
                <a:spcPts val="2100"/>
              </a:spcBef>
              <a:spcAft>
                <a:spcPts val="0"/>
              </a:spcAft>
              <a:buClr>
                <a:srgbClr val="888888"/>
              </a:buClr>
              <a:buSzPts val="1600"/>
              <a:buNone/>
              <a:defRPr sz="1600">
                <a:solidFill>
                  <a:srgbClr val="888888"/>
                </a:solidFill>
              </a:defRPr>
            </a:lvl5pPr>
            <a:lvl6pPr marL="2743200" lvl="5" indent="-228600" algn="l" rtl="0">
              <a:lnSpc>
                <a:spcPct val="90000"/>
              </a:lnSpc>
              <a:spcBef>
                <a:spcPts val="2100"/>
              </a:spcBef>
              <a:spcAft>
                <a:spcPts val="0"/>
              </a:spcAft>
              <a:buClr>
                <a:srgbClr val="888888"/>
              </a:buClr>
              <a:buSzPts val="1600"/>
              <a:buNone/>
              <a:defRPr sz="1600">
                <a:solidFill>
                  <a:srgbClr val="888888"/>
                </a:solidFill>
              </a:defRPr>
            </a:lvl6pPr>
            <a:lvl7pPr marL="3200400" lvl="6" indent="-228600" algn="l" rtl="0">
              <a:lnSpc>
                <a:spcPct val="90000"/>
              </a:lnSpc>
              <a:spcBef>
                <a:spcPts val="2100"/>
              </a:spcBef>
              <a:spcAft>
                <a:spcPts val="0"/>
              </a:spcAft>
              <a:buClr>
                <a:srgbClr val="888888"/>
              </a:buClr>
              <a:buSzPts val="1600"/>
              <a:buNone/>
              <a:defRPr sz="1600">
                <a:solidFill>
                  <a:srgbClr val="888888"/>
                </a:solidFill>
              </a:defRPr>
            </a:lvl7pPr>
            <a:lvl8pPr marL="3657600" lvl="7" indent="-228600" algn="l" rtl="0">
              <a:lnSpc>
                <a:spcPct val="90000"/>
              </a:lnSpc>
              <a:spcBef>
                <a:spcPts val="2100"/>
              </a:spcBef>
              <a:spcAft>
                <a:spcPts val="0"/>
              </a:spcAft>
              <a:buClr>
                <a:srgbClr val="888888"/>
              </a:buClr>
              <a:buSzPts val="1600"/>
              <a:buNone/>
              <a:defRPr sz="1600">
                <a:solidFill>
                  <a:srgbClr val="888888"/>
                </a:solidFill>
              </a:defRPr>
            </a:lvl8pPr>
            <a:lvl9pPr marL="4114800" lvl="8" indent="-228600" algn="l" rtl="0">
              <a:lnSpc>
                <a:spcPct val="90000"/>
              </a:lnSpc>
              <a:spcBef>
                <a:spcPts val="2100"/>
              </a:spcBef>
              <a:spcAft>
                <a:spcPts val="2100"/>
              </a:spcAft>
              <a:buClr>
                <a:srgbClr val="888888"/>
              </a:buClr>
              <a:buSzPts val="1600"/>
              <a:buNone/>
              <a:defRPr sz="1600">
                <a:solidFill>
                  <a:srgbClr val="888888"/>
                </a:solidFill>
              </a:defRPr>
            </a:lvl9pPr>
          </a:lstStyle>
          <a:p>
            <a:endParaRPr/>
          </a:p>
        </p:txBody>
      </p:sp>
      <p:sp>
        <p:nvSpPr>
          <p:cNvPr id="340" name="Google Shape;340;p52"/>
          <p:cNvSpPr txBox="1">
            <a:spLocks noGrp="1"/>
          </p:cNvSpPr>
          <p:nvPr>
            <p:ph type="dt" idx="10"/>
          </p:nvPr>
        </p:nvSpPr>
        <p:spPr>
          <a:xfrm>
            <a:off x="838200" y="6356350"/>
            <a:ext cx="2743200" cy="365100"/>
          </a:xfrm>
          <a:prstGeom prst="rect">
            <a:avLst/>
          </a:prstGeom>
          <a:noFill/>
          <a:ln>
            <a:noFill/>
          </a:ln>
        </p:spPr>
        <p:txBody>
          <a:bodyPr spcFirstLastPara="1" wrap="square" lIns="93125" tIns="46575" rIns="93125" bIns="46575"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341" name="Google Shape;341;p52"/>
          <p:cNvSpPr txBox="1">
            <a:spLocks noGrp="1"/>
          </p:cNvSpPr>
          <p:nvPr>
            <p:ph type="ftr" idx="11"/>
          </p:nvPr>
        </p:nvSpPr>
        <p:spPr>
          <a:xfrm>
            <a:off x="4038600" y="6356350"/>
            <a:ext cx="4114800" cy="365100"/>
          </a:xfrm>
          <a:prstGeom prst="rect">
            <a:avLst/>
          </a:prstGeom>
          <a:noFill/>
          <a:ln>
            <a:noFill/>
          </a:ln>
        </p:spPr>
        <p:txBody>
          <a:bodyPr spcFirstLastPara="1" wrap="square" lIns="93125" tIns="46575" rIns="93125" bIns="46575"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342" name="Google Shape;342;p52"/>
          <p:cNvSpPr txBox="1">
            <a:spLocks noGrp="1"/>
          </p:cNvSpPr>
          <p:nvPr>
            <p:ph type="sldNum" idx="12"/>
          </p:nvPr>
        </p:nvSpPr>
        <p:spPr>
          <a:xfrm>
            <a:off x="8610600" y="6356350"/>
            <a:ext cx="2743200" cy="365100"/>
          </a:xfrm>
          <a:prstGeom prst="rect">
            <a:avLst/>
          </a:prstGeom>
          <a:noFill/>
          <a:ln>
            <a:noFill/>
          </a:ln>
        </p:spPr>
        <p:txBody>
          <a:bodyPr spcFirstLastPara="1" wrap="square" lIns="93125" tIns="46575" rIns="93125" bIns="465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3" name="Google Shape;343;p52"/>
          <p:cNvPicPr preferRelativeResize="0"/>
          <p:nvPr/>
        </p:nvPicPr>
        <p:blipFill rotWithShape="1">
          <a:blip r:embed="rId2">
            <a:alphaModFix/>
          </a:blip>
          <a:srcRect/>
          <a:stretch/>
        </p:blipFill>
        <p:spPr>
          <a:xfrm>
            <a:off x="91118" y="4736408"/>
            <a:ext cx="5578325" cy="159119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344"/>
        <p:cNvGrpSpPr/>
        <p:nvPr/>
      </p:nvGrpSpPr>
      <p:grpSpPr>
        <a:xfrm>
          <a:off x="0" y="0"/>
          <a:ext cx="0" cy="0"/>
          <a:chOff x="0" y="0"/>
          <a:chExt cx="0" cy="0"/>
        </a:xfrm>
      </p:grpSpPr>
      <p:sp>
        <p:nvSpPr>
          <p:cNvPr id="345" name="Google Shape;345;p53"/>
          <p:cNvSpPr txBox="1">
            <a:spLocks noGrp="1"/>
          </p:cNvSpPr>
          <p:nvPr>
            <p:ph type="title"/>
          </p:nvPr>
        </p:nvSpPr>
        <p:spPr>
          <a:xfrm>
            <a:off x="831850" y="1709738"/>
            <a:ext cx="10515600" cy="2852700"/>
          </a:xfrm>
          <a:prstGeom prst="rect">
            <a:avLst/>
          </a:prstGeom>
          <a:noFill/>
          <a:ln>
            <a:noFill/>
          </a:ln>
        </p:spPr>
        <p:txBody>
          <a:bodyPr spcFirstLastPara="1" wrap="square" lIns="93125" tIns="46575" rIns="93125" bIns="46575" anchor="b" anchorCtr="0">
            <a:noAutofit/>
          </a:bodyPr>
          <a:lstStyle>
            <a:lvl1pPr lvl="0" algn="l" rtl="0">
              <a:lnSpc>
                <a:spcPct val="90000"/>
              </a:lnSpc>
              <a:spcBef>
                <a:spcPts val="0"/>
              </a:spcBef>
              <a:spcAft>
                <a:spcPts val="0"/>
              </a:spcAft>
              <a:buClr>
                <a:schemeClr val="dk1"/>
              </a:buClr>
              <a:buSzPts val="6100"/>
              <a:buFont typeface="Calibri"/>
              <a:buNone/>
              <a:defRPr sz="61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46" name="Google Shape;346;p53"/>
          <p:cNvSpPr txBox="1">
            <a:spLocks noGrp="1"/>
          </p:cNvSpPr>
          <p:nvPr>
            <p:ph type="body" idx="1"/>
          </p:nvPr>
        </p:nvSpPr>
        <p:spPr>
          <a:xfrm>
            <a:off x="831850" y="4589463"/>
            <a:ext cx="10515600" cy="1500300"/>
          </a:xfrm>
          <a:prstGeom prst="rect">
            <a:avLst/>
          </a:prstGeom>
          <a:noFill/>
          <a:ln>
            <a:noFill/>
          </a:ln>
        </p:spPr>
        <p:txBody>
          <a:bodyPr spcFirstLastPara="1" wrap="square" lIns="93125" tIns="46575" rIns="93125" bIns="46575"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7" name="Google Shape;347;p53"/>
          <p:cNvSpPr txBox="1">
            <a:spLocks noGrp="1"/>
          </p:cNvSpPr>
          <p:nvPr>
            <p:ph type="dt" idx="10"/>
          </p:nvPr>
        </p:nvSpPr>
        <p:spPr>
          <a:xfrm>
            <a:off x="838200" y="6356350"/>
            <a:ext cx="2743200" cy="365100"/>
          </a:xfrm>
          <a:prstGeom prst="rect">
            <a:avLst/>
          </a:prstGeom>
          <a:noFill/>
          <a:ln>
            <a:noFill/>
          </a:ln>
        </p:spPr>
        <p:txBody>
          <a:bodyPr spcFirstLastPara="1" wrap="square" lIns="93125" tIns="46575" rIns="93125" bIns="46575" anchor="ctr"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348" name="Google Shape;348;p53"/>
          <p:cNvSpPr txBox="1">
            <a:spLocks noGrp="1"/>
          </p:cNvSpPr>
          <p:nvPr>
            <p:ph type="ftr" idx="11"/>
          </p:nvPr>
        </p:nvSpPr>
        <p:spPr>
          <a:xfrm>
            <a:off x="4038600" y="6356350"/>
            <a:ext cx="4114800" cy="365100"/>
          </a:xfrm>
          <a:prstGeom prst="rect">
            <a:avLst/>
          </a:prstGeom>
          <a:noFill/>
          <a:ln>
            <a:noFill/>
          </a:ln>
        </p:spPr>
        <p:txBody>
          <a:bodyPr spcFirstLastPara="1" wrap="square" lIns="93125" tIns="46575" rIns="93125" bIns="46575" anchor="ctr" anchorCtr="0">
            <a:noAutofit/>
          </a:bodyPr>
          <a:lstStyle>
            <a:lvl1pPr lvl="0" algn="ctr"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349" name="Google Shape;349;p53"/>
          <p:cNvSpPr txBox="1">
            <a:spLocks noGrp="1"/>
          </p:cNvSpPr>
          <p:nvPr>
            <p:ph type="sldNum" idx="12"/>
          </p:nvPr>
        </p:nvSpPr>
        <p:spPr>
          <a:xfrm>
            <a:off x="8610600" y="6356350"/>
            <a:ext cx="2743200" cy="365100"/>
          </a:xfrm>
          <a:prstGeom prst="rect">
            <a:avLst/>
          </a:prstGeom>
          <a:noFill/>
          <a:ln>
            <a:noFill/>
          </a:ln>
        </p:spPr>
        <p:txBody>
          <a:bodyPr spcFirstLastPara="1" wrap="square" lIns="93125" tIns="46575" rIns="93125" bIns="465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0"/>
        <p:cNvGrpSpPr/>
        <p:nvPr/>
      </p:nvGrpSpPr>
      <p:grpSpPr>
        <a:xfrm>
          <a:off x="0" y="0"/>
          <a:ext cx="0" cy="0"/>
          <a:chOff x="0" y="0"/>
          <a:chExt cx="0" cy="0"/>
        </a:xfrm>
      </p:grpSpPr>
      <p:sp>
        <p:nvSpPr>
          <p:cNvPr id="351" name="Google Shape;351;p54"/>
          <p:cNvSpPr txBox="1">
            <a:spLocks noGrp="1"/>
          </p:cNvSpPr>
          <p:nvPr>
            <p:ph type="title"/>
          </p:nvPr>
        </p:nvSpPr>
        <p:spPr>
          <a:xfrm>
            <a:off x="838200" y="365125"/>
            <a:ext cx="10515600" cy="1325700"/>
          </a:xfrm>
          <a:prstGeom prst="rect">
            <a:avLst/>
          </a:prstGeom>
          <a:noFill/>
          <a:ln>
            <a:noFill/>
          </a:ln>
        </p:spPr>
        <p:txBody>
          <a:bodyPr spcFirstLastPara="1" wrap="square" lIns="93125" tIns="46575" rIns="93125" bIns="46575"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52" name="Google Shape;352;p54"/>
          <p:cNvSpPr txBox="1">
            <a:spLocks noGrp="1"/>
          </p:cNvSpPr>
          <p:nvPr>
            <p:ph type="body" idx="1"/>
          </p:nvPr>
        </p:nvSpPr>
        <p:spPr>
          <a:xfrm>
            <a:off x="838200" y="1825625"/>
            <a:ext cx="10515600" cy="4351200"/>
          </a:xfrm>
          <a:prstGeom prst="rect">
            <a:avLst/>
          </a:prstGeom>
          <a:noFill/>
          <a:ln>
            <a:noFill/>
          </a:ln>
        </p:spPr>
        <p:txBody>
          <a:bodyPr spcFirstLastPara="1" wrap="square" lIns="93125" tIns="46575" rIns="93125" bIns="46575"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sp>
        <p:nvSpPr>
          <p:cNvPr id="353" name="Google Shape;353;p54"/>
          <p:cNvSpPr txBox="1">
            <a:spLocks noGrp="1"/>
          </p:cNvSpPr>
          <p:nvPr>
            <p:ph type="dt" idx="10"/>
          </p:nvPr>
        </p:nvSpPr>
        <p:spPr>
          <a:xfrm>
            <a:off x="838200" y="6356350"/>
            <a:ext cx="2743200" cy="365100"/>
          </a:xfrm>
          <a:prstGeom prst="rect">
            <a:avLst/>
          </a:prstGeom>
          <a:noFill/>
          <a:ln>
            <a:noFill/>
          </a:ln>
        </p:spPr>
        <p:txBody>
          <a:bodyPr spcFirstLastPara="1" wrap="square" lIns="93125" tIns="46575" rIns="93125" bIns="46575"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354" name="Google Shape;354;p54"/>
          <p:cNvSpPr txBox="1">
            <a:spLocks noGrp="1"/>
          </p:cNvSpPr>
          <p:nvPr>
            <p:ph type="ftr" idx="11"/>
          </p:nvPr>
        </p:nvSpPr>
        <p:spPr>
          <a:xfrm>
            <a:off x="4038600" y="6356350"/>
            <a:ext cx="4114800" cy="365100"/>
          </a:xfrm>
          <a:prstGeom prst="rect">
            <a:avLst/>
          </a:prstGeom>
          <a:noFill/>
          <a:ln>
            <a:noFill/>
          </a:ln>
        </p:spPr>
        <p:txBody>
          <a:bodyPr spcFirstLastPara="1" wrap="square" lIns="93125" tIns="46575" rIns="93125" bIns="46575"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355" name="Google Shape;355;p54"/>
          <p:cNvSpPr txBox="1">
            <a:spLocks noGrp="1"/>
          </p:cNvSpPr>
          <p:nvPr>
            <p:ph type="sldNum" idx="12"/>
          </p:nvPr>
        </p:nvSpPr>
        <p:spPr>
          <a:xfrm>
            <a:off x="8610600" y="6356350"/>
            <a:ext cx="2743200" cy="365100"/>
          </a:xfrm>
          <a:prstGeom prst="rect">
            <a:avLst/>
          </a:prstGeom>
          <a:noFill/>
          <a:ln>
            <a:noFill/>
          </a:ln>
        </p:spPr>
        <p:txBody>
          <a:bodyPr spcFirstLastPara="1" wrap="square" lIns="93125" tIns="46575" rIns="93125" bIns="465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6"/>
        <p:cNvGrpSpPr/>
        <p:nvPr/>
      </p:nvGrpSpPr>
      <p:grpSpPr>
        <a:xfrm>
          <a:off x="0" y="0"/>
          <a:ext cx="0" cy="0"/>
          <a:chOff x="0" y="0"/>
          <a:chExt cx="0" cy="0"/>
        </a:xfrm>
      </p:grpSpPr>
      <p:sp>
        <p:nvSpPr>
          <p:cNvPr id="357" name="Google Shape;357;p55"/>
          <p:cNvSpPr txBox="1">
            <a:spLocks noGrp="1"/>
          </p:cNvSpPr>
          <p:nvPr>
            <p:ph type="body" idx="1"/>
          </p:nvPr>
        </p:nvSpPr>
        <p:spPr>
          <a:xfrm>
            <a:off x="1353100" y="1902800"/>
            <a:ext cx="3063300" cy="4091100"/>
          </a:xfrm>
          <a:prstGeom prst="rect">
            <a:avLst/>
          </a:prstGeom>
          <a:noFill/>
          <a:ln>
            <a:noFill/>
          </a:ln>
        </p:spPr>
        <p:txBody>
          <a:bodyPr spcFirstLastPara="1" wrap="square" lIns="93125" tIns="93125" rIns="93125" bIns="93125" anchor="t" anchorCtr="0">
            <a:noAutofit/>
          </a:bodyPr>
          <a:lstStyle>
            <a:lvl1pPr marL="457200" lvl="0" indent="-330200" algn="l" rtl="0">
              <a:lnSpc>
                <a:spcPct val="100000"/>
              </a:lnSpc>
              <a:spcBef>
                <a:spcPts val="7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358" name="Google Shape;358;p55"/>
          <p:cNvSpPr txBox="1">
            <a:spLocks noGrp="1"/>
          </p:cNvSpPr>
          <p:nvPr>
            <p:ph type="body" idx="2"/>
          </p:nvPr>
        </p:nvSpPr>
        <p:spPr>
          <a:xfrm>
            <a:off x="4573233" y="1902800"/>
            <a:ext cx="3063300" cy="4091100"/>
          </a:xfrm>
          <a:prstGeom prst="rect">
            <a:avLst/>
          </a:prstGeom>
          <a:noFill/>
          <a:ln>
            <a:noFill/>
          </a:ln>
        </p:spPr>
        <p:txBody>
          <a:bodyPr spcFirstLastPara="1" wrap="square" lIns="93125" tIns="93125" rIns="93125" bIns="93125" anchor="t" anchorCtr="0">
            <a:noAutofit/>
          </a:bodyPr>
          <a:lstStyle>
            <a:lvl1pPr marL="457200" lvl="0" indent="-330200" algn="l" rtl="0">
              <a:lnSpc>
                <a:spcPct val="100000"/>
              </a:lnSpc>
              <a:spcBef>
                <a:spcPts val="7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359" name="Google Shape;359;p55"/>
          <p:cNvSpPr txBox="1">
            <a:spLocks noGrp="1"/>
          </p:cNvSpPr>
          <p:nvPr>
            <p:ph type="body" idx="3"/>
          </p:nvPr>
        </p:nvSpPr>
        <p:spPr>
          <a:xfrm>
            <a:off x="7793367" y="1902800"/>
            <a:ext cx="3063300" cy="4091100"/>
          </a:xfrm>
          <a:prstGeom prst="rect">
            <a:avLst/>
          </a:prstGeom>
          <a:noFill/>
          <a:ln>
            <a:noFill/>
          </a:ln>
        </p:spPr>
        <p:txBody>
          <a:bodyPr spcFirstLastPara="1" wrap="square" lIns="93125" tIns="93125" rIns="93125" bIns="93125" anchor="t" anchorCtr="0">
            <a:noAutofit/>
          </a:bodyPr>
          <a:lstStyle>
            <a:lvl1pPr marL="457200" lvl="0" indent="-330200" algn="l" rtl="0">
              <a:lnSpc>
                <a:spcPct val="100000"/>
              </a:lnSpc>
              <a:spcBef>
                <a:spcPts val="7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360" name="Google Shape;360;p55"/>
          <p:cNvSpPr txBox="1">
            <a:spLocks noGrp="1"/>
          </p:cNvSpPr>
          <p:nvPr>
            <p:ph type="title"/>
          </p:nvPr>
        </p:nvSpPr>
        <p:spPr>
          <a:xfrm>
            <a:off x="1370600" y="689775"/>
            <a:ext cx="9450900" cy="910500"/>
          </a:xfrm>
          <a:prstGeom prst="rect">
            <a:avLst/>
          </a:prstGeom>
          <a:noFill/>
          <a:ln>
            <a:noFill/>
          </a:ln>
        </p:spPr>
        <p:txBody>
          <a:bodyPr spcFirstLastPara="1" wrap="square" lIns="93125" tIns="93125" rIns="93125" bIns="93125" anchor="b" anchorCtr="0">
            <a:noAutofit/>
          </a:bodyPr>
          <a:lstStyle>
            <a:lvl1pPr lvl="0" algn="ctr" rtl="0">
              <a:lnSpc>
                <a:spcPct val="100000"/>
              </a:lnSpc>
              <a:spcBef>
                <a:spcPts val="0"/>
              </a:spcBef>
              <a:spcAft>
                <a:spcPts val="0"/>
              </a:spcAft>
              <a:buClr>
                <a:srgbClr val="979CB8"/>
              </a:buClr>
              <a:buSzPts val="3100"/>
              <a:buNone/>
              <a:defRPr>
                <a:solidFill>
                  <a:srgbClr val="979CB8"/>
                </a:solidFill>
              </a:defRPr>
            </a:lvl1pPr>
            <a:lvl2pPr lvl="1" algn="ctr" rtl="0">
              <a:lnSpc>
                <a:spcPct val="100000"/>
              </a:lnSpc>
              <a:spcBef>
                <a:spcPts val="0"/>
              </a:spcBef>
              <a:spcAft>
                <a:spcPts val="0"/>
              </a:spcAft>
              <a:buClr>
                <a:srgbClr val="979CB8"/>
              </a:buClr>
              <a:buSzPts val="3100"/>
              <a:buNone/>
              <a:defRPr>
                <a:solidFill>
                  <a:srgbClr val="979CB8"/>
                </a:solidFill>
              </a:defRPr>
            </a:lvl2pPr>
            <a:lvl3pPr lvl="2" algn="ctr" rtl="0">
              <a:lnSpc>
                <a:spcPct val="100000"/>
              </a:lnSpc>
              <a:spcBef>
                <a:spcPts val="0"/>
              </a:spcBef>
              <a:spcAft>
                <a:spcPts val="0"/>
              </a:spcAft>
              <a:buClr>
                <a:srgbClr val="979CB8"/>
              </a:buClr>
              <a:buSzPts val="3100"/>
              <a:buNone/>
              <a:defRPr>
                <a:solidFill>
                  <a:srgbClr val="979CB8"/>
                </a:solidFill>
              </a:defRPr>
            </a:lvl3pPr>
            <a:lvl4pPr lvl="3" algn="ctr" rtl="0">
              <a:lnSpc>
                <a:spcPct val="100000"/>
              </a:lnSpc>
              <a:spcBef>
                <a:spcPts val="0"/>
              </a:spcBef>
              <a:spcAft>
                <a:spcPts val="0"/>
              </a:spcAft>
              <a:buClr>
                <a:srgbClr val="979CB8"/>
              </a:buClr>
              <a:buSzPts val="3100"/>
              <a:buNone/>
              <a:defRPr>
                <a:solidFill>
                  <a:srgbClr val="979CB8"/>
                </a:solidFill>
              </a:defRPr>
            </a:lvl4pPr>
            <a:lvl5pPr lvl="4" algn="ctr" rtl="0">
              <a:lnSpc>
                <a:spcPct val="100000"/>
              </a:lnSpc>
              <a:spcBef>
                <a:spcPts val="0"/>
              </a:spcBef>
              <a:spcAft>
                <a:spcPts val="0"/>
              </a:spcAft>
              <a:buClr>
                <a:srgbClr val="979CB8"/>
              </a:buClr>
              <a:buSzPts val="3100"/>
              <a:buNone/>
              <a:defRPr>
                <a:solidFill>
                  <a:srgbClr val="979CB8"/>
                </a:solidFill>
              </a:defRPr>
            </a:lvl5pPr>
            <a:lvl6pPr lvl="5" algn="ctr" rtl="0">
              <a:lnSpc>
                <a:spcPct val="100000"/>
              </a:lnSpc>
              <a:spcBef>
                <a:spcPts val="0"/>
              </a:spcBef>
              <a:spcAft>
                <a:spcPts val="0"/>
              </a:spcAft>
              <a:buClr>
                <a:srgbClr val="979CB8"/>
              </a:buClr>
              <a:buSzPts val="3100"/>
              <a:buNone/>
              <a:defRPr>
                <a:solidFill>
                  <a:srgbClr val="979CB8"/>
                </a:solidFill>
              </a:defRPr>
            </a:lvl6pPr>
            <a:lvl7pPr lvl="6" algn="ctr" rtl="0">
              <a:lnSpc>
                <a:spcPct val="100000"/>
              </a:lnSpc>
              <a:spcBef>
                <a:spcPts val="0"/>
              </a:spcBef>
              <a:spcAft>
                <a:spcPts val="0"/>
              </a:spcAft>
              <a:buClr>
                <a:srgbClr val="979CB8"/>
              </a:buClr>
              <a:buSzPts val="3100"/>
              <a:buNone/>
              <a:defRPr>
                <a:solidFill>
                  <a:srgbClr val="979CB8"/>
                </a:solidFill>
              </a:defRPr>
            </a:lvl7pPr>
            <a:lvl8pPr lvl="7" algn="ctr" rtl="0">
              <a:lnSpc>
                <a:spcPct val="100000"/>
              </a:lnSpc>
              <a:spcBef>
                <a:spcPts val="0"/>
              </a:spcBef>
              <a:spcAft>
                <a:spcPts val="0"/>
              </a:spcAft>
              <a:buClr>
                <a:srgbClr val="979CB8"/>
              </a:buClr>
              <a:buSzPts val="3100"/>
              <a:buNone/>
              <a:defRPr>
                <a:solidFill>
                  <a:srgbClr val="979CB8"/>
                </a:solidFill>
              </a:defRPr>
            </a:lvl8pPr>
            <a:lvl9pPr lvl="8" algn="ctr" rtl="0">
              <a:lnSpc>
                <a:spcPct val="100000"/>
              </a:lnSpc>
              <a:spcBef>
                <a:spcPts val="0"/>
              </a:spcBef>
              <a:spcAft>
                <a:spcPts val="0"/>
              </a:spcAft>
              <a:buClr>
                <a:srgbClr val="979CB8"/>
              </a:buClr>
              <a:buSzPts val="3100"/>
              <a:buNone/>
              <a:defRPr>
                <a:solidFill>
                  <a:srgbClr val="979CB8"/>
                </a:solidFill>
              </a:defRPr>
            </a:lvl9pPr>
          </a:lstStyle>
          <a:p>
            <a:endParaRPr/>
          </a:p>
        </p:txBody>
      </p:sp>
      <p:sp>
        <p:nvSpPr>
          <p:cNvPr id="361" name="Google Shape;361;p55"/>
          <p:cNvSpPr/>
          <p:nvPr/>
        </p:nvSpPr>
        <p:spPr>
          <a:xfrm>
            <a:off x="4160900" y="1533250"/>
            <a:ext cx="4080331" cy="15325"/>
          </a:xfrm>
          <a:custGeom>
            <a:avLst/>
            <a:gdLst/>
            <a:ahLst/>
            <a:cxnLst/>
            <a:rect l="l" t="t" r="r" b="b"/>
            <a:pathLst>
              <a:path w="122413" h="613" extrusionOk="0">
                <a:moveTo>
                  <a:pt x="0" y="317"/>
                </a:moveTo>
                <a:cubicBezTo>
                  <a:pt x="40797" y="1117"/>
                  <a:pt x="81609" y="0"/>
                  <a:pt x="122413" y="0"/>
                </a:cubicBezTo>
              </a:path>
            </a:pathLst>
          </a:custGeom>
          <a:noFill/>
          <a:ln w="9525" cap="flat" cmpd="sng">
            <a:solidFill>
              <a:srgbClr val="979CB8"/>
            </a:solidFill>
            <a:prstDash val="solid"/>
            <a:round/>
            <a:headEnd type="none" w="sm" len="sm"/>
            <a:tailEnd type="none" w="sm" len="sm"/>
          </a:ln>
        </p:spPr>
        <p:txBody>
          <a:bodyPr spcFirstLastPara="1" wrap="square" lIns="93125" tIns="93125" rIns="93125" bIns="93125" anchor="ctr" anchorCtr="0">
            <a:noAutofit/>
          </a:bodyPr>
          <a:lstStyle/>
          <a:p>
            <a:pPr marL="0" lvl="0" indent="0" algn="l" rtl="0">
              <a:spcBef>
                <a:spcPts val="0"/>
              </a:spcBef>
              <a:spcAft>
                <a:spcPts val="0"/>
              </a:spcAft>
              <a:buNone/>
            </a:pPr>
            <a:endParaRPr/>
          </a:p>
        </p:txBody>
      </p:sp>
      <p:sp>
        <p:nvSpPr>
          <p:cNvPr id="362" name="Google Shape;362;p55"/>
          <p:cNvSpPr/>
          <p:nvPr/>
        </p:nvSpPr>
        <p:spPr>
          <a:xfrm>
            <a:off x="4091000" y="1577725"/>
            <a:ext cx="4302359" cy="15875"/>
          </a:xfrm>
          <a:custGeom>
            <a:avLst/>
            <a:gdLst/>
            <a:ahLst/>
            <a:cxnLst/>
            <a:rect l="l" t="t" r="r" b="b"/>
            <a:pathLst>
              <a:path w="129074" h="635" extrusionOk="0">
                <a:moveTo>
                  <a:pt x="0" y="0"/>
                </a:moveTo>
                <a:cubicBezTo>
                  <a:pt x="43025" y="0"/>
                  <a:pt x="86049" y="635"/>
                  <a:pt x="129074" y="635"/>
                </a:cubicBezTo>
              </a:path>
            </a:pathLst>
          </a:custGeom>
          <a:noFill/>
          <a:ln w="9525" cap="flat" cmpd="sng">
            <a:solidFill>
              <a:srgbClr val="979CB8"/>
            </a:solidFill>
            <a:prstDash val="solid"/>
            <a:round/>
            <a:headEnd type="none" w="sm" len="sm"/>
            <a:tailEnd type="none" w="sm" len="sm"/>
          </a:ln>
        </p:spPr>
        <p:txBody>
          <a:bodyPr spcFirstLastPara="1" wrap="square" lIns="93125" tIns="93125" rIns="93125" bIns="93125" anchor="ctr" anchorCtr="0">
            <a:noAutofit/>
          </a:bodyPr>
          <a:lstStyle/>
          <a:p>
            <a:pPr marL="0" lvl="0" indent="0" algn="l" rtl="0">
              <a:spcBef>
                <a:spcPts val="0"/>
              </a:spcBef>
              <a:spcAft>
                <a:spcPts val="0"/>
              </a:spcAft>
              <a:buNone/>
            </a:pPr>
            <a:endParaRPr/>
          </a:p>
        </p:txBody>
      </p:sp>
      <p:sp>
        <p:nvSpPr>
          <p:cNvPr id="363" name="Google Shape;363;p55"/>
          <p:cNvSpPr txBox="1">
            <a:spLocks noGrp="1"/>
          </p:cNvSpPr>
          <p:nvPr>
            <p:ph type="sldNum" idx="12"/>
          </p:nvPr>
        </p:nvSpPr>
        <p:spPr>
          <a:xfrm>
            <a:off x="5797435" y="6383554"/>
            <a:ext cx="731700" cy="398700"/>
          </a:xfrm>
          <a:prstGeom prst="rect">
            <a:avLst/>
          </a:prstGeom>
          <a:noFill/>
          <a:ln>
            <a:noFill/>
          </a:ln>
        </p:spPr>
        <p:txBody>
          <a:bodyPr spcFirstLastPara="1" wrap="square" lIns="93125" tIns="93125" rIns="93125" bIns="931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838200" y="365125"/>
            <a:ext cx="10515600" cy="1325700"/>
          </a:xfrm>
          <a:prstGeom prst="rect">
            <a:avLst/>
          </a:prstGeom>
          <a:noFill/>
          <a:ln>
            <a:noFill/>
          </a:ln>
        </p:spPr>
        <p:txBody>
          <a:bodyPr spcFirstLastPara="1" wrap="square" lIns="93125" tIns="46575" rIns="93125" bIns="46575" anchor="ctr" anchorCtr="0">
            <a:noAutofit/>
          </a:bodyPr>
          <a:lstStyle>
            <a:lvl1pPr lvl="0" algn="ctr" rtl="0">
              <a:lnSpc>
                <a:spcPct val="90000"/>
              </a:lnSpc>
              <a:spcBef>
                <a:spcPts val="0"/>
              </a:spcBef>
              <a:spcAft>
                <a:spcPts val="0"/>
              </a:spcAft>
              <a:buClr>
                <a:schemeClr val="dk1"/>
              </a:buClr>
              <a:buSzPts val="4500"/>
              <a:buFont typeface="Calibri"/>
              <a:buNone/>
              <a:defRPr b="1">
                <a:latin typeface="Calibri"/>
                <a:ea typeface="Calibri"/>
                <a:cs typeface="Calibri"/>
                <a:sym typeface="Calibri"/>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66" name="Google Shape;366;p56"/>
          <p:cNvSpPr txBox="1">
            <a:spLocks noGrp="1"/>
          </p:cNvSpPr>
          <p:nvPr>
            <p:ph type="dt" idx="10"/>
          </p:nvPr>
        </p:nvSpPr>
        <p:spPr>
          <a:xfrm>
            <a:off x="838200" y="6356350"/>
            <a:ext cx="2743200" cy="365100"/>
          </a:xfrm>
          <a:prstGeom prst="rect">
            <a:avLst/>
          </a:prstGeom>
          <a:noFill/>
          <a:ln>
            <a:noFill/>
          </a:ln>
        </p:spPr>
        <p:txBody>
          <a:bodyPr spcFirstLastPara="1" wrap="square" lIns="93125" tIns="46575" rIns="93125" bIns="46575" anchor="ctr"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367" name="Google Shape;367;p56"/>
          <p:cNvSpPr txBox="1">
            <a:spLocks noGrp="1"/>
          </p:cNvSpPr>
          <p:nvPr>
            <p:ph type="ftr" idx="11"/>
          </p:nvPr>
        </p:nvSpPr>
        <p:spPr>
          <a:xfrm>
            <a:off x="4038600" y="6356350"/>
            <a:ext cx="4114800" cy="365100"/>
          </a:xfrm>
          <a:prstGeom prst="rect">
            <a:avLst/>
          </a:prstGeom>
          <a:noFill/>
          <a:ln>
            <a:noFill/>
          </a:ln>
        </p:spPr>
        <p:txBody>
          <a:bodyPr spcFirstLastPara="1" wrap="square" lIns="93125" tIns="46575" rIns="93125" bIns="46575" anchor="ctr" anchorCtr="0">
            <a:noAutofit/>
          </a:bodyPr>
          <a:lstStyle>
            <a:lvl1pPr lvl="0" algn="ctr"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368" name="Google Shape;368;p56"/>
          <p:cNvSpPr txBox="1">
            <a:spLocks noGrp="1"/>
          </p:cNvSpPr>
          <p:nvPr>
            <p:ph type="sldNum" idx="12"/>
          </p:nvPr>
        </p:nvSpPr>
        <p:spPr>
          <a:xfrm>
            <a:off x="8610600" y="6356350"/>
            <a:ext cx="2743200" cy="365100"/>
          </a:xfrm>
          <a:prstGeom prst="rect">
            <a:avLst/>
          </a:prstGeom>
          <a:noFill/>
          <a:ln>
            <a:noFill/>
          </a:ln>
        </p:spPr>
        <p:txBody>
          <a:bodyPr spcFirstLastPara="1" wrap="square" lIns="93125" tIns="46575" rIns="93125" bIns="465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69" name="Google Shape;369;p56"/>
          <p:cNvPicPr preferRelativeResize="0"/>
          <p:nvPr/>
        </p:nvPicPr>
        <p:blipFill rotWithShape="1">
          <a:blip r:embed="rId2">
            <a:alphaModFix/>
          </a:blip>
          <a:srcRect/>
          <a:stretch/>
        </p:blipFill>
        <p:spPr>
          <a:xfrm>
            <a:off x="4341090" y="6013769"/>
            <a:ext cx="2333591" cy="620830"/>
          </a:xfrm>
          <a:prstGeom prst="rect">
            <a:avLst/>
          </a:prstGeom>
          <a:noFill/>
          <a:ln>
            <a:noFill/>
          </a:ln>
        </p:spPr>
      </p:pic>
      <p:pic>
        <p:nvPicPr>
          <p:cNvPr id="370" name="Google Shape;370;p56"/>
          <p:cNvPicPr preferRelativeResize="0"/>
          <p:nvPr/>
        </p:nvPicPr>
        <p:blipFill rotWithShape="1">
          <a:blip r:embed="rId3">
            <a:alphaModFix/>
          </a:blip>
          <a:srcRect/>
          <a:stretch/>
        </p:blipFill>
        <p:spPr>
          <a:xfrm>
            <a:off x="17443" y="4719777"/>
            <a:ext cx="1207492" cy="158439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magenta">
  <p:cSld name="TITLE_2_1_2">
    <p:bg>
      <p:bgPr>
        <a:blipFill>
          <a:blip r:embed="rId2">
            <a:alphaModFix/>
          </a:blip>
          <a:stretch>
            <a:fillRect/>
          </a:stretch>
        </a:blipFill>
        <a:effectLst/>
      </p:bgPr>
    </p:bg>
    <p:spTree>
      <p:nvGrpSpPr>
        <p:cNvPr id="1" name="Shape 371"/>
        <p:cNvGrpSpPr/>
        <p:nvPr/>
      </p:nvGrpSpPr>
      <p:grpSpPr>
        <a:xfrm>
          <a:off x="0" y="0"/>
          <a:ext cx="0" cy="0"/>
          <a:chOff x="0" y="0"/>
          <a:chExt cx="0" cy="0"/>
        </a:xfrm>
      </p:grpSpPr>
      <p:sp>
        <p:nvSpPr>
          <p:cNvPr id="372" name="Google Shape;372;p57"/>
          <p:cNvSpPr txBox="1">
            <a:spLocks noGrp="1"/>
          </p:cNvSpPr>
          <p:nvPr>
            <p:ph type="ctrTitle"/>
          </p:nvPr>
        </p:nvSpPr>
        <p:spPr>
          <a:xfrm>
            <a:off x="2174200" y="2655750"/>
            <a:ext cx="7843500" cy="1546500"/>
          </a:xfrm>
          <a:prstGeom prst="rect">
            <a:avLst/>
          </a:prstGeom>
          <a:noFill/>
          <a:ln>
            <a:noFill/>
          </a:ln>
        </p:spPr>
        <p:txBody>
          <a:bodyPr spcFirstLastPara="1" wrap="square" lIns="93125" tIns="93125" rIns="93125" bIns="93125" anchor="ctr" anchorCtr="0">
            <a:noAutofit/>
          </a:bodyPr>
          <a:lstStyle>
            <a:lvl1pPr lvl="0" algn="ctr" rtl="0">
              <a:lnSpc>
                <a:spcPct val="100000"/>
              </a:lnSpc>
              <a:spcBef>
                <a:spcPts val="0"/>
              </a:spcBef>
              <a:spcAft>
                <a:spcPts val="0"/>
              </a:spcAft>
              <a:buClr>
                <a:srgbClr val="FFFFFF"/>
              </a:buClr>
              <a:buSzPts val="6100"/>
              <a:buNone/>
              <a:defRPr sz="6100">
                <a:solidFill>
                  <a:srgbClr val="FFFFFF"/>
                </a:solidFill>
              </a:defRPr>
            </a:lvl1pPr>
            <a:lvl2pPr lvl="1" algn="ctr" rtl="0">
              <a:lnSpc>
                <a:spcPct val="100000"/>
              </a:lnSpc>
              <a:spcBef>
                <a:spcPts val="0"/>
              </a:spcBef>
              <a:spcAft>
                <a:spcPts val="0"/>
              </a:spcAft>
              <a:buClr>
                <a:srgbClr val="FFFFFF"/>
              </a:buClr>
              <a:buSzPts val="6100"/>
              <a:buNone/>
              <a:defRPr sz="6100">
                <a:solidFill>
                  <a:srgbClr val="FFFFFF"/>
                </a:solidFill>
              </a:defRPr>
            </a:lvl2pPr>
            <a:lvl3pPr lvl="2" algn="ctr" rtl="0">
              <a:lnSpc>
                <a:spcPct val="100000"/>
              </a:lnSpc>
              <a:spcBef>
                <a:spcPts val="0"/>
              </a:spcBef>
              <a:spcAft>
                <a:spcPts val="0"/>
              </a:spcAft>
              <a:buClr>
                <a:srgbClr val="FFFFFF"/>
              </a:buClr>
              <a:buSzPts val="6100"/>
              <a:buNone/>
              <a:defRPr sz="6100">
                <a:solidFill>
                  <a:srgbClr val="FFFFFF"/>
                </a:solidFill>
              </a:defRPr>
            </a:lvl3pPr>
            <a:lvl4pPr lvl="3" algn="ctr" rtl="0">
              <a:lnSpc>
                <a:spcPct val="100000"/>
              </a:lnSpc>
              <a:spcBef>
                <a:spcPts val="0"/>
              </a:spcBef>
              <a:spcAft>
                <a:spcPts val="0"/>
              </a:spcAft>
              <a:buClr>
                <a:srgbClr val="FFFFFF"/>
              </a:buClr>
              <a:buSzPts val="6100"/>
              <a:buNone/>
              <a:defRPr sz="6100">
                <a:solidFill>
                  <a:srgbClr val="FFFFFF"/>
                </a:solidFill>
              </a:defRPr>
            </a:lvl4pPr>
            <a:lvl5pPr lvl="4" algn="ctr" rtl="0">
              <a:lnSpc>
                <a:spcPct val="100000"/>
              </a:lnSpc>
              <a:spcBef>
                <a:spcPts val="0"/>
              </a:spcBef>
              <a:spcAft>
                <a:spcPts val="0"/>
              </a:spcAft>
              <a:buClr>
                <a:srgbClr val="FFFFFF"/>
              </a:buClr>
              <a:buSzPts val="6100"/>
              <a:buNone/>
              <a:defRPr sz="6100">
                <a:solidFill>
                  <a:srgbClr val="FFFFFF"/>
                </a:solidFill>
              </a:defRPr>
            </a:lvl5pPr>
            <a:lvl6pPr lvl="5" algn="ctr" rtl="0">
              <a:lnSpc>
                <a:spcPct val="100000"/>
              </a:lnSpc>
              <a:spcBef>
                <a:spcPts val="0"/>
              </a:spcBef>
              <a:spcAft>
                <a:spcPts val="0"/>
              </a:spcAft>
              <a:buClr>
                <a:srgbClr val="FFFFFF"/>
              </a:buClr>
              <a:buSzPts val="6100"/>
              <a:buNone/>
              <a:defRPr sz="6100">
                <a:solidFill>
                  <a:srgbClr val="FFFFFF"/>
                </a:solidFill>
              </a:defRPr>
            </a:lvl6pPr>
            <a:lvl7pPr lvl="6" algn="ctr" rtl="0">
              <a:lnSpc>
                <a:spcPct val="100000"/>
              </a:lnSpc>
              <a:spcBef>
                <a:spcPts val="0"/>
              </a:spcBef>
              <a:spcAft>
                <a:spcPts val="0"/>
              </a:spcAft>
              <a:buClr>
                <a:srgbClr val="FFFFFF"/>
              </a:buClr>
              <a:buSzPts val="6100"/>
              <a:buNone/>
              <a:defRPr sz="6100">
                <a:solidFill>
                  <a:srgbClr val="FFFFFF"/>
                </a:solidFill>
              </a:defRPr>
            </a:lvl7pPr>
            <a:lvl8pPr lvl="7" algn="ctr" rtl="0">
              <a:lnSpc>
                <a:spcPct val="100000"/>
              </a:lnSpc>
              <a:spcBef>
                <a:spcPts val="0"/>
              </a:spcBef>
              <a:spcAft>
                <a:spcPts val="0"/>
              </a:spcAft>
              <a:buClr>
                <a:srgbClr val="FFFFFF"/>
              </a:buClr>
              <a:buSzPts val="6100"/>
              <a:buNone/>
              <a:defRPr sz="6100">
                <a:solidFill>
                  <a:srgbClr val="FFFFFF"/>
                </a:solidFill>
              </a:defRPr>
            </a:lvl8pPr>
            <a:lvl9pPr lvl="8" algn="ctr" rtl="0">
              <a:lnSpc>
                <a:spcPct val="100000"/>
              </a:lnSpc>
              <a:spcBef>
                <a:spcPts val="0"/>
              </a:spcBef>
              <a:spcAft>
                <a:spcPts val="0"/>
              </a:spcAft>
              <a:buClr>
                <a:srgbClr val="FFFFFF"/>
              </a:buClr>
              <a:buSzPts val="6100"/>
              <a:buNone/>
              <a:defRPr sz="6100">
                <a:solidFill>
                  <a:srgbClr val="FFFFFF"/>
                </a:solidFill>
              </a:defRPr>
            </a:lvl9pPr>
          </a:lstStyle>
          <a:p>
            <a:endParaRPr/>
          </a:p>
        </p:txBody>
      </p:sp>
      <p:sp>
        <p:nvSpPr>
          <p:cNvPr id="373" name="Google Shape;373;p57"/>
          <p:cNvSpPr txBox="1">
            <a:spLocks noGrp="1"/>
          </p:cNvSpPr>
          <p:nvPr>
            <p:ph type="sldNum" idx="12"/>
          </p:nvPr>
        </p:nvSpPr>
        <p:spPr>
          <a:xfrm>
            <a:off x="5797435" y="6383554"/>
            <a:ext cx="731700" cy="398700"/>
          </a:xfrm>
          <a:prstGeom prst="rect">
            <a:avLst/>
          </a:prstGeom>
          <a:noFill/>
          <a:ln>
            <a:noFill/>
          </a:ln>
        </p:spPr>
        <p:txBody>
          <a:bodyPr spcFirstLastPara="1" wrap="square" lIns="93125" tIns="93125" rIns="93125" bIns="931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rgbClr val="979CB8"/>
                </a:solidFill>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38"/>
        <p:cNvGrpSpPr/>
        <p:nvPr/>
      </p:nvGrpSpPr>
      <p:grpSpPr>
        <a:xfrm>
          <a:off x="0" y="0"/>
          <a:ext cx="0" cy="0"/>
          <a:chOff x="0" y="0"/>
          <a:chExt cx="0" cy="0"/>
        </a:xfrm>
      </p:grpSpPr>
      <p:sp>
        <p:nvSpPr>
          <p:cNvPr id="39" name="Google Shape;39;p7"/>
          <p:cNvSpPr>
            <a:spLocks noGrp="1"/>
          </p:cNvSpPr>
          <p:nvPr>
            <p:ph type="pic" idx="2"/>
          </p:nvPr>
        </p:nvSpPr>
        <p:spPr>
          <a:xfrm>
            <a:off x="0" y="0"/>
            <a:ext cx="6096000" cy="4102608"/>
          </a:xfrm>
          <a:prstGeom prst="rect">
            <a:avLst/>
          </a:prstGeom>
          <a:gradFill>
            <a:gsLst>
              <a:gs pos="0">
                <a:srgbClr val="D8D8D8"/>
              </a:gs>
              <a:gs pos="100000">
                <a:srgbClr val="A5A5A5"/>
              </a:gs>
            </a:gsLst>
            <a:lin ang="2700000" scaled="0"/>
          </a:gradFill>
          <a:ln>
            <a:noFill/>
          </a:ln>
        </p:spPr>
      </p:sp>
      <p:sp>
        <p:nvSpPr>
          <p:cNvPr id="40" name="Google Shape;40;p7"/>
          <p:cNvSpPr txBox="1">
            <a:spLocks noGrp="1"/>
          </p:cNvSpPr>
          <p:nvPr>
            <p:ph type="body" idx="1"/>
          </p:nvPr>
        </p:nvSpPr>
        <p:spPr>
          <a:xfrm>
            <a:off x="7557156" y="822379"/>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1" name="Google Shape;41;p7"/>
          <p:cNvSpPr txBox="1">
            <a:spLocks noGrp="1"/>
          </p:cNvSpPr>
          <p:nvPr>
            <p:ph type="body" idx="3"/>
          </p:nvPr>
        </p:nvSpPr>
        <p:spPr>
          <a:xfrm>
            <a:off x="7557156" y="1102345"/>
            <a:ext cx="3611880" cy="12801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2" name="Google Shape;42;p7"/>
          <p:cNvSpPr txBox="1">
            <a:spLocks noGrp="1"/>
          </p:cNvSpPr>
          <p:nvPr>
            <p:ph type="body" idx="4"/>
          </p:nvPr>
        </p:nvSpPr>
        <p:spPr>
          <a:xfrm>
            <a:off x="6677661" y="799886"/>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3" name="Google Shape;43;p7"/>
          <p:cNvSpPr txBox="1">
            <a:spLocks noGrp="1"/>
          </p:cNvSpPr>
          <p:nvPr>
            <p:ph type="title"/>
          </p:nvPr>
        </p:nvSpPr>
        <p:spPr>
          <a:xfrm>
            <a:off x="761604" y="4010977"/>
            <a:ext cx="4059936" cy="17556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IBM Plex Sans SemiBold"/>
              <a:buNone/>
              <a:defRPr sz="36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4" name="Google Shape;44;p7"/>
          <p:cNvSpPr txBox="1">
            <a:spLocks noGrp="1"/>
          </p:cNvSpPr>
          <p:nvPr>
            <p:ph type="body" idx="5"/>
          </p:nvPr>
        </p:nvSpPr>
        <p:spPr>
          <a:xfrm>
            <a:off x="7557156" y="2595331"/>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5" name="Google Shape;45;p7"/>
          <p:cNvSpPr txBox="1">
            <a:spLocks noGrp="1"/>
          </p:cNvSpPr>
          <p:nvPr>
            <p:ph type="body" idx="6"/>
          </p:nvPr>
        </p:nvSpPr>
        <p:spPr>
          <a:xfrm>
            <a:off x="7557156" y="2875297"/>
            <a:ext cx="3611880" cy="12801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body" idx="7"/>
          </p:nvPr>
        </p:nvSpPr>
        <p:spPr>
          <a:xfrm>
            <a:off x="6677661" y="2572838"/>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7" name="Google Shape;47;p7"/>
          <p:cNvSpPr txBox="1">
            <a:spLocks noGrp="1"/>
          </p:cNvSpPr>
          <p:nvPr>
            <p:ph type="body" idx="8"/>
          </p:nvPr>
        </p:nvSpPr>
        <p:spPr>
          <a:xfrm>
            <a:off x="7557156" y="4371402"/>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8" name="Google Shape;48;p7"/>
          <p:cNvSpPr txBox="1">
            <a:spLocks noGrp="1"/>
          </p:cNvSpPr>
          <p:nvPr>
            <p:ph type="body" idx="9"/>
          </p:nvPr>
        </p:nvSpPr>
        <p:spPr>
          <a:xfrm>
            <a:off x="7557156" y="4651136"/>
            <a:ext cx="3611880" cy="12801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9" name="Google Shape;49;p7"/>
          <p:cNvSpPr txBox="1">
            <a:spLocks noGrp="1"/>
          </p:cNvSpPr>
          <p:nvPr>
            <p:ph type="body" idx="13"/>
          </p:nvPr>
        </p:nvSpPr>
        <p:spPr>
          <a:xfrm>
            <a:off x="6677661" y="4341992"/>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50"/>
        <p:cNvGrpSpPr/>
        <p:nvPr/>
      </p:nvGrpSpPr>
      <p:grpSpPr>
        <a:xfrm>
          <a:off x="0" y="0"/>
          <a:ext cx="0" cy="0"/>
          <a:chOff x="0" y="0"/>
          <a:chExt cx="0" cy="0"/>
        </a:xfrm>
      </p:grpSpPr>
      <p:sp>
        <p:nvSpPr>
          <p:cNvPr id="51" name="Google Shape;51;p8"/>
          <p:cNvSpPr>
            <a:spLocks noGrp="1"/>
          </p:cNvSpPr>
          <p:nvPr>
            <p:ph type="pic" idx="2"/>
          </p:nvPr>
        </p:nvSpPr>
        <p:spPr>
          <a:xfrm>
            <a:off x="0" y="3165907"/>
            <a:ext cx="5585618" cy="3692093"/>
          </a:xfrm>
          <a:prstGeom prst="rect">
            <a:avLst/>
          </a:prstGeom>
          <a:gradFill>
            <a:gsLst>
              <a:gs pos="0">
                <a:srgbClr val="D8D8D8"/>
              </a:gs>
              <a:gs pos="100000">
                <a:srgbClr val="A5A5A5"/>
              </a:gs>
            </a:gsLst>
            <a:lin ang="2700000" scaled="0"/>
          </a:gradFill>
          <a:ln>
            <a:noFill/>
          </a:ln>
        </p:spPr>
      </p:sp>
      <p:sp>
        <p:nvSpPr>
          <p:cNvPr id="52" name="Google Shape;52;p8"/>
          <p:cNvSpPr txBox="1">
            <a:spLocks noGrp="1"/>
          </p:cNvSpPr>
          <p:nvPr>
            <p:ph type="title"/>
          </p:nvPr>
        </p:nvSpPr>
        <p:spPr>
          <a:xfrm>
            <a:off x="761604" y="704467"/>
            <a:ext cx="4059936" cy="17556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IBM Plex Sans SemiBold"/>
              <a:buNone/>
              <a:defRPr sz="36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 name="Google Shape;53;p8"/>
          <p:cNvSpPr txBox="1">
            <a:spLocks noGrp="1"/>
          </p:cNvSpPr>
          <p:nvPr>
            <p:ph type="body" idx="1"/>
          </p:nvPr>
        </p:nvSpPr>
        <p:spPr>
          <a:xfrm>
            <a:off x="6667497" y="1659982"/>
            <a:ext cx="34930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4" name="Google Shape;54;p8"/>
          <p:cNvSpPr txBox="1">
            <a:spLocks noGrp="1"/>
          </p:cNvSpPr>
          <p:nvPr>
            <p:ph type="body" idx="3"/>
          </p:nvPr>
        </p:nvSpPr>
        <p:spPr>
          <a:xfrm>
            <a:off x="6667497" y="1967765"/>
            <a:ext cx="4507992"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5" name="Google Shape;55;p8"/>
          <p:cNvSpPr txBox="1">
            <a:spLocks noGrp="1"/>
          </p:cNvSpPr>
          <p:nvPr>
            <p:ph type="body" idx="4"/>
          </p:nvPr>
        </p:nvSpPr>
        <p:spPr>
          <a:xfrm>
            <a:off x="6668354" y="3835999"/>
            <a:ext cx="4507992"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6" name="Google Shape;56;p8"/>
          <p:cNvSpPr txBox="1">
            <a:spLocks noGrp="1"/>
          </p:cNvSpPr>
          <p:nvPr>
            <p:ph type="body" idx="5"/>
          </p:nvPr>
        </p:nvSpPr>
        <p:spPr>
          <a:xfrm>
            <a:off x="6668354" y="3132363"/>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57;p8"/>
          <p:cNvSpPr txBox="1">
            <a:spLocks noGrp="1"/>
          </p:cNvSpPr>
          <p:nvPr>
            <p:ph type="body" idx="6"/>
          </p:nvPr>
        </p:nvSpPr>
        <p:spPr>
          <a:xfrm>
            <a:off x="6668354" y="5316214"/>
            <a:ext cx="4507992" cy="60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8" name="Google Shape;58;p8"/>
          <p:cNvSpPr txBox="1">
            <a:spLocks noGrp="1"/>
          </p:cNvSpPr>
          <p:nvPr>
            <p:ph type="body" idx="7"/>
          </p:nvPr>
        </p:nvSpPr>
        <p:spPr>
          <a:xfrm>
            <a:off x="6668354" y="4612578"/>
            <a:ext cx="804672" cy="704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D966"/>
              </a:buClr>
              <a:buSzPts val="4000"/>
              <a:buNone/>
              <a:defRPr sz="40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1019175" y="889954"/>
            <a:ext cx="4215384" cy="304495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IBM Plex Sans SemiBold"/>
              <a:buNone/>
              <a:defRPr sz="48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1" name="Google Shape;61;p9"/>
          <p:cNvSpPr txBox="1">
            <a:spLocks noGrp="1"/>
          </p:cNvSpPr>
          <p:nvPr>
            <p:ph type="body" idx="1"/>
          </p:nvPr>
        </p:nvSpPr>
        <p:spPr>
          <a:xfrm>
            <a:off x="7023665" y="786165"/>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2" name="Google Shape;62;p9"/>
          <p:cNvSpPr txBox="1">
            <a:spLocks noGrp="1"/>
          </p:cNvSpPr>
          <p:nvPr>
            <p:ph type="body" idx="2"/>
          </p:nvPr>
        </p:nvSpPr>
        <p:spPr>
          <a:xfrm>
            <a:off x="7023665" y="1070590"/>
            <a:ext cx="4032504"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3" name="Google Shape;63;p9"/>
          <p:cNvSpPr txBox="1">
            <a:spLocks noGrp="1"/>
          </p:cNvSpPr>
          <p:nvPr>
            <p:ph type="body" idx="3"/>
          </p:nvPr>
        </p:nvSpPr>
        <p:spPr>
          <a:xfrm>
            <a:off x="7023665" y="2635682"/>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4" name="Google Shape;64;p9"/>
          <p:cNvSpPr txBox="1">
            <a:spLocks noGrp="1"/>
          </p:cNvSpPr>
          <p:nvPr>
            <p:ph type="body" idx="4"/>
          </p:nvPr>
        </p:nvSpPr>
        <p:spPr>
          <a:xfrm>
            <a:off x="7023665" y="2920107"/>
            <a:ext cx="4032504"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5" name="Google Shape;65;p9"/>
          <p:cNvSpPr txBox="1">
            <a:spLocks noGrp="1"/>
          </p:cNvSpPr>
          <p:nvPr>
            <p:ph type="body" idx="5"/>
          </p:nvPr>
        </p:nvSpPr>
        <p:spPr>
          <a:xfrm>
            <a:off x="7023665" y="4485199"/>
            <a:ext cx="25786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6" name="Google Shape;66;p9"/>
          <p:cNvSpPr txBox="1">
            <a:spLocks noGrp="1"/>
          </p:cNvSpPr>
          <p:nvPr>
            <p:ph type="body" idx="6"/>
          </p:nvPr>
        </p:nvSpPr>
        <p:spPr>
          <a:xfrm>
            <a:off x="7023665" y="4769624"/>
            <a:ext cx="4032504"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7" name="Google Shape;67;p9"/>
          <p:cNvSpPr txBox="1">
            <a:spLocks noGrp="1"/>
          </p:cNvSpPr>
          <p:nvPr>
            <p:ph type="body" idx="7"/>
          </p:nvPr>
        </p:nvSpPr>
        <p:spPr>
          <a:xfrm>
            <a:off x="725089" y="4838157"/>
            <a:ext cx="3493008"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8" name="Google Shape;68;p9"/>
          <p:cNvSpPr txBox="1">
            <a:spLocks noGrp="1"/>
          </p:cNvSpPr>
          <p:nvPr>
            <p:ph type="body" idx="8"/>
          </p:nvPr>
        </p:nvSpPr>
        <p:spPr>
          <a:xfrm>
            <a:off x="725089" y="5145940"/>
            <a:ext cx="4901184" cy="941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3590950" y="441325"/>
            <a:ext cx="3440276" cy="3440276"/>
          </a:xfrm>
          <a:prstGeom prst="rect">
            <a:avLst/>
          </a:prstGeom>
          <a:gradFill>
            <a:gsLst>
              <a:gs pos="0">
                <a:srgbClr val="D8D8D8"/>
              </a:gs>
              <a:gs pos="100000">
                <a:srgbClr val="A5A5A5"/>
              </a:gs>
            </a:gsLst>
            <a:lin ang="2700000" scaled="0"/>
          </a:gradFill>
          <a:ln>
            <a:noFill/>
          </a:ln>
        </p:spPr>
      </p:sp>
      <p:sp>
        <p:nvSpPr>
          <p:cNvPr id="71" name="Google Shape;71;p10"/>
          <p:cNvSpPr txBox="1">
            <a:spLocks noGrp="1"/>
          </p:cNvSpPr>
          <p:nvPr>
            <p:ph type="title"/>
          </p:nvPr>
        </p:nvSpPr>
        <p:spPr>
          <a:xfrm>
            <a:off x="1019176" y="867736"/>
            <a:ext cx="2788920" cy="11978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IBM Plex Sans SemiBold"/>
              <a:buNone/>
              <a:defRPr sz="36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2" name="Google Shape;72;p10"/>
          <p:cNvSpPr txBox="1">
            <a:spLocks noGrp="1"/>
          </p:cNvSpPr>
          <p:nvPr>
            <p:ph type="body" idx="1"/>
          </p:nvPr>
        </p:nvSpPr>
        <p:spPr>
          <a:xfrm>
            <a:off x="7735726" y="1377800"/>
            <a:ext cx="3611880"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3" name="Google Shape;73;p10"/>
          <p:cNvSpPr txBox="1">
            <a:spLocks noGrp="1"/>
          </p:cNvSpPr>
          <p:nvPr>
            <p:ph type="body" idx="3"/>
          </p:nvPr>
        </p:nvSpPr>
        <p:spPr>
          <a:xfrm>
            <a:off x="7735726" y="1714120"/>
            <a:ext cx="3611880" cy="38130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4" name="Google Shape;74;p10"/>
          <p:cNvSpPr txBox="1">
            <a:spLocks noGrp="1"/>
          </p:cNvSpPr>
          <p:nvPr>
            <p:ph type="body" idx="4"/>
          </p:nvPr>
        </p:nvSpPr>
        <p:spPr>
          <a:xfrm>
            <a:off x="586423" y="3281326"/>
            <a:ext cx="804672" cy="5852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10"/>
          <p:cNvSpPr txBox="1">
            <a:spLocks noGrp="1"/>
          </p:cNvSpPr>
          <p:nvPr>
            <p:ph type="body" idx="5"/>
          </p:nvPr>
        </p:nvSpPr>
        <p:spPr>
          <a:xfrm>
            <a:off x="1455034" y="3308058"/>
            <a:ext cx="1865376"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6" name="Google Shape;76;p10"/>
          <p:cNvSpPr txBox="1">
            <a:spLocks noGrp="1"/>
          </p:cNvSpPr>
          <p:nvPr>
            <p:ph type="body" idx="6"/>
          </p:nvPr>
        </p:nvSpPr>
        <p:spPr>
          <a:xfrm>
            <a:off x="1455034" y="3592483"/>
            <a:ext cx="1865376"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0"/>
          <p:cNvSpPr txBox="1">
            <a:spLocks noGrp="1"/>
          </p:cNvSpPr>
          <p:nvPr>
            <p:ph type="body" idx="7"/>
          </p:nvPr>
        </p:nvSpPr>
        <p:spPr>
          <a:xfrm>
            <a:off x="3707924" y="4580339"/>
            <a:ext cx="804672" cy="5852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D966"/>
              </a:buClr>
              <a:buSzPts val="3200"/>
              <a:buNone/>
              <a:defRPr sz="3200" b="0">
                <a:solidFill>
                  <a:srgbClr val="FFD966"/>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8" name="Google Shape;78;p10"/>
          <p:cNvSpPr txBox="1">
            <a:spLocks noGrp="1"/>
          </p:cNvSpPr>
          <p:nvPr>
            <p:ph type="body" idx="8"/>
          </p:nvPr>
        </p:nvSpPr>
        <p:spPr>
          <a:xfrm>
            <a:off x="4576535" y="4607071"/>
            <a:ext cx="1865376" cy="3108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b="0">
                <a:solidFill>
                  <a:schemeClr val="dk1"/>
                </a:solidFill>
                <a:latin typeface="IBM Plex Sans SemiBold"/>
                <a:ea typeface="IBM Plex Sans SemiBold"/>
                <a:cs typeface="IBM Plex Sans SemiBold"/>
                <a:sym typeface="IBM Plex Sans SemiBold"/>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9" name="Google Shape;79;p10"/>
          <p:cNvSpPr txBox="1">
            <a:spLocks noGrp="1"/>
          </p:cNvSpPr>
          <p:nvPr>
            <p:ph type="body" idx="9"/>
          </p:nvPr>
        </p:nvSpPr>
        <p:spPr>
          <a:xfrm>
            <a:off x="4576535" y="4891496"/>
            <a:ext cx="1865376" cy="11064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b="0">
                <a:solidFill>
                  <a:schemeClr val="dk1"/>
                </a:solidFill>
              </a:defRPr>
            </a:lvl1pPr>
            <a:lvl2pPr marL="914400" lvl="1" indent="-228600" algn="l">
              <a:lnSpc>
                <a:spcPct val="90000"/>
              </a:lnSpc>
              <a:spcBef>
                <a:spcPts val="500"/>
              </a:spcBef>
              <a:spcAft>
                <a:spcPts val="0"/>
              </a:spcAft>
              <a:buClr>
                <a:schemeClr val="accent5"/>
              </a:buClr>
              <a:buSzPts val="1200"/>
              <a:buNone/>
              <a:defRPr sz="1200">
                <a:solidFill>
                  <a:schemeClr val="accent5"/>
                </a:solidFill>
              </a:defRPr>
            </a:lvl2pPr>
            <a:lvl3pPr marL="1371600" lvl="2" indent="-228600" algn="l">
              <a:lnSpc>
                <a:spcPct val="90000"/>
              </a:lnSpc>
              <a:spcBef>
                <a:spcPts val="500"/>
              </a:spcBef>
              <a:spcAft>
                <a:spcPts val="0"/>
              </a:spcAft>
              <a:buClr>
                <a:schemeClr val="accent5"/>
              </a:buClr>
              <a:buSzPts val="1200"/>
              <a:buNone/>
              <a:defRPr sz="1200">
                <a:solidFill>
                  <a:schemeClr val="accent5"/>
                </a:solidFill>
              </a:defRPr>
            </a:lvl3pPr>
            <a:lvl4pPr marL="1828800" lvl="3" indent="-228600" algn="l">
              <a:lnSpc>
                <a:spcPct val="90000"/>
              </a:lnSpc>
              <a:spcBef>
                <a:spcPts val="500"/>
              </a:spcBef>
              <a:spcAft>
                <a:spcPts val="0"/>
              </a:spcAft>
              <a:buClr>
                <a:schemeClr val="accent5"/>
              </a:buClr>
              <a:buSzPts val="1200"/>
              <a:buNone/>
              <a:defRPr sz="1200">
                <a:solidFill>
                  <a:schemeClr val="accent5"/>
                </a:solidFill>
              </a:defRPr>
            </a:lvl4pPr>
            <a:lvl5pPr marL="2286000" lvl="4" indent="-228600" algn="l">
              <a:lnSpc>
                <a:spcPct val="90000"/>
              </a:lnSpc>
              <a:spcBef>
                <a:spcPts val="500"/>
              </a:spcBef>
              <a:spcAft>
                <a:spcPts val="0"/>
              </a:spcAft>
              <a:buClr>
                <a:schemeClr val="accent5"/>
              </a:buClr>
              <a:buSzPts val="1200"/>
              <a:buNone/>
              <a:defRPr sz="12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IBM Plex Sans SemiBold"/>
              <a:buNone/>
              <a:defRPr sz="4400" b="0" i="0" u="none" strike="noStrike" cap="none">
                <a:solidFill>
                  <a:schemeClr val="lt1"/>
                </a:solidFill>
                <a:latin typeface="IBM Plex Sans SemiBold"/>
                <a:ea typeface="IBM Plex Sans SemiBold"/>
                <a:cs typeface="IBM Plex Sans SemiBold"/>
                <a:sym typeface="IBM Plex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arlow"/>
                <a:ea typeface="Barlow"/>
                <a:cs typeface="Barlow"/>
                <a:sym typeface="Barlow"/>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Barlow"/>
                <a:ea typeface="Barlow"/>
                <a:cs typeface="Barlow"/>
                <a:sym typeface="Barlow"/>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Barlow"/>
                <a:ea typeface="Barlow"/>
                <a:cs typeface="Barlow"/>
                <a:sym typeface="Barlow"/>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Barlow"/>
                <a:ea typeface="Barlow"/>
                <a:cs typeface="Barlow"/>
                <a:sym typeface="Barlow"/>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Barlow"/>
                <a:ea typeface="Barlow"/>
                <a:cs typeface="Barlow"/>
                <a:sym typeface="Barl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Barlow"/>
                <a:ea typeface="Barlow"/>
                <a:cs typeface="Barlow"/>
                <a:sym typeface="Barlow"/>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Barlow"/>
                <a:ea typeface="Barlow"/>
                <a:cs typeface="Barlow"/>
                <a:sym typeface="Barlow"/>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Barlow"/>
                <a:ea typeface="Barlow"/>
                <a:cs typeface="Barlow"/>
                <a:sym typeface="Barlow"/>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Barlow"/>
                <a:ea typeface="Barlow"/>
                <a:cs typeface="Barlow"/>
                <a:sym typeface="Barlow"/>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Barlow"/>
                <a:ea typeface="Barlow"/>
                <a:cs typeface="Barlow"/>
                <a:sym typeface="Barlow"/>
              </a:defRPr>
            </a:lvl1pPr>
            <a:lvl2pPr marR="0" lvl="1" algn="l" rtl="0">
              <a:spcBef>
                <a:spcPts val="0"/>
              </a:spcBef>
              <a:spcAft>
                <a:spcPts val="0"/>
              </a:spcAft>
              <a:buSzPts val="1400"/>
              <a:buNone/>
              <a:defRPr sz="1800" b="0" i="0" u="none" strike="noStrike" cap="none">
                <a:solidFill>
                  <a:schemeClr val="dk1"/>
                </a:solidFill>
                <a:latin typeface="Barlow"/>
                <a:ea typeface="Barlow"/>
                <a:cs typeface="Barlow"/>
                <a:sym typeface="Barlow"/>
              </a:defRPr>
            </a:lvl2pPr>
            <a:lvl3pPr marR="0" lvl="2" algn="l" rtl="0">
              <a:spcBef>
                <a:spcPts val="0"/>
              </a:spcBef>
              <a:spcAft>
                <a:spcPts val="0"/>
              </a:spcAft>
              <a:buSzPts val="1400"/>
              <a:buNone/>
              <a:defRPr sz="1800" b="0" i="0" u="none" strike="noStrike" cap="none">
                <a:solidFill>
                  <a:schemeClr val="dk1"/>
                </a:solidFill>
                <a:latin typeface="Barlow"/>
                <a:ea typeface="Barlow"/>
                <a:cs typeface="Barlow"/>
                <a:sym typeface="Barlow"/>
              </a:defRPr>
            </a:lvl3pPr>
            <a:lvl4pPr marR="0" lvl="3" algn="l" rtl="0">
              <a:spcBef>
                <a:spcPts val="0"/>
              </a:spcBef>
              <a:spcAft>
                <a:spcPts val="0"/>
              </a:spcAft>
              <a:buSzPts val="1400"/>
              <a:buNone/>
              <a:defRPr sz="1800" b="0" i="0" u="none" strike="noStrike" cap="none">
                <a:solidFill>
                  <a:schemeClr val="dk1"/>
                </a:solidFill>
                <a:latin typeface="Barlow"/>
                <a:ea typeface="Barlow"/>
                <a:cs typeface="Barlow"/>
                <a:sym typeface="Barlow"/>
              </a:defRPr>
            </a:lvl4pPr>
            <a:lvl5pPr marR="0" lvl="4" algn="l" rtl="0">
              <a:spcBef>
                <a:spcPts val="0"/>
              </a:spcBef>
              <a:spcAft>
                <a:spcPts val="0"/>
              </a:spcAft>
              <a:buSzPts val="1400"/>
              <a:buNone/>
              <a:defRPr sz="1800" b="0" i="0" u="none" strike="noStrike" cap="none">
                <a:solidFill>
                  <a:schemeClr val="dk1"/>
                </a:solidFill>
                <a:latin typeface="Barlow"/>
                <a:ea typeface="Barlow"/>
                <a:cs typeface="Barlow"/>
                <a:sym typeface="Barlow"/>
              </a:defRPr>
            </a:lvl5pPr>
            <a:lvl6pPr marR="0" lvl="5" algn="l" rtl="0">
              <a:spcBef>
                <a:spcPts val="0"/>
              </a:spcBef>
              <a:spcAft>
                <a:spcPts val="0"/>
              </a:spcAft>
              <a:buSzPts val="1400"/>
              <a:buNone/>
              <a:defRPr sz="1800" b="0" i="0" u="none" strike="noStrike" cap="none">
                <a:solidFill>
                  <a:schemeClr val="dk1"/>
                </a:solidFill>
                <a:latin typeface="Barlow"/>
                <a:ea typeface="Barlow"/>
                <a:cs typeface="Barlow"/>
                <a:sym typeface="Barlow"/>
              </a:defRPr>
            </a:lvl6pPr>
            <a:lvl7pPr marR="0" lvl="6" algn="l" rtl="0">
              <a:spcBef>
                <a:spcPts val="0"/>
              </a:spcBef>
              <a:spcAft>
                <a:spcPts val="0"/>
              </a:spcAft>
              <a:buSzPts val="1400"/>
              <a:buNone/>
              <a:defRPr sz="1800" b="0" i="0" u="none" strike="noStrike" cap="none">
                <a:solidFill>
                  <a:schemeClr val="dk1"/>
                </a:solidFill>
                <a:latin typeface="Barlow"/>
                <a:ea typeface="Barlow"/>
                <a:cs typeface="Barlow"/>
                <a:sym typeface="Barlow"/>
              </a:defRPr>
            </a:lvl7pPr>
            <a:lvl8pPr marR="0" lvl="7" algn="l" rtl="0">
              <a:spcBef>
                <a:spcPts val="0"/>
              </a:spcBef>
              <a:spcAft>
                <a:spcPts val="0"/>
              </a:spcAft>
              <a:buSzPts val="1400"/>
              <a:buNone/>
              <a:defRPr sz="1800" b="0" i="0" u="none" strike="noStrike" cap="none">
                <a:solidFill>
                  <a:schemeClr val="dk1"/>
                </a:solidFill>
                <a:latin typeface="Barlow"/>
                <a:ea typeface="Barlow"/>
                <a:cs typeface="Barlow"/>
                <a:sym typeface="Barlow"/>
              </a:defRPr>
            </a:lvl8pPr>
            <a:lvl9pPr marR="0" lvl="8" algn="l" rtl="0">
              <a:spcBef>
                <a:spcPts val="0"/>
              </a:spcBef>
              <a:spcAft>
                <a:spcPts val="0"/>
              </a:spcAft>
              <a:buSzPts val="1400"/>
              <a:buNone/>
              <a:defRPr sz="1800" b="0" i="0" u="none" strike="noStrike" cap="none">
                <a:solidFill>
                  <a:schemeClr val="dk1"/>
                </a:solidFill>
                <a:latin typeface="Barlow"/>
                <a:ea typeface="Barlow"/>
                <a:cs typeface="Barlow"/>
                <a:sym typeface="Barlow"/>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Barlow"/>
                <a:ea typeface="Barlow"/>
                <a:cs typeface="Barlow"/>
                <a:sym typeface="Barlow"/>
              </a:defRPr>
            </a:lvl1pPr>
            <a:lvl2pPr marR="0" lvl="1" algn="l" rtl="0">
              <a:spcBef>
                <a:spcPts val="0"/>
              </a:spcBef>
              <a:spcAft>
                <a:spcPts val="0"/>
              </a:spcAft>
              <a:buSzPts val="1400"/>
              <a:buNone/>
              <a:defRPr sz="1800" b="0" i="0" u="none" strike="noStrike" cap="none">
                <a:solidFill>
                  <a:schemeClr val="dk1"/>
                </a:solidFill>
                <a:latin typeface="Barlow"/>
                <a:ea typeface="Barlow"/>
                <a:cs typeface="Barlow"/>
                <a:sym typeface="Barlow"/>
              </a:defRPr>
            </a:lvl2pPr>
            <a:lvl3pPr marR="0" lvl="2" algn="l" rtl="0">
              <a:spcBef>
                <a:spcPts val="0"/>
              </a:spcBef>
              <a:spcAft>
                <a:spcPts val="0"/>
              </a:spcAft>
              <a:buSzPts val="1400"/>
              <a:buNone/>
              <a:defRPr sz="1800" b="0" i="0" u="none" strike="noStrike" cap="none">
                <a:solidFill>
                  <a:schemeClr val="dk1"/>
                </a:solidFill>
                <a:latin typeface="Barlow"/>
                <a:ea typeface="Barlow"/>
                <a:cs typeface="Barlow"/>
                <a:sym typeface="Barlow"/>
              </a:defRPr>
            </a:lvl3pPr>
            <a:lvl4pPr marR="0" lvl="3" algn="l" rtl="0">
              <a:spcBef>
                <a:spcPts val="0"/>
              </a:spcBef>
              <a:spcAft>
                <a:spcPts val="0"/>
              </a:spcAft>
              <a:buSzPts val="1400"/>
              <a:buNone/>
              <a:defRPr sz="1800" b="0" i="0" u="none" strike="noStrike" cap="none">
                <a:solidFill>
                  <a:schemeClr val="dk1"/>
                </a:solidFill>
                <a:latin typeface="Barlow"/>
                <a:ea typeface="Barlow"/>
                <a:cs typeface="Barlow"/>
                <a:sym typeface="Barlow"/>
              </a:defRPr>
            </a:lvl4pPr>
            <a:lvl5pPr marR="0" lvl="4" algn="l" rtl="0">
              <a:spcBef>
                <a:spcPts val="0"/>
              </a:spcBef>
              <a:spcAft>
                <a:spcPts val="0"/>
              </a:spcAft>
              <a:buSzPts val="1400"/>
              <a:buNone/>
              <a:defRPr sz="1800" b="0" i="0" u="none" strike="noStrike" cap="none">
                <a:solidFill>
                  <a:schemeClr val="dk1"/>
                </a:solidFill>
                <a:latin typeface="Barlow"/>
                <a:ea typeface="Barlow"/>
                <a:cs typeface="Barlow"/>
                <a:sym typeface="Barlow"/>
              </a:defRPr>
            </a:lvl5pPr>
            <a:lvl6pPr marR="0" lvl="5" algn="l" rtl="0">
              <a:spcBef>
                <a:spcPts val="0"/>
              </a:spcBef>
              <a:spcAft>
                <a:spcPts val="0"/>
              </a:spcAft>
              <a:buSzPts val="1400"/>
              <a:buNone/>
              <a:defRPr sz="1800" b="0" i="0" u="none" strike="noStrike" cap="none">
                <a:solidFill>
                  <a:schemeClr val="dk1"/>
                </a:solidFill>
                <a:latin typeface="Barlow"/>
                <a:ea typeface="Barlow"/>
                <a:cs typeface="Barlow"/>
                <a:sym typeface="Barlow"/>
              </a:defRPr>
            </a:lvl6pPr>
            <a:lvl7pPr marR="0" lvl="6" algn="l" rtl="0">
              <a:spcBef>
                <a:spcPts val="0"/>
              </a:spcBef>
              <a:spcAft>
                <a:spcPts val="0"/>
              </a:spcAft>
              <a:buSzPts val="1400"/>
              <a:buNone/>
              <a:defRPr sz="1800" b="0" i="0" u="none" strike="noStrike" cap="none">
                <a:solidFill>
                  <a:schemeClr val="dk1"/>
                </a:solidFill>
                <a:latin typeface="Barlow"/>
                <a:ea typeface="Barlow"/>
                <a:cs typeface="Barlow"/>
                <a:sym typeface="Barlow"/>
              </a:defRPr>
            </a:lvl7pPr>
            <a:lvl8pPr marR="0" lvl="7" algn="l" rtl="0">
              <a:spcBef>
                <a:spcPts val="0"/>
              </a:spcBef>
              <a:spcAft>
                <a:spcPts val="0"/>
              </a:spcAft>
              <a:buSzPts val="1400"/>
              <a:buNone/>
              <a:defRPr sz="1800" b="0" i="0" u="none" strike="noStrike" cap="none">
                <a:solidFill>
                  <a:schemeClr val="dk1"/>
                </a:solidFill>
                <a:latin typeface="Barlow"/>
                <a:ea typeface="Barlow"/>
                <a:cs typeface="Barlow"/>
                <a:sym typeface="Barlow"/>
              </a:defRPr>
            </a:lvl8pPr>
            <a:lvl9pPr marR="0" lvl="8" algn="l" rtl="0">
              <a:spcBef>
                <a:spcPts val="0"/>
              </a:spcBef>
              <a:spcAft>
                <a:spcPts val="0"/>
              </a:spcAft>
              <a:buSzPts val="1400"/>
              <a:buNone/>
              <a:defRPr sz="1800" b="0" i="0" u="none" strike="noStrike" cap="none">
                <a:solidFill>
                  <a:schemeClr val="dk1"/>
                </a:solidFill>
                <a:latin typeface="Barlow"/>
                <a:ea typeface="Barlow"/>
                <a:cs typeface="Barlow"/>
                <a:sym typeface="Barlow"/>
              </a:defRPr>
            </a:lvl9pPr>
          </a:lstStyle>
          <a:p>
            <a:endParaRPr/>
          </a:p>
        </p:txBody>
      </p:sp>
      <p:pic>
        <p:nvPicPr>
          <p:cNvPr id="10" name="Google Shape;10;p1"/>
          <p:cNvPicPr preferRelativeResize="0"/>
          <p:nvPr/>
        </p:nvPicPr>
        <p:blipFill>
          <a:blip r:embed="rId36">
            <a:alphaModFix/>
          </a:blip>
          <a:stretch>
            <a:fillRect/>
          </a:stretch>
        </p:blipFill>
        <p:spPr>
          <a:xfrm>
            <a:off x="9668000" y="6311904"/>
            <a:ext cx="2523998" cy="574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9"/>
        <p:cNvGrpSpPr/>
        <p:nvPr/>
      </p:nvGrpSpPr>
      <p:grpSpPr>
        <a:xfrm>
          <a:off x="0" y="0"/>
          <a:ext cx="0" cy="0"/>
          <a:chOff x="0" y="0"/>
          <a:chExt cx="0" cy="0"/>
        </a:xfrm>
      </p:grpSpPr>
      <p:sp>
        <p:nvSpPr>
          <p:cNvPr id="270" name="Google Shape;270;p36"/>
          <p:cNvSpPr txBox="1">
            <a:spLocks noGrp="1"/>
          </p:cNvSpPr>
          <p:nvPr>
            <p:ph type="title"/>
          </p:nvPr>
        </p:nvSpPr>
        <p:spPr>
          <a:xfrm>
            <a:off x="415600" y="593367"/>
            <a:ext cx="11360700" cy="763500"/>
          </a:xfrm>
          <a:prstGeom prst="rect">
            <a:avLst/>
          </a:prstGeom>
          <a:noFill/>
          <a:ln>
            <a:noFill/>
          </a:ln>
        </p:spPr>
        <p:txBody>
          <a:bodyPr spcFirstLastPara="1" wrap="square" lIns="124175" tIns="124175" rIns="124175" bIns="124175"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71" name="Google Shape;271;p36"/>
          <p:cNvSpPr txBox="1">
            <a:spLocks noGrp="1"/>
          </p:cNvSpPr>
          <p:nvPr>
            <p:ph type="body" idx="1"/>
          </p:nvPr>
        </p:nvSpPr>
        <p:spPr>
          <a:xfrm>
            <a:off x="415600" y="1536633"/>
            <a:ext cx="11360700" cy="4555200"/>
          </a:xfrm>
          <a:prstGeom prst="rect">
            <a:avLst/>
          </a:prstGeom>
          <a:noFill/>
          <a:ln>
            <a:noFill/>
          </a:ln>
        </p:spPr>
        <p:txBody>
          <a:bodyPr spcFirstLastPara="1" wrap="square" lIns="124175" tIns="124175" rIns="124175" bIns="124175"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272" name="Google Shape;272;p36"/>
          <p:cNvSpPr txBox="1">
            <a:spLocks noGrp="1"/>
          </p:cNvSpPr>
          <p:nvPr>
            <p:ph type="sldNum" idx="12"/>
          </p:nvPr>
        </p:nvSpPr>
        <p:spPr>
          <a:xfrm>
            <a:off x="11296610" y="6217622"/>
            <a:ext cx="731700" cy="524700"/>
          </a:xfrm>
          <a:prstGeom prst="rect">
            <a:avLst/>
          </a:prstGeom>
          <a:noFill/>
          <a:ln>
            <a:noFill/>
          </a:ln>
        </p:spPr>
        <p:txBody>
          <a:bodyPr spcFirstLastPara="1" wrap="square" lIns="124175" tIns="124175" rIns="124175" bIns="124175"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docs.google.com/forms/d/e/1FAIpQLSf9s74sA2lA0lvbRTwj639UjpTGM3PkOyI6K-72lETsxH80TQ/viewform?usp=sf_li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pic>
        <p:nvPicPr>
          <p:cNvPr id="378" name="Google Shape;378;p58"/>
          <p:cNvPicPr preferRelativeResize="0">
            <a:picLocks noGrp="1"/>
          </p:cNvPicPr>
          <p:nvPr>
            <p:ph type="pic" idx="2"/>
          </p:nvPr>
        </p:nvPicPr>
        <p:blipFill rotWithShape="1">
          <a:blip r:embed="rId3">
            <a:alphaModFix/>
          </a:blip>
          <a:srcRect t="7812" b="7820"/>
          <a:stretch/>
        </p:blipFill>
        <p:spPr>
          <a:xfrm>
            <a:off x="0" y="0"/>
            <a:ext cx="12192000" cy="6857999"/>
          </a:xfrm>
          <a:prstGeom prst="rect">
            <a:avLst/>
          </a:prstGeom>
          <a:gradFill>
            <a:gsLst>
              <a:gs pos="0">
                <a:srgbClr val="D8D8D8"/>
              </a:gs>
              <a:gs pos="100000">
                <a:srgbClr val="A5A5A5"/>
              </a:gs>
            </a:gsLst>
            <a:lin ang="2700006" scaled="0"/>
          </a:gradFill>
          <a:ln>
            <a:noFill/>
          </a:ln>
        </p:spPr>
      </p:pic>
      <p:sp>
        <p:nvSpPr>
          <p:cNvPr id="379" name="Google Shape;379;p58"/>
          <p:cNvSpPr/>
          <p:nvPr/>
        </p:nvSpPr>
        <p:spPr>
          <a:xfrm>
            <a:off x="0" y="0"/>
            <a:ext cx="12192000" cy="6858000"/>
          </a:xfrm>
          <a:prstGeom prst="rect">
            <a:avLst/>
          </a:prstGeom>
          <a:solidFill>
            <a:schemeClr val="accent1">
              <a:alpha val="4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380" name="Google Shape;380;p58"/>
          <p:cNvSpPr/>
          <p:nvPr/>
        </p:nvSpPr>
        <p:spPr>
          <a:xfrm>
            <a:off x="-17975" y="3737125"/>
            <a:ext cx="12192000" cy="2504700"/>
          </a:xfrm>
          <a:prstGeom prst="rect">
            <a:avLst/>
          </a:prstGeom>
          <a:gradFill>
            <a:gsLst>
              <a:gs pos="0">
                <a:schemeClr val="accent1"/>
              </a:gs>
              <a:gs pos="58999">
                <a:srgbClr val="FFC000">
                  <a:alpha val="69803"/>
                </a:srgbClr>
              </a:gs>
              <a:gs pos="100000">
                <a:srgbClr val="FFC000">
                  <a:alpha val="0"/>
                </a:srgbClr>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381" name="Google Shape;381;p58"/>
          <p:cNvSpPr txBox="1">
            <a:spLocks noGrp="1"/>
          </p:cNvSpPr>
          <p:nvPr>
            <p:ph type="title"/>
          </p:nvPr>
        </p:nvSpPr>
        <p:spPr>
          <a:xfrm>
            <a:off x="-17975" y="3737125"/>
            <a:ext cx="12192000" cy="265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6600"/>
              <a:buFont typeface="IBM Plex Sans SemiBold"/>
              <a:buNone/>
            </a:pPr>
            <a:r>
              <a:rPr lang="en-US" sz="6000"/>
              <a:t>Making Teaching Possible for BIPOC Candidates</a:t>
            </a:r>
            <a:endParaRPr sz="6000">
              <a:solidFill>
                <a:schemeClr val="lt1"/>
              </a:solidFill>
              <a:latin typeface="IBM Plex Sans SemiBold"/>
              <a:ea typeface="IBM Plex Sans SemiBold"/>
              <a:cs typeface="IBM Plex Sans SemiBold"/>
              <a:sym typeface="IBM Plex Sans SemiBold"/>
            </a:endParaRPr>
          </a:p>
        </p:txBody>
      </p:sp>
      <p:sp>
        <p:nvSpPr>
          <p:cNvPr id="382" name="Google Shape;382;p58"/>
          <p:cNvSpPr txBox="1">
            <a:spLocks noGrp="1"/>
          </p:cNvSpPr>
          <p:nvPr>
            <p:ph type="body" idx="1"/>
          </p:nvPr>
        </p:nvSpPr>
        <p:spPr>
          <a:xfrm>
            <a:off x="3884125" y="5570600"/>
            <a:ext cx="4387800" cy="521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400"/>
              <a:buNone/>
            </a:pPr>
            <a:r>
              <a:rPr lang="en-US">
                <a:latin typeface="IBM Plex Sans"/>
                <a:ea typeface="IBM Plex Sans"/>
                <a:cs typeface="IBM Plex Sans"/>
                <a:sym typeface="IBM Plex Sans"/>
              </a:rPr>
              <a:t>The California Coalition for Educator Diversity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67"/>
          <p:cNvPicPr preferRelativeResize="0"/>
          <p:nvPr/>
        </p:nvPicPr>
        <p:blipFill>
          <a:blip r:embed="rId3">
            <a:alphaModFix/>
          </a:blip>
          <a:stretch>
            <a:fillRect/>
          </a:stretch>
        </p:blipFill>
        <p:spPr>
          <a:xfrm>
            <a:off x="-118525" y="0"/>
            <a:ext cx="12310525" cy="6858000"/>
          </a:xfrm>
          <a:prstGeom prst="rect">
            <a:avLst/>
          </a:prstGeom>
          <a:noFill/>
          <a:ln>
            <a:noFill/>
          </a:ln>
        </p:spPr>
      </p:pic>
      <p:sp>
        <p:nvSpPr>
          <p:cNvPr id="750" name="Google Shape;750;p67"/>
          <p:cNvSpPr txBox="1"/>
          <p:nvPr/>
        </p:nvSpPr>
        <p:spPr>
          <a:xfrm>
            <a:off x="501450" y="503925"/>
            <a:ext cx="11341500" cy="1046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t>Large proportions of teachers say that each of the assessments we tested had no impact on their teacher preparation.</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8"/>
          <p:cNvSpPr/>
          <p:nvPr/>
        </p:nvSpPr>
        <p:spPr>
          <a:xfrm>
            <a:off x="1" y="365310"/>
            <a:ext cx="5319300" cy="238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756" name="Google Shape;756;p68"/>
          <p:cNvSpPr/>
          <p:nvPr/>
        </p:nvSpPr>
        <p:spPr>
          <a:xfrm>
            <a:off x="6940366" y="5991490"/>
            <a:ext cx="2348700" cy="2348700"/>
          </a:xfrm>
          <a:prstGeom prst="teardrop">
            <a:avLst>
              <a:gd name="adj" fmla="val 100000"/>
            </a:avLst>
          </a:prstGeom>
          <a:solidFill>
            <a:srgbClr val="FFF2CC">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757" name="Google Shape;757;p68"/>
          <p:cNvSpPr/>
          <p:nvPr/>
        </p:nvSpPr>
        <p:spPr>
          <a:xfrm rot="-5400000">
            <a:off x="11709757" y="2531760"/>
            <a:ext cx="1968600" cy="19686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758" name="Google Shape;758;p68"/>
          <p:cNvSpPr txBox="1">
            <a:spLocks noGrp="1"/>
          </p:cNvSpPr>
          <p:nvPr>
            <p:ph type="title"/>
          </p:nvPr>
        </p:nvSpPr>
        <p:spPr>
          <a:xfrm>
            <a:off x="124127" y="545124"/>
            <a:ext cx="4426800" cy="174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IBM Plex Sans SemiBold"/>
              <a:buNone/>
            </a:pPr>
            <a:r>
              <a:rPr lang="en-US" sz="5000"/>
              <a:t>Issues Money Does Not Solve</a:t>
            </a:r>
            <a:endParaRPr sz="5000">
              <a:solidFill>
                <a:schemeClr val="lt1"/>
              </a:solidFill>
              <a:latin typeface="IBM Plex Sans SemiBold"/>
              <a:ea typeface="IBM Plex Sans SemiBold"/>
              <a:cs typeface="IBM Plex Sans SemiBold"/>
              <a:sym typeface="IBM Plex Sans SemiBold"/>
            </a:endParaRPr>
          </a:p>
        </p:txBody>
      </p:sp>
      <p:sp>
        <p:nvSpPr>
          <p:cNvPr id="759" name="Google Shape;759;p68"/>
          <p:cNvSpPr txBox="1"/>
          <p:nvPr/>
        </p:nvSpPr>
        <p:spPr>
          <a:xfrm>
            <a:off x="6498425" y="732325"/>
            <a:ext cx="51420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i="1">
                <a:solidFill>
                  <a:schemeClr val="dk1"/>
                </a:solidFill>
                <a:latin typeface="Helvetica Neue"/>
                <a:ea typeface="Helvetica Neue"/>
                <a:cs typeface="Helvetica Neue"/>
                <a:sym typeface="Helvetica Neue"/>
              </a:rPr>
              <a:t>“For CSETs, you're on your own…What happens if I want to be able to study for it? Well, I have to pay for those workshops, which are not cheap [..] You can be a fabulous teacher and not be able to pass those tests because you don’t have the support.”</a:t>
            </a:r>
            <a:endParaRPr sz="3000">
              <a:latin typeface="Barlow"/>
              <a:ea typeface="Barlow"/>
              <a:cs typeface="Barlow"/>
              <a:sym typeface="Barlow"/>
            </a:endParaRPr>
          </a:p>
        </p:txBody>
      </p:sp>
      <p:sp>
        <p:nvSpPr>
          <p:cNvPr id="760" name="Google Shape;760;p68"/>
          <p:cNvSpPr txBox="1"/>
          <p:nvPr/>
        </p:nvSpPr>
        <p:spPr>
          <a:xfrm>
            <a:off x="174000" y="2748800"/>
            <a:ext cx="5922000" cy="28209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81000" algn="l" rtl="0">
              <a:lnSpc>
                <a:spcPct val="90000"/>
              </a:lnSpc>
              <a:spcBef>
                <a:spcPts val="0"/>
              </a:spcBef>
              <a:spcAft>
                <a:spcPts val="0"/>
              </a:spcAft>
              <a:buClr>
                <a:schemeClr val="dk1"/>
              </a:buClr>
              <a:buSzPts val="2400"/>
              <a:buChar char="●"/>
            </a:pPr>
            <a:r>
              <a:rPr lang="en-US" sz="2400" b="1">
                <a:solidFill>
                  <a:schemeClr val="dk1"/>
                </a:solidFill>
                <a:latin typeface="Barlow"/>
                <a:ea typeface="Barlow"/>
                <a:cs typeface="Barlow"/>
                <a:sym typeface="Barlow"/>
              </a:rPr>
              <a:t>Mentorship</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0"/>
              </a:spcAft>
              <a:buClr>
                <a:schemeClr val="dk1"/>
              </a:buClr>
              <a:buSzPts val="2400"/>
              <a:buChar char="●"/>
            </a:pPr>
            <a:r>
              <a:rPr lang="en-US" sz="2400" b="1">
                <a:solidFill>
                  <a:schemeClr val="dk1"/>
                </a:solidFill>
                <a:latin typeface="Barlow"/>
                <a:ea typeface="Barlow"/>
                <a:cs typeface="Barlow"/>
                <a:sym typeface="Barlow"/>
              </a:rPr>
              <a:t>How we measure/evaluate candidates</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0"/>
              </a:spcAft>
              <a:buClr>
                <a:schemeClr val="dk1"/>
              </a:buClr>
              <a:buSzPts val="2400"/>
              <a:buFont typeface="Barlow"/>
              <a:buChar char="●"/>
            </a:pPr>
            <a:r>
              <a:rPr lang="en-US" sz="2400" b="1">
                <a:solidFill>
                  <a:schemeClr val="dk1"/>
                </a:solidFill>
                <a:latin typeface="Barlow"/>
                <a:ea typeface="Barlow"/>
                <a:cs typeface="Barlow"/>
                <a:sym typeface="Barlow"/>
              </a:rPr>
              <a:t>TEP Structure</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0"/>
              </a:spcAft>
              <a:buClr>
                <a:schemeClr val="dk1"/>
              </a:buClr>
              <a:buSzPts val="2400"/>
              <a:buChar char="●"/>
            </a:pPr>
            <a:r>
              <a:rPr lang="en-US" sz="2400" b="1">
                <a:solidFill>
                  <a:schemeClr val="dk1"/>
                </a:solidFill>
                <a:latin typeface="Barlow"/>
                <a:ea typeface="Barlow"/>
                <a:cs typeface="Barlow"/>
                <a:sym typeface="Barlow"/>
              </a:rPr>
              <a:t>What tests are required and when </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0"/>
              </a:spcAft>
              <a:buClr>
                <a:schemeClr val="dk1"/>
              </a:buClr>
              <a:buSzPts val="2400"/>
              <a:buChar char="●"/>
            </a:pPr>
            <a:r>
              <a:rPr lang="en-US" sz="2400" b="1">
                <a:solidFill>
                  <a:schemeClr val="dk1"/>
                </a:solidFill>
                <a:latin typeface="Barlow"/>
                <a:ea typeface="Barlow"/>
                <a:cs typeface="Barlow"/>
                <a:sym typeface="Barlow"/>
              </a:rPr>
              <a:t>Recruitment interest &amp; knowledge</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1000"/>
              </a:spcAft>
              <a:buClr>
                <a:schemeClr val="dk1"/>
              </a:buClr>
              <a:buSzPts val="2400"/>
              <a:buChar char="●"/>
            </a:pPr>
            <a:r>
              <a:rPr lang="en-US" sz="2400" b="1">
                <a:solidFill>
                  <a:schemeClr val="dk1"/>
                </a:solidFill>
                <a:latin typeface="Barlow"/>
                <a:ea typeface="Barlow"/>
                <a:cs typeface="Barlow"/>
                <a:sym typeface="Barlow"/>
              </a:rPr>
              <a:t>Continuity within the Pipeline</a:t>
            </a:r>
            <a:endParaRPr sz="2400" b="1"/>
          </a:p>
        </p:txBody>
      </p:sp>
      <p:sp>
        <p:nvSpPr>
          <p:cNvPr id="761" name="Google Shape;761;p68"/>
          <p:cNvSpPr/>
          <p:nvPr/>
        </p:nvSpPr>
        <p:spPr>
          <a:xfrm>
            <a:off x="4366410" y="1600264"/>
            <a:ext cx="1430400" cy="14304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69"/>
          <p:cNvPicPr preferRelativeResize="0">
            <a:picLocks noGrp="1"/>
          </p:cNvPicPr>
          <p:nvPr>
            <p:ph type="pic" idx="2"/>
          </p:nvPr>
        </p:nvPicPr>
        <p:blipFill rotWithShape="1">
          <a:blip r:embed="rId3">
            <a:alphaModFix/>
          </a:blip>
          <a:srcRect t="416" b="406"/>
          <a:stretch/>
        </p:blipFill>
        <p:spPr>
          <a:xfrm>
            <a:off x="0" y="3165907"/>
            <a:ext cx="5585618" cy="3692093"/>
          </a:xfrm>
          <a:prstGeom prst="rect">
            <a:avLst/>
          </a:prstGeom>
          <a:gradFill>
            <a:gsLst>
              <a:gs pos="0">
                <a:srgbClr val="D8D8D8"/>
              </a:gs>
              <a:gs pos="100000">
                <a:srgbClr val="A5A5A5"/>
              </a:gs>
            </a:gsLst>
            <a:lin ang="2700000" scaled="0"/>
          </a:gradFill>
          <a:ln>
            <a:noFill/>
          </a:ln>
        </p:spPr>
      </p:pic>
      <p:sp>
        <p:nvSpPr>
          <p:cNvPr id="767" name="Google Shape;767;p69"/>
          <p:cNvSpPr/>
          <p:nvPr/>
        </p:nvSpPr>
        <p:spPr>
          <a:xfrm rot="10800000">
            <a:off x="10185566" y="-1060636"/>
            <a:ext cx="2489659" cy="2489659"/>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68" name="Google Shape;768;p69"/>
          <p:cNvSpPr/>
          <p:nvPr/>
        </p:nvSpPr>
        <p:spPr>
          <a:xfrm>
            <a:off x="4669080" y="6280049"/>
            <a:ext cx="2551577" cy="2551577"/>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69" name="Google Shape;769;p69"/>
          <p:cNvSpPr/>
          <p:nvPr/>
        </p:nvSpPr>
        <p:spPr>
          <a:xfrm>
            <a:off x="4082319" y="5139533"/>
            <a:ext cx="2221799" cy="2221798"/>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70" name="Google Shape;770;p69"/>
          <p:cNvSpPr/>
          <p:nvPr/>
        </p:nvSpPr>
        <p:spPr>
          <a:xfrm>
            <a:off x="1" y="-1"/>
            <a:ext cx="5585618" cy="31659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71" name="Google Shape;771;p69"/>
          <p:cNvSpPr/>
          <p:nvPr/>
        </p:nvSpPr>
        <p:spPr>
          <a:xfrm>
            <a:off x="2408285" y="2396749"/>
            <a:ext cx="1279500" cy="12795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72" name="Google Shape;772;p69"/>
          <p:cNvSpPr/>
          <p:nvPr/>
        </p:nvSpPr>
        <p:spPr>
          <a:xfrm rot="10800000">
            <a:off x="9835635" y="-473926"/>
            <a:ext cx="1279500" cy="12795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73" name="Google Shape;773;p69"/>
          <p:cNvSpPr txBox="1">
            <a:spLocks noGrp="1"/>
          </p:cNvSpPr>
          <p:nvPr>
            <p:ph type="title"/>
          </p:nvPr>
        </p:nvSpPr>
        <p:spPr>
          <a:xfrm>
            <a:off x="480525" y="299725"/>
            <a:ext cx="4508100" cy="1755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64799"/>
              <a:buFont typeface="IBM Plex Sans SemiBold"/>
              <a:buNone/>
            </a:pPr>
            <a:r>
              <a:rPr lang="en-US" sz="5555"/>
              <a:t>Systemic Barriers to Retention</a:t>
            </a:r>
            <a:r>
              <a:rPr lang="en-US"/>
              <a:t> </a:t>
            </a:r>
            <a:endParaRPr sz="3600">
              <a:solidFill>
                <a:schemeClr val="lt1"/>
              </a:solidFill>
              <a:latin typeface="IBM Plex Sans SemiBold"/>
              <a:ea typeface="IBM Plex Sans SemiBold"/>
              <a:cs typeface="IBM Plex Sans SemiBold"/>
              <a:sym typeface="IBM Plex Sans SemiBold"/>
            </a:endParaRPr>
          </a:p>
        </p:txBody>
      </p:sp>
      <p:sp>
        <p:nvSpPr>
          <p:cNvPr id="774" name="Google Shape;774;p69"/>
          <p:cNvSpPr txBox="1">
            <a:spLocks noGrp="1"/>
          </p:cNvSpPr>
          <p:nvPr>
            <p:ph type="body" idx="1"/>
          </p:nvPr>
        </p:nvSpPr>
        <p:spPr>
          <a:xfrm>
            <a:off x="6975499" y="494775"/>
            <a:ext cx="3129600" cy="31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2400" b="1"/>
              <a:t>Culture &amp; Climate </a:t>
            </a:r>
            <a:endParaRPr sz="2400"/>
          </a:p>
        </p:txBody>
      </p:sp>
      <p:sp>
        <p:nvSpPr>
          <p:cNvPr id="775" name="Google Shape;775;p69"/>
          <p:cNvSpPr txBox="1">
            <a:spLocks noGrp="1"/>
          </p:cNvSpPr>
          <p:nvPr>
            <p:ph type="body" idx="3"/>
          </p:nvPr>
        </p:nvSpPr>
        <p:spPr>
          <a:xfrm>
            <a:off x="6975506" y="896608"/>
            <a:ext cx="3612000" cy="1280100"/>
          </a:xfrm>
          <a:prstGeom prst="rect">
            <a:avLst/>
          </a:prstGeom>
          <a:noFill/>
          <a:ln>
            <a:noFill/>
          </a:ln>
        </p:spPr>
        <p:txBody>
          <a:bodyPr spcFirstLastPara="1" wrap="square" lIns="91425" tIns="45700" rIns="91425" bIns="45700" anchor="t" anchorCtr="0">
            <a:noAutofit/>
          </a:bodyPr>
          <a:lstStyle/>
          <a:p>
            <a:pPr marL="457200" lvl="0" indent="-330200" algn="l" rtl="0">
              <a:lnSpc>
                <a:spcPct val="90000"/>
              </a:lnSpc>
              <a:spcBef>
                <a:spcPts val="0"/>
              </a:spcBef>
              <a:spcAft>
                <a:spcPts val="0"/>
              </a:spcAft>
              <a:buSzPts val="1600"/>
              <a:buChar char="●"/>
            </a:pPr>
            <a:r>
              <a:rPr lang="en-US" sz="1600"/>
              <a:t>Educator Workforce Grant</a:t>
            </a:r>
            <a:endParaRPr sz="1600"/>
          </a:p>
          <a:p>
            <a:pPr marL="457200" lvl="0" indent="-330200" algn="l" rtl="0">
              <a:lnSpc>
                <a:spcPct val="90000"/>
              </a:lnSpc>
              <a:spcBef>
                <a:spcPts val="1000"/>
              </a:spcBef>
              <a:spcAft>
                <a:spcPts val="0"/>
              </a:spcAft>
              <a:buSzPts val="1600"/>
              <a:buChar char="●"/>
            </a:pPr>
            <a:r>
              <a:rPr lang="en-US" sz="1600"/>
              <a:t>Educator Effectiveness Block Grant</a:t>
            </a:r>
            <a:endParaRPr sz="1600"/>
          </a:p>
          <a:p>
            <a:pPr marL="457200" lvl="0" indent="-330200" algn="l" rtl="0">
              <a:lnSpc>
                <a:spcPct val="90000"/>
              </a:lnSpc>
              <a:spcBef>
                <a:spcPts val="1000"/>
              </a:spcBef>
              <a:spcAft>
                <a:spcPts val="1000"/>
              </a:spcAft>
              <a:buSzPts val="1600"/>
              <a:buChar char="●"/>
            </a:pPr>
            <a:r>
              <a:rPr lang="en-US" sz="1600"/>
              <a:t>Anti-bias Education Grant</a:t>
            </a:r>
            <a:endParaRPr sz="1600"/>
          </a:p>
        </p:txBody>
      </p:sp>
      <p:sp>
        <p:nvSpPr>
          <p:cNvPr id="776" name="Google Shape;776;p69"/>
          <p:cNvSpPr txBox="1">
            <a:spLocks noGrp="1"/>
          </p:cNvSpPr>
          <p:nvPr>
            <p:ph type="body" idx="4"/>
          </p:nvPr>
        </p:nvSpPr>
        <p:spPr>
          <a:xfrm>
            <a:off x="6096011" y="472274"/>
            <a:ext cx="804600" cy="704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01</a:t>
            </a:r>
            <a:endParaRPr/>
          </a:p>
        </p:txBody>
      </p:sp>
      <p:sp>
        <p:nvSpPr>
          <p:cNvPr id="777" name="Google Shape;777;p69"/>
          <p:cNvSpPr txBox="1">
            <a:spLocks noGrp="1"/>
          </p:cNvSpPr>
          <p:nvPr>
            <p:ph type="body" idx="5"/>
          </p:nvPr>
        </p:nvSpPr>
        <p:spPr>
          <a:xfrm>
            <a:off x="6975498" y="2267725"/>
            <a:ext cx="3266400" cy="31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2400" b="1">
                <a:solidFill>
                  <a:schemeClr val="dk1"/>
                </a:solidFill>
              </a:rPr>
              <a:t>In-Class Supports </a:t>
            </a:r>
            <a:endParaRPr sz="2400">
              <a:solidFill>
                <a:schemeClr val="dk1"/>
              </a:solidFill>
            </a:endParaRPr>
          </a:p>
        </p:txBody>
      </p:sp>
      <p:sp>
        <p:nvSpPr>
          <p:cNvPr id="778" name="Google Shape;778;p69"/>
          <p:cNvSpPr txBox="1">
            <a:spLocks noGrp="1"/>
          </p:cNvSpPr>
          <p:nvPr>
            <p:ph type="body" idx="7"/>
          </p:nvPr>
        </p:nvSpPr>
        <p:spPr>
          <a:xfrm>
            <a:off x="6096011" y="2245226"/>
            <a:ext cx="804600" cy="704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02</a:t>
            </a:r>
            <a:endParaRPr/>
          </a:p>
        </p:txBody>
      </p:sp>
      <p:sp>
        <p:nvSpPr>
          <p:cNvPr id="779" name="Google Shape;779;p69"/>
          <p:cNvSpPr txBox="1">
            <a:spLocks noGrp="1"/>
          </p:cNvSpPr>
          <p:nvPr>
            <p:ph type="body" idx="4294967295"/>
          </p:nvPr>
        </p:nvSpPr>
        <p:spPr>
          <a:xfrm>
            <a:off x="7003699" y="4141975"/>
            <a:ext cx="3210000" cy="31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2400" b="1"/>
              <a:t>Viable Career Option</a:t>
            </a:r>
            <a:endParaRPr sz="2400"/>
          </a:p>
        </p:txBody>
      </p:sp>
      <p:sp>
        <p:nvSpPr>
          <p:cNvPr id="780" name="Google Shape;780;p69"/>
          <p:cNvSpPr txBox="1">
            <a:spLocks noGrp="1"/>
          </p:cNvSpPr>
          <p:nvPr>
            <p:ph type="body" idx="4294967295"/>
          </p:nvPr>
        </p:nvSpPr>
        <p:spPr>
          <a:xfrm>
            <a:off x="6096011" y="4014380"/>
            <a:ext cx="804600" cy="704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03</a:t>
            </a:r>
            <a:endParaRPr/>
          </a:p>
        </p:txBody>
      </p:sp>
      <p:sp>
        <p:nvSpPr>
          <p:cNvPr id="781" name="Google Shape;781;p69"/>
          <p:cNvSpPr txBox="1">
            <a:spLocks noGrp="1"/>
          </p:cNvSpPr>
          <p:nvPr>
            <p:ph type="body" idx="3"/>
          </p:nvPr>
        </p:nvSpPr>
        <p:spPr>
          <a:xfrm>
            <a:off x="7101800" y="4643512"/>
            <a:ext cx="3612000" cy="1153500"/>
          </a:xfrm>
          <a:prstGeom prst="rect">
            <a:avLst/>
          </a:prstGeom>
          <a:noFill/>
          <a:ln>
            <a:noFill/>
          </a:ln>
        </p:spPr>
        <p:txBody>
          <a:bodyPr spcFirstLastPara="1" wrap="square" lIns="91425" tIns="45700" rIns="91425" bIns="45700" anchor="t" anchorCtr="0">
            <a:noAutofit/>
          </a:bodyPr>
          <a:lstStyle/>
          <a:p>
            <a:pPr marL="457200" lvl="0" indent="-330200" algn="l" rtl="0">
              <a:lnSpc>
                <a:spcPct val="90000"/>
              </a:lnSpc>
              <a:spcBef>
                <a:spcPts val="0"/>
              </a:spcBef>
              <a:spcAft>
                <a:spcPts val="0"/>
              </a:spcAft>
              <a:buSzPts val="1600"/>
              <a:buChar char="●"/>
            </a:pPr>
            <a:endParaRPr sz="1600"/>
          </a:p>
        </p:txBody>
      </p:sp>
      <p:sp>
        <p:nvSpPr>
          <p:cNvPr id="782" name="Google Shape;782;p69"/>
          <p:cNvSpPr txBox="1">
            <a:spLocks noGrp="1"/>
          </p:cNvSpPr>
          <p:nvPr>
            <p:ph type="body" idx="3"/>
          </p:nvPr>
        </p:nvSpPr>
        <p:spPr>
          <a:xfrm>
            <a:off x="7101806" y="2671145"/>
            <a:ext cx="3612000" cy="1280100"/>
          </a:xfrm>
          <a:prstGeom prst="rect">
            <a:avLst/>
          </a:prstGeom>
          <a:noFill/>
          <a:ln>
            <a:noFill/>
          </a:ln>
        </p:spPr>
        <p:txBody>
          <a:bodyPr spcFirstLastPara="1" wrap="square" lIns="91425" tIns="45700" rIns="91425" bIns="45700" anchor="t" anchorCtr="0">
            <a:noAutofit/>
          </a:bodyPr>
          <a:lstStyle/>
          <a:p>
            <a:pPr marL="457200" lvl="0" indent="-330200" algn="l" rtl="0">
              <a:spcBef>
                <a:spcPts val="0"/>
              </a:spcBef>
              <a:spcAft>
                <a:spcPts val="1000"/>
              </a:spcAft>
              <a:buSzPts val="1600"/>
              <a:buChar char="●"/>
            </a:pP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70"/>
          <p:cNvPicPr preferRelativeResize="0"/>
          <p:nvPr/>
        </p:nvPicPr>
        <p:blipFill>
          <a:blip r:embed="rId3">
            <a:alphaModFix/>
          </a:blip>
          <a:stretch>
            <a:fillRect/>
          </a:stretch>
        </p:blipFill>
        <p:spPr>
          <a:xfrm>
            <a:off x="0" y="0"/>
            <a:ext cx="12192000" cy="6858011"/>
          </a:xfrm>
          <a:prstGeom prst="rect">
            <a:avLst/>
          </a:prstGeom>
          <a:noFill/>
          <a:ln>
            <a:noFill/>
          </a:ln>
        </p:spPr>
      </p:pic>
      <p:sp>
        <p:nvSpPr>
          <p:cNvPr id="788" name="Google Shape;788;p70"/>
          <p:cNvSpPr txBox="1"/>
          <p:nvPr/>
        </p:nvSpPr>
        <p:spPr>
          <a:xfrm>
            <a:off x="10065800" y="3208367"/>
            <a:ext cx="1676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t>n = 4,632</a:t>
            </a:r>
            <a:endParaRPr sz="19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71"/>
          <p:cNvPicPr preferRelativeResize="0"/>
          <p:nvPr/>
        </p:nvPicPr>
        <p:blipFill>
          <a:blip r:embed="rId3">
            <a:alphaModFix/>
          </a:blip>
          <a:stretch>
            <a:fillRect/>
          </a:stretch>
        </p:blipFill>
        <p:spPr>
          <a:xfrm>
            <a:off x="0" y="0"/>
            <a:ext cx="12192000" cy="68580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72"/>
          <p:cNvPicPr preferRelativeResize="0"/>
          <p:nvPr/>
        </p:nvPicPr>
        <p:blipFill>
          <a:blip r:embed="rId3">
            <a:alphaModFix/>
          </a:blip>
          <a:stretch>
            <a:fillRect/>
          </a:stretch>
        </p:blipFill>
        <p:spPr>
          <a:xfrm>
            <a:off x="0" y="0"/>
            <a:ext cx="1219198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73"/>
          <p:cNvPicPr preferRelativeResize="0"/>
          <p:nvPr/>
        </p:nvPicPr>
        <p:blipFill rotWithShape="1">
          <a:blip r:embed="rId3">
            <a:alphaModFix/>
          </a:blip>
          <a:srcRect t="7218" r="2267"/>
          <a:stretch/>
        </p:blipFill>
        <p:spPr>
          <a:xfrm>
            <a:off x="0" y="0"/>
            <a:ext cx="12192000" cy="5867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74"/>
          <p:cNvPicPr preferRelativeResize="0"/>
          <p:nvPr/>
        </p:nvPicPr>
        <p:blipFill rotWithShape="1">
          <a:blip r:embed="rId3">
            <a:alphaModFix/>
          </a:blip>
          <a:srcRect r="4625"/>
          <a:stretch/>
        </p:blipFill>
        <p:spPr>
          <a:xfrm>
            <a:off x="152400" y="152400"/>
            <a:ext cx="12039598" cy="57880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5"/>
          <p:cNvSpPr/>
          <p:nvPr/>
        </p:nvSpPr>
        <p:spPr>
          <a:xfrm>
            <a:off x="1" y="365310"/>
            <a:ext cx="5319300" cy="238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815" name="Google Shape;815;p75"/>
          <p:cNvSpPr/>
          <p:nvPr/>
        </p:nvSpPr>
        <p:spPr>
          <a:xfrm>
            <a:off x="6940366" y="5991490"/>
            <a:ext cx="2348700" cy="2348700"/>
          </a:xfrm>
          <a:prstGeom prst="teardrop">
            <a:avLst>
              <a:gd name="adj" fmla="val 100000"/>
            </a:avLst>
          </a:prstGeom>
          <a:solidFill>
            <a:srgbClr val="FFF2CC">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816" name="Google Shape;816;p75"/>
          <p:cNvSpPr/>
          <p:nvPr/>
        </p:nvSpPr>
        <p:spPr>
          <a:xfrm rot="-5400000">
            <a:off x="11709757" y="2531760"/>
            <a:ext cx="1968600" cy="19686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
        <p:nvSpPr>
          <p:cNvPr id="817" name="Google Shape;817;p75"/>
          <p:cNvSpPr txBox="1">
            <a:spLocks noGrp="1"/>
          </p:cNvSpPr>
          <p:nvPr>
            <p:ph type="title"/>
          </p:nvPr>
        </p:nvSpPr>
        <p:spPr>
          <a:xfrm>
            <a:off x="124127" y="545124"/>
            <a:ext cx="4426800" cy="174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IBM Plex Sans SemiBold"/>
              <a:buNone/>
            </a:pPr>
            <a:r>
              <a:rPr lang="en-US" sz="5000"/>
              <a:t>Issues Money Does Not Solve</a:t>
            </a:r>
            <a:endParaRPr sz="5000">
              <a:solidFill>
                <a:schemeClr val="lt1"/>
              </a:solidFill>
              <a:latin typeface="IBM Plex Sans SemiBold"/>
              <a:ea typeface="IBM Plex Sans SemiBold"/>
              <a:cs typeface="IBM Plex Sans SemiBold"/>
              <a:sym typeface="IBM Plex Sans SemiBold"/>
            </a:endParaRPr>
          </a:p>
        </p:txBody>
      </p:sp>
      <p:sp>
        <p:nvSpPr>
          <p:cNvPr id="818" name="Google Shape;818;p75"/>
          <p:cNvSpPr txBox="1"/>
          <p:nvPr/>
        </p:nvSpPr>
        <p:spPr>
          <a:xfrm>
            <a:off x="6498425" y="732325"/>
            <a:ext cx="51420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i="1">
                <a:solidFill>
                  <a:schemeClr val="dk1"/>
                </a:solidFill>
                <a:latin typeface="Helvetica Neue"/>
                <a:ea typeface="Helvetica Neue"/>
                <a:cs typeface="Helvetica Neue"/>
                <a:sym typeface="Helvetica Neue"/>
              </a:rPr>
              <a:t>“When the others don’t see my racial group as a</a:t>
            </a:r>
            <a:endParaRPr sz="3000" i="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3000" i="1">
                <a:solidFill>
                  <a:schemeClr val="dk1"/>
                </a:solidFill>
                <a:latin typeface="Helvetica Neue"/>
                <a:ea typeface="Helvetica Neue"/>
                <a:cs typeface="Helvetica Neue"/>
                <a:sym typeface="Helvetica Neue"/>
              </a:rPr>
              <a:t>minority since most of the students are predominantly</a:t>
            </a:r>
            <a:endParaRPr sz="3000" i="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3000" i="1">
                <a:solidFill>
                  <a:schemeClr val="dk1"/>
                </a:solidFill>
                <a:latin typeface="Helvetica Neue"/>
                <a:ea typeface="Helvetica Neue"/>
                <a:cs typeface="Helvetica Neue"/>
                <a:sym typeface="Helvetica Neue"/>
              </a:rPr>
              <a:t>Asian. We get blanketed as all one group, doesn’t</a:t>
            </a:r>
            <a:endParaRPr sz="3000" i="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3000" i="1">
                <a:solidFill>
                  <a:schemeClr val="dk1"/>
                </a:solidFill>
                <a:latin typeface="Helvetica Neue"/>
                <a:ea typeface="Helvetica Neue"/>
                <a:cs typeface="Helvetica Neue"/>
                <a:sym typeface="Helvetica Neue"/>
              </a:rPr>
              <a:t>matter what country our ancestors came from. They</a:t>
            </a:r>
            <a:endParaRPr sz="3000" i="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3000" i="1">
                <a:solidFill>
                  <a:schemeClr val="dk1"/>
                </a:solidFill>
                <a:latin typeface="Helvetica Neue"/>
                <a:ea typeface="Helvetica Neue"/>
                <a:cs typeface="Helvetica Neue"/>
                <a:sym typeface="Helvetica Neue"/>
              </a:rPr>
              <a:t>automatically assume we are all Chinese.” </a:t>
            </a:r>
            <a:endParaRPr sz="3000">
              <a:latin typeface="Barlow"/>
              <a:ea typeface="Barlow"/>
              <a:cs typeface="Barlow"/>
              <a:sym typeface="Barlow"/>
            </a:endParaRPr>
          </a:p>
        </p:txBody>
      </p:sp>
      <p:sp>
        <p:nvSpPr>
          <p:cNvPr id="819" name="Google Shape;819;p75"/>
          <p:cNvSpPr txBox="1"/>
          <p:nvPr/>
        </p:nvSpPr>
        <p:spPr>
          <a:xfrm>
            <a:off x="174000" y="2748800"/>
            <a:ext cx="5922000" cy="24360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81000" algn="l" rtl="0">
              <a:lnSpc>
                <a:spcPct val="90000"/>
              </a:lnSpc>
              <a:spcBef>
                <a:spcPts val="0"/>
              </a:spcBef>
              <a:spcAft>
                <a:spcPts val="0"/>
              </a:spcAft>
              <a:buClr>
                <a:schemeClr val="dk1"/>
              </a:buClr>
              <a:buSzPts val="2400"/>
              <a:buChar char="●"/>
            </a:pPr>
            <a:r>
              <a:rPr lang="en-US" sz="2400" b="1">
                <a:solidFill>
                  <a:schemeClr val="dk1"/>
                </a:solidFill>
                <a:latin typeface="Barlow"/>
                <a:ea typeface="Barlow"/>
                <a:cs typeface="Barlow"/>
                <a:sym typeface="Barlow"/>
              </a:rPr>
              <a:t>Adequate preparation for the realities of teaching</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0"/>
              </a:spcAft>
              <a:buClr>
                <a:schemeClr val="dk1"/>
              </a:buClr>
              <a:buSzPts val="2400"/>
              <a:buFont typeface="Barlow"/>
              <a:buChar char="●"/>
            </a:pPr>
            <a:r>
              <a:rPr lang="en-US" sz="2400" b="1">
                <a:solidFill>
                  <a:schemeClr val="dk1"/>
                </a:solidFill>
                <a:latin typeface="Barlow"/>
                <a:ea typeface="Barlow"/>
                <a:cs typeface="Barlow"/>
                <a:sym typeface="Barlow"/>
              </a:rPr>
              <a:t>How are we operationalizing equity at our schools</a:t>
            </a:r>
            <a:endParaRPr sz="2400" b="1">
              <a:solidFill>
                <a:schemeClr val="dk1"/>
              </a:solidFill>
              <a:latin typeface="Barlow"/>
              <a:ea typeface="Barlow"/>
              <a:cs typeface="Barlow"/>
              <a:sym typeface="Barlow"/>
            </a:endParaRPr>
          </a:p>
          <a:p>
            <a:pPr marL="457200" lvl="0" indent="-381000" algn="l" rtl="0">
              <a:lnSpc>
                <a:spcPct val="90000"/>
              </a:lnSpc>
              <a:spcBef>
                <a:spcPts val="1000"/>
              </a:spcBef>
              <a:spcAft>
                <a:spcPts val="1000"/>
              </a:spcAft>
              <a:buClr>
                <a:schemeClr val="dk1"/>
              </a:buClr>
              <a:buSzPts val="2400"/>
              <a:buFont typeface="Barlow"/>
              <a:buChar char="●"/>
            </a:pPr>
            <a:r>
              <a:rPr lang="en-US" sz="2400" b="1">
                <a:solidFill>
                  <a:schemeClr val="dk1"/>
                </a:solidFill>
                <a:latin typeface="Barlow"/>
                <a:ea typeface="Barlow"/>
                <a:cs typeface="Barlow"/>
                <a:sym typeface="Barlow"/>
              </a:rPr>
              <a:t>Culturally responsive policies &amp; practices</a:t>
            </a:r>
            <a:endParaRPr sz="2400" b="1">
              <a:solidFill>
                <a:schemeClr val="dk1"/>
              </a:solidFill>
              <a:latin typeface="Barlow"/>
              <a:ea typeface="Barlow"/>
              <a:cs typeface="Barlow"/>
              <a:sym typeface="Barlow"/>
            </a:endParaRPr>
          </a:p>
        </p:txBody>
      </p:sp>
      <p:sp>
        <p:nvSpPr>
          <p:cNvPr id="820" name="Google Shape;820;p75"/>
          <p:cNvSpPr/>
          <p:nvPr/>
        </p:nvSpPr>
        <p:spPr>
          <a:xfrm>
            <a:off x="4550935" y="1101339"/>
            <a:ext cx="1430400" cy="14304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76"/>
          <p:cNvSpPr/>
          <p:nvPr/>
        </p:nvSpPr>
        <p:spPr>
          <a:xfrm>
            <a:off x="0" y="441324"/>
            <a:ext cx="5993606" cy="39401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826" name="Google Shape;826;p76"/>
          <p:cNvSpPr/>
          <p:nvPr/>
        </p:nvSpPr>
        <p:spPr>
          <a:xfrm rot="10800000">
            <a:off x="10771316" y="5298534"/>
            <a:ext cx="2489659" cy="2489659"/>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827" name="Google Shape;827;p76"/>
          <p:cNvSpPr/>
          <p:nvPr/>
        </p:nvSpPr>
        <p:spPr>
          <a:xfrm rot="10800000">
            <a:off x="-439146" y="-1601741"/>
            <a:ext cx="2489659" cy="2489659"/>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828" name="Google Shape;828;p76"/>
          <p:cNvSpPr/>
          <p:nvPr/>
        </p:nvSpPr>
        <p:spPr>
          <a:xfrm>
            <a:off x="10051055" y="6155782"/>
            <a:ext cx="1143917" cy="1143917"/>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829" name="Google Shape;829;p76"/>
          <p:cNvSpPr txBox="1">
            <a:spLocks noGrp="1"/>
          </p:cNvSpPr>
          <p:nvPr>
            <p:ph type="title"/>
          </p:nvPr>
        </p:nvSpPr>
        <p:spPr>
          <a:xfrm>
            <a:off x="1019175" y="889954"/>
            <a:ext cx="4215384" cy="3044952"/>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IBM Plex Sans SemiBold"/>
              <a:buNone/>
            </a:pPr>
            <a:r>
              <a:rPr lang="en-US"/>
              <a:t>How to sustain a thriving  educator </a:t>
            </a:r>
            <a:r>
              <a:rPr lang="en-US" strike="sngStrike"/>
              <a:t>pipeline </a:t>
            </a:r>
            <a:r>
              <a:rPr lang="en-US">
                <a:solidFill>
                  <a:srgbClr val="FF9900"/>
                </a:solidFill>
              </a:rPr>
              <a:t>community</a:t>
            </a:r>
            <a:r>
              <a:rPr lang="en-US"/>
              <a:t>?</a:t>
            </a:r>
            <a:endParaRPr sz="4800">
              <a:solidFill>
                <a:schemeClr val="lt1"/>
              </a:solidFill>
              <a:latin typeface="IBM Plex Sans SemiBold"/>
              <a:ea typeface="IBM Plex Sans SemiBold"/>
              <a:cs typeface="IBM Plex Sans SemiBold"/>
              <a:sym typeface="IBM Plex Sans SemiBold"/>
            </a:endParaRPr>
          </a:p>
        </p:txBody>
      </p:sp>
      <p:sp>
        <p:nvSpPr>
          <p:cNvPr id="830" name="Google Shape;830;p76"/>
          <p:cNvSpPr txBox="1">
            <a:spLocks noGrp="1"/>
          </p:cNvSpPr>
          <p:nvPr>
            <p:ph type="body" idx="1"/>
          </p:nvPr>
        </p:nvSpPr>
        <p:spPr>
          <a:xfrm>
            <a:off x="7023665" y="481365"/>
            <a:ext cx="2578500" cy="31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b="1"/>
              <a:t>Partnerships </a:t>
            </a:r>
            <a:endParaRPr/>
          </a:p>
        </p:txBody>
      </p:sp>
      <p:sp>
        <p:nvSpPr>
          <p:cNvPr id="831" name="Google Shape;831;p76"/>
          <p:cNvSpPr txBox="1">
            <a:spLocks noGrp="1"/>
          </p:cNvSpPr>
          <p:nvPr>
            <p:ph type="body" idx="2"/>
          </p:nvPr>
        </p:nvSpPr>
        <p:spPr>
          <a:xfrm>
            <a:off x="7023675" y="792175"/>
            <a:ext cx="4032600" cy="1611600"/>
          </a:xfrm>
          <a:prstGeom prst="rect">
            <a:avLst/>
          </a:prstGeom>
          <a:noFill/>
          <a:ln>
            <a:noFill/>
          </a:ln>
        </p:spPr>
        <p:txBody>
          <a:bodyPr spcFirstLastPara="1" wrap="square" lIns="91425" tIns="45700" rIns="91425" bIns="45700" anchor="t" anchorCtr="0">
            <a:normAutofit lnSpcReduction="10000"/>
          </a:bodyPr>
          <a:lstStyle/>
          <a:p>
            <a:pPr marL="457200" lvl="0" indent="-298450" algn="l" rtl="0">
              <a:lnSpc>
                <a:spcPct val="115000"/>
              </a:lnSpc>
              <a:spcBef>
                <a:spcPts val="0"/>
              </a:spcBef>
              <a:spcAft>
                <a:spcPts val="0"/>
              </a:spcAft>
              <a:buSzPts val="1100"/>
              <a:buChar char="●"/>
            </a:pPr>
            <a:r>
              <a:rPr lang="en-US"/>
              <a:t>Mutually Beneficial- reciprocal</a:t>
            </a:r>
            <a:endParaRPr/>
          </a:p>
          <a:p>
            <a:pPr marL="457200" lvl="0" indent="-298450" algn="l" rtl="0">
              <a:lnSpc>
                <a:spcPct val="115000"/>
              </a:lnSpc>
              <a:spcBef>
                <a:spcPts val="0"/>
              </a:spcBef>
              <a:spcAft>
                <a:spcPts val="0"/>
              </a:spcAft>
              <a:buSzPts val="1100"/>
              <a:buChar char="●"/>
            </a:pPr>
            <a:r>
              <a:rPr lang="en-US"/>
              <a:t>Expansive and Inclusive</a:t>
            </a:r>
            <a:endParaRPr/>
          </a:p>
          <a:p>
            <a:pPr marL="914400" lvl="1" indent="-304800" algn="l" rtl="0">
              <a:lnSpc>
                <a:spcPct val="115000"/>
              </a:lnSpc>
              <a:spcBef>
                <a:spcPts val="0"/>
              </a:spcBef>
              <a:spcAft>
                <a:spcPts val="0"/>
              </a:spcAft>
              <a:buClr>
                <a:schemeClr val="dk1"/>
              </a:buClr>
              <a:buSzPts val="1200"/>
              <a:buChar char="○"/>
            </a:pPr>
            <a:r>
              <a:rPr lang="en-US">
                <a:solidFill>
                  <a:schemeClr val="dk1"/>
                </a:solidFill>
              </a:rPr>
              <a:t>Community Members</a:t>
            </a:r>
            <a:endParaRPr>
              <a:solidFill>
                <a:schemeClr val="dk1"/>
              </a:solidFill>
            </a:endParaRPr>
          </a:p>
          <a:p>
            <a:pPr marL="914400" lvl="1" indent="-304800" algn="l" rtl="0">
              <a:lnSpc>
                <a:spcPct val="115000"/>
              </a:lnSpc>
              <a:spcBef>
                <a:spcPts val="0"/>
              </a:spcBef>
              <a:spcAft>
                <a:spcPts val="0"/>
              </a:spcAft>
              <a:buClr>
                <a:schemeClr val="dk1"/>
              </a:buClr>
              <a:buSzPts val="1200"/>
              <a:buChar char="○"/>
            </a:pPr>
            <a:r>
              <a:rPr lang="en-US">
                <a:solidFill>
                  <a:schemeClr val="dk1"/>
                </a:solidFill>
              </a:rPr>
              <a:t>Local Educational Agencies</a:t>
            </a:r>
            <a:endParaRPr>
              <a:solidFill>
                <a:schemeClr val="dk1"/>
              </a:solidFill>
            </a:endParaRPr>
          </a:p>
          <a:p>
            <a:pPr marL="914400" lvl="1" indent="-304800" algn="l" rtl="0">
              <a:lnSpc>
                <a:spcPct val="115000"/>
              </a:lnSpc>
              <a:spcBef>
                <a:spcPts val="0"/>
              </a:spcBef>
              <a:spcAft>
                <a:spcPts val="0"/>
              </a:spcAft>
              <a:buClr>
                <a:schemeClr val="dk1"/>
              </a:buClr>
              <a:buSzPts val="1200"/>
              <a:buChar char="○"/>
            </a:pPr>
            <a:r>
              <a:rPr lang="en-US">
                <a:solidFill>
                  <a:schemeClr val="dk1"/>
                </a:solidFill>
              </a:rPr>
              <a:t>Community Colleges</a:t>
            </a:r>
            <a:endParaRPr>
              <a:solidFill>
                <a:schemeClr val="dk1"/>
              </a:solidFill>
            </a:endParaRPr>
          </a:p>
          <a:p>
            <a:pPr marL="914400" lvl="1" indent="-304800" algn="l" rtl="0">
              <a:lnSpc>
                <a:spcPct val="115000"/>
              </a:lnSpc>
              <a:spcBef>
                <a:spcPts val="0"/>
              </a:spcBef>
              <a:spcAft>
                <a:spcPts val="0"/>
              </a:spcAft>
              <a:buClr>
                <a:schemeClr val="dk1"/>
              </a:buClr>
              <a:buSzPts val="1200"/>
              <a:buChar char="○"/>
            </a:pPr>
            <a:r>
              <a:rPr lang="en-US">
                <a:solidFill>
                  <a:schemeClr val="dk1"/>
                </a:solidFill>
              </a:rPr>
              <a:t>4-Year Institutes of Higher Education</a:t>
            </a:r>
            <a:endParaRPr>
              <a:solidFill>
                <a:schemeClr val="dk1"/>
              </a:solidFill>
            </a:endParaRPr>
          </a:p>
          <a:p>
            <a:pPr marL="914400" lvl="1" indent="-304800" algn="l" rtl="0">
              <a:lnSpc>
                <a:spcPct val="115000"/>
              </a:lnSpc>
              <a:spcBef>
                <a:spcPts val="0"/>
              </a:spcBef>
              <a:spcAft>
                <a:spcPts val="0"/>
              </a:spcAft>
              <a:buClr>
                <a:schemeClr val="dk1"/>
              </a:buClr>
              <a:buSzPts val="1200"/>
              <a:buChar char="○"/>
            </a:pPr>
            <a:r>
              <a:rPr lang="en-US">
                <a:solidFill>
                  <a:schemeClr val="dk1"/>
                </a:solidFill>
              </a:rPr>
              <a:t>Credentialing Bodies</a:t>
            </a:r>
            <a:endParaRPr>
              <a:solidFill>
                <a:schemeClr val="dk1"/>
              </a:solidFill>
            </a:endParaRPr>
          </a:p>
          <a:p>
            <a:pPr marL="914400" lvl="1" indent="-304800" algn="l" rtl="0">
              <a:lnSpc>
                <a:spcPct val="115000"/>
              </a:lnSpc>
              <a:spcBef>
                <a:spcPts val="0"/>
              </a:spcBef>
              <a:spcAft>
                <a:spcPts val="0"/>
              </a:spcAft>
              <a:buClr>
                <a:schemeClr val="dk1"/>
              </a:buClr>
              <a:buSzPts val="1200"/>
              <a:buChar char="○"/>
            </a:pPr>
            <a:r>
              <a:rPr lang="en-US">
                <a:solidFill>
                  <a:schemeClr val="dk1"/>
                </a:solidFill>
              </a:rPr>
              <a:t>Policy Makers</a:t>
            </a:r>
            <a:endParaRPr>
              <a:solidFill>
                <a:schemeClr val="dk1"/>
              </a:solidFill>
            </a:endParaRPr>
          </a:p>
        </p:txBody>
      </p:sp>
      <p:sp>
        <p:nvSpPr>
          <p:cNvPr id="832" name="Google Shape;832;p76"/>
          <p:cNvSpPr txBox="1">
            <a:spLocks noGrp="1"/>
          </p:cNvSpPr>
          <p:nvPr>
            <p:ph type="body" idx="3"/>
          </p:nvPr>
        </p:nvSpPr>
        <p:spPr>
          <a:xfrm>
            <a:off x="7023665" y="2407082"/>
            <a:ext cx="2578500" cy="31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a:t>Collective Advocacy </a:t>
            </a:r>
            <a:endParaRPr/>
          </a:p>
        </p:txBody>
      </p:sp>
      <p:sp>
        <p:nvSpPr>
          <p:cNvPr id="833" name="Google Shape;833;p76"/>
          <p:cNvSpPr txBox="1">
            <a:spLocks noGrp="1"/>
          </p:cNvSpPr>
          <p:nvPr>
            <p:ph type="body" idx="4"/>
          </p:nvPr>
        </p:nvSpPr>
        <p:spPr>
          <a:xfrm>
            <a:off x="6980750" y="2651649"/>
            <a:ext cx="4032600" cy="1729800"/>
          </a:xfrm>
          <a:prstGeom prst="rect">
            <a:avLst/>
          </a:prstGeom>
          <a:noFill/>
          <a:ln>
            <a:noFill/>
          </a:ln>
        </p:spPr>
        <p:txBody>
          <a:bodyPr spcFirstLastPara="1" wrap="square" lIns="91425" tIns="45700" rIns="91425" bIns="45700" anchor="t" anchorCtr="0">
            <a:normAutofit fontScale="92500" lnSpcReduction="20000"/>
          </a:bodyPr>
          <a:lstStyle/>
          <a:p>
            <a:pPr marL="457200" lvl="0" indent="-293211" algn="l" rtl="0">
              <a:lnSpc>
                <a:spcPct val="115000"/>
              </a:lnSpc>
              <a:spcBef>
                <a:spcPts val="0"/>
              </a:spcBef>
              <a:spcAft>
                <a:spcPts val="0"/>
              </a:spcAft>
              <a:buSzPct val="100000"/>
              <a:buChar char="●"/>
            </a:pPr>
            <a:r>
              <a:rPr lang="en-US"/>
              <a:t>Seek to address systemic  and structural barriers beyond local control through informing state level agencies</a:t>
            </a:r>
            <a:endParaRPr/>
          </a:p>
          <a:p>
            <a:pPr marL="914400" lvl="1" indent="-299085" algn="l" rtl="0">
              <a:lnSpc>
                <a:spcPct val="115000"/>
              </a:lnSpc>
              <a:spcBef>
                <a:spcPts val="0"/>
              </a:spcBef>
              <a:spcAft>
                <a:spcPts val="0"/>
              </a:spcAft>
              <a:buClr>
                <a:schemeClr val="dk1"/>
              </a:buClr>
              <a:buSzPct val="100000"/>
              <a:buChar char="○"/>
            </a:pPr>
            <a:r>
              <a:rPr lang="en-US">
                <a:solidFill>
                  <a:schemeClr val="dk1"/>
                </a:solidFill>
              </a:rPr>
              <a:t>Identifying barriers in policy and practice</a:t>
            </a:r>
            <a:endParaRPr>
              <a:solidFill>
                <a:schemeClr val="dk1"/>
              </a:solidFill>
            </a:endParaRPr>
          </a:p>
          <a:p>
            <a:pPr marL="914400" lvl="1" indent="-299085" algn="l" rtl="0">
              <a:lnSpc>
                <a:spcPct val="115000"/>
              </a:lnSpc>
              <a:spcBef>
                <a:spcPts val="0"/>
              </a:spcBef>
              <a:spcAft>
                <a:spcPts val="0"/>
              </a:spcAft>
              <a:buClr>
                <a:schemeClr val="dk1"/>
              </a:buClr>
              <a:buSzPct val="100000"/>
              <a:buChar char="○"/>
            </a:pPr>
            <a:r>
              <a:rPr lang="en-US">
                <a:solidFill>
                  <a:schemeClr val="dk1"/>
                </a:solidFill>
              </a:rPr>
              <a:t>Offering possible and equitable solutions</a:t>
            </a:r>
            <a:endParaRPr>
              <a:solidFill>
                <a:schemeClr val="dk1"/>
              </a:solidFill>
            </a:endParaRPr>
          </a:p>
          <a:p>
            <a:pPr marL="457200" lvl="0" indent="-293211" algn="l" rtl="0">
              <a:lnSpc>
                <a:spcPct val="115000"/>
              </a:lnSpc>
              <a:spcBef>
                <a:spcPts val="0"/>
              </a:spcBef>
              <a:spcAft>
                <a:spcPts val="0"/>
              </a:spcAft>
              <a:buSzPct val="100000"/>
              <a:buChar char="●"/>
            </a:pPr>
            <a:r>
              <a:rPr lang="en-US"/>
              <a:t>Petition for humanization of grant processes </a:t>
            </a:r>
            <a:endParaRPr/>
          </a:p>
          <a:p>
            <a:pPr marL="914400" lvl="1" indent="-299085" algn="l" rtl="0">
              <a:lnSpc>
                <a:spcPct val="115000"/>
              </a:lnSpc>
              <a:spcBef>
                <a:spcPts val="0"/>
              </a:spcBef>
              <a:spcAft>
                <a:spcPts val="0"/>
              </a:spcAft>
              <a:buClr>
                <a:schemeClr val="dk1"/>
              </a:buClr>
              <a:buSzPct val="100000"/>
              <a:buChar char="○"/>
            </a:pPr>
            <a:r>
              <a:rPr lang="en-US">
                <a:solidFill>
                  <a:schemeClr val="dk1"/>
                </a:solidFill>
              </a:rPr>
              <a:t>Timeframes for application</a:t>
            </a:r>
            <a:endParaRPr>
              <a:solidFill>
                <a:schemeClr val="dk1"/>
              </a:solidFill>
            </a:endParaRPr>
          </a:p>
          <a:p>
            <a:pPr marL="914400" lvl="1" indent="-299085" algn="l" rtl="0">
              <a:lnSpc>
                <a:spcPct val="115000"/>
              </a:lnSpc>
              <a:spcBef>
                <a:spcPts val="0"/>
              </a:spcBef>
              <a:spcAft>
                <a:spcPts val="0"/>
              </a:spcAft>
              <a:buClr>
                <a:schemeClr val="dk1"/>
              </a:buClr>
              <a:buSzPct val="100000"/>
              <a:buChar char="○"/>
            </a:pPr>
            <a:r>
              <a:rPr lang="en-US">
                <a:solidFill>
                  <a:schemeClr val="dk1"/>
                </a:solidFill>
              </a:rPr>
              <a:t>Finances/personnel needed to apply/engage</a:t>
            </a:r>
            <a:endParaRPr>
              <a:solidFill>
                <a:schemeClr val="dk1"/>
              </a:solidFill>
            </a:endParaRPr>
          </a:p>
          <a:p>
            <a:pPr marL="914400" lvl="1" indent="-299085" algn="l" rtl="0">
              <a:lnSpc>
                <a:spcPct val="115000"/>
              </a:lnSpc>
              <a:spcBef>
                <a:spcPts val="0"/>
              </a:spcBef>
              <a:spcAft>
                <a:spcPts val="0"/>
              </a:spcAft>
              <a:buClr>
                <a:schemeClr val="dk1"/>
              </a:buClr>
              <a:buSzPct val="100000"/>
              <a:buChar char="○"/>
            </a:pPr>
            <a:r>
              <a:rPr lang="en-US">
                <a:solidFill>
                  <a:schemeClr val="dk1"/>
                </a:solidFill>
              </a:rPr>
              <a:t>Grant expectations timeline</a:t>
            </a:r>
            <a:endParaRPr>
              <a:solidFill>
                <a:schemeClr val="dk1"/>
              </a:solidFill>
            </a:endParaRPr>
          </a:p>
          <a:p>
            <a:pPr marL="914400" lvl="1" indent="-299085" algn="l" rtl="0">
              <a:lnSpc>
                <a:spcPct val="115000"/>
              </a:lnSpc>
              <a:spcBef>
                <a:spcPts val="0"/>
              </a:spcBef>
              <a:spcAft>
                <a:spcPts val="0"/>
              </a:spcAft>
              <a:buClr>
                <a:schemeClr val="dk1"/>
              </a:buClr>
              <a:buSzPct val="100000"/>
              <a:buChar char="○"/>
            </a:pPr>
            <a:r>
              <a:rPr lang="en-US">
                <a:solidFill>
                  <a:schemeClr val="dk1"/>
                </a:solidFill>
              </a:rPr>
              <a:t>Equity is operationalized in selection and distribution</a:t>
            </a:r>
            <a:endParaRPr>
              <a:solidFill>
                <a:schemeClr val="dk1"/>
              </a:solidFill>
            </a:endParaRPr>
          </a:p>
        </p:txBody>
      </p:sp>
      <p:sp>
        <p:nvSpPr>
          <p:cNvPr id="834" name="Google Shape;834;p76"/>
          <p:cNvSpPr txBox="1">
            <a:spLocks noGrp="1"/>
          </p:cNvSpPr>
          <p:nvPr>
            <p:ph type="body" idx="5"/>
          </p:nvPr>
        </p:nvSpPr>
        <p:spPr>
          <a:xfrm>
            <a:off x="7023665" y="4485199"/>
            <a:ext cx="2578608" cy="3108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b="1"/>
              <a:t>Collective Action </a:t>
            </a:r>
            <a:endParaRPr/>
          </a:p>
        </p:txBody>
      </p:sp>
      <p:sp>
        <p:nvSpPr>
          <p:cNvPr id="835" name="Google Shape;835;p76"/>
          <p:cNvSpPr txBox="1">
            <a:spLocks noGrp="1"/>
          </p:cNvSpPr>
          <p:nvPr>
            <p:ph type="body" idx="6"/>
          </p:nvPr>
        </p:nvSpPr>
        <p:spPr>
          <a:xfrm>
            <a:off x="7023675" y="4769625"/>
            <a:ext cx="4032600" cy="1565400"/>
          </a:xfrm>
          <a:prstGeom prst="rect">
            <a:avLst/>
          </a:prstGeom>
          <a:noFill/>
          <a:ln>
            <a:noFill/>
          </a:ln>
        </p:spPr>
        <p:txBody>
          <a:bodyPr spcFirstLastPara="1" wrap="square" lIns="91425" tIns="45700" rIns="91425" bIns="45700" anchor="t" anchorCtr="0">
            <a:normAutofit/>
          </a:bodyPr>
          <a:lstStyle/>
          <a:p>
            <a:pPr marL="457200" lvl="0" indent="-298450" algn="l" rtl="0">
              <a:lnSpc>
                <a:spcPct val="115000"/>
              </a:lnSpc>
              <a:spcBef>
                <a:spcPts val="0"/>
              </a:spcBef>
              <a:spcAft>
                <a:spcPts val="0"/>
              </a:spcAft>
              <a:buSzPts val="1100"/>
              <a:buChar char="●"/>
            </a:pPr>
            <a:r>
              <a:rPr lang="en-US"/>
              <a:t>Data to support success of teachers “system wide,” including pre-preparation and career </a:t>
            </a:r>
            <a:endParaRPr/>
          </a:p>
          <a:p>
            <a:pPr marL="457200" lvl="0" indent="-298450" algn="l" rtl="0">
              <a:lnSpc>
                <a:spcPct val="115000"/>
              </a:lnSpc>
              <a:spcBef>
                <a:spcPts val="0"/>
              </a:spcBef>
              <a:spcAft>
                <a:spcPts val="0"/>
              </a:spcAft>
              <a:buSzPts val="1100"/>
              <a:buChar char="●"/>
            </a:pPr>
            <a:r>
              <a:rPr lang="en-US"/>
              <a:t>Examine barriers which are in our control as the teacher preparation program level and address them</a:t>
            </a:r>
            <a:endParaRPr/>
          </a:p>
          <a:p>
            <a:pPr marL="457200" lvl="0" indent="-298450" algn="l" rtl="0">
              <a:lnSpc>
                <a:spcPct val="115000"/>
              </a:lnSpc>
              <a:spcBef>
                <a:spcPts val="0"/>
              </a:spcBef>
              <a:spcAft>
                <a:spcPts val="0"/>
              </a:spcAft>
              <a:buSzPts val="1100"/>
              <a:buChar char="●"/>
            </a:pPr>
            <a:r>
              <a:rPr lang="en-US"/>
              <a:t>Creation of an easily usable directory of agencies and programs that are seeking to address specific issues as a resource</a:t>
            </a:r>
            <a:endParaRPr/>
          </a:p>
        </p:txBody>
      </p:sp>
      <p:sp>
        <p:nvSpPr>
          <p:cNvPr id="836" name="Google Shape;836;p76"/>
          <p:cNvSpPr txBox="1">
            <a:spLocks noGrp="1"/>
          </p:cNvSpPr>
          <p:nvPr>
            <p:ph type="body" idx="7"/>
          </p:nvPr>
        </p:nvSpPr>
        <p:spPr>
          <a:xfrm>
            <a:off x="725089" y="4838157"/>
            <a:ext cx="3493008" cy="3108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b="1"/>
              <a:t>Who is Responsible for What?</a:t>
            </a:r>
            <a:endParaRPr/>
          </a:p>
        </p:txBody>
      </p:sp>
      <p:sp>
        <p:nvSpPr>
          <p:cNvPr id="837" name="Google Shape;837;p76"/>
          <p:cNvSpPr txBox="1">
            <a:spLocks noGrp="1"/>
          </p:cNvSpPr>
          <p:nvPr>
            <p:ph type="body" idx="8"/>
          </p:nvPr>
        </p:nvSpPr>
        <p:spPr>
          <a:xfrm>
            <a:off x="725100" y="5145950"/>
            <a:ext cx="4901100" cy="1444800"/>
          </a:xfrm>
          <a:prstGeom prst="rect">
            <a:avLst/>
          </a:prstGeom>
          <a:noFill/>
          <a:ln>
            <a:noFill/>
          </a:ln>
        </p:spPr>
        <p:txBody>
          <a:bodyPr spcFirstLastPara="1" wrap="square" lIns="91425" tIns="45700" rIns="91425" bIns="45700" anchor="t" anchorCtr="0">
            <a:normAutofit/>
          </a:bodyPr>
          <a:lstStyle/>
          <a:p>
            <a:pPr marL="457200" lvl="0" indent="-298450" algn="l" rtl="0">
              <a:lnSpc>
                <a:spcPct val="115000"/>
              </a:lnSpc>
              <a:spcBef>
                <a:spcPts val="0"/>
              </a:spcBef>
              <a:spcAft>
                <a:spcPts val="0"/>
              </a:spcAft>
              <a:buSzPts val="1100"/>
              <a:buChar char="●"/>
            </a:pPr>
            <a:r>
              <a:rPr lang="en-US"/>
              <a:t>Recruitment</a:t>
            </a:r>
            <a:endParaRPr/>
          </a:p>
          <a:p>
            <a:pPr marL="457200" lvl="0" indent="-298450" algn="l" rtl="0">
              <a:lnSpc>
                <a:spcPct val="115000"/>
              </a:lnSpc>
              <a:spcBef>
                <a:spcPts val="0"/>
              </a:spcBef>
              <a:spcAft>
                <a:spcPts val="0"/>
              </a:spcAft>
              <a:buSzPts val="1100"/>
              <a:buChar char="●"/>
            </a:pPr>
            <a:r>
              <a:rPr lang="en-US"/>
              <a:t>Preparation</a:t>
            </a:r>
            <a:endParaRPr/>
          </a:p>
          <a:p>
            <a:pPr marL="457200" lvl="0" indent="-298450" algn="l" rtl="0">
              <a:lnSpc>
                <a:spcPct val="115000"/>
              </a:lnSpc>
              <a:spcBef>
                <a:spcPts val="0"/>
              </a:spcBef>
              <a:spcAft>
                <a:spcPts val="0"/>
              </a:spcAft>
              <a:buSzPts val="1100"/>
              <a:buChar char="●"/>
            </a:pPr>
            <a:r>
              <a:rPr lang="en-US"/>
              <a:t>Certification</a:t>
            </a:r>
            <a:endParaRPr/>
          </a:p>
          <a:p>
            <a:pPr marL="457200" lvl="0" indent="-298450" algn="l" rtl="0">
              <a:lnSpc>
                <a:spcPct val="115000"/>
              </a:lnSpc>
              <a:spcBef>
                <a:spcPts val="0"/>
              </a:spcBef>
              <a:spcAft>
                <a:spcPts val="0"/>
              </a:spcAft>
              <a:buSzPts val="1100"/>
              <a:buChar char="●"/>
            </a:pPr>
            <a:r>
              <a:rPr lang="en-US"/>
              <a:t>Retention</a:t>
            </a:r>
            <a:endParaRPr/>
          </a:p>
          <a:p>
            <a:pPr marL="457200" lvl="0" indent="-298450" algn="l" rtl="0">
              <a:lnSpc>
                <a:spcPct val="115000"/>
              </a:lnSpc>
              <a:spcBef>
                <a:spcPts val="0"/>
              </a:spcBef>
              <a:spcAft>
                <a:spcPts val="0"/>
              </a:spcAft>
              <a:buSzPts val="1100"/>
              <a:buChar char="●"/>
            </a:pPr>
            <a:r>
              <a:rPr lang="en-US"/>
              <a:t>Development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pic>
        <p:nvPicPr>
          <p:cNvPr id="387" name="Google Shape;387;p59"/>
          <p:cNvPicPr preferRelativeResize="0">
            <a:picLocks noGrp="1"/>
          </p:cNvPicPr>
          <p:nvPr>
            <p:ph type="pic" idx="2"/>
          </p:nvPr>
        </p:nvPicPr>
        <p:blipFill rotWithShape="1">
          <a:blip r:embed="rId3">
            <a:alphaModFix/>
          </a:blip>
          <a:srcRect/>
          <a:stretch/>
        </p:blipFill>
        <p:spPr>
          <a:xfrm>
            <a:off x="4873950" y="0"/>
            <a:ext cx="7318049" cy="6858001"/>
          </a:xfrm>
          <a:prstGeom prst="rect">
            <a:avLst/>
          </a:prstGeom>
          <a:gradFill>
            <a:gsLst>
              <a:gs pos="0">
                <a:srgbClr val="D8D8D8"/>
              </a:gs>
              <a:gs pos="100000">
                <a:srgbClr val="A5A5A5"/>
              </a:gs>
            </a:gsLst>
            <a:lin ang="2700000" scaled="0"/>
          </a:gradFill>
          <a:ln>
            <a:noFill/>
          </a:ln>
        </p:spPr>
      </p:pic>
      <p:sp>
        <p:nvSpPr>
          <p:cNvPr id="388" name="Google Shape;388;p59"/>
          <p:cNvSpPr/>
          <p:nvPr/>
        </p:nvSpPr>
        <p:spPr>
          <a:xfrm>
            <a:off x="291646" y="3697791"/>
            <a:ext cx="3077400" cy="3077400"/>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389" name="Google Shape;389;p59"/>
          <p:cNvSpPr/>
          <p:nvPr/>
        </p:nvSpPr>
        <p:spPr>
          <a:xfrm rot="10800000">
            <a:off x="901119" y="521855"/>
            <a:ext cx="2467933" cy="2467933"/>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390" name="Google Shape;390;p59"/>
          <p:cNvSpPr/>
          <p:nvPr/>
        </p:nvSpPr>
        <p:spPr>
          <a:xfrm>
            <a:off x="1675767" y="3995774"/>
            <a:ext cx="1958700" cy="19587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391" name="Google Shape;391;p59"/>
          <p:cNvSpPr/>
          <p:nvPr/>
        </p:nvSpPr>
        <p:spPr>
          <a:xfrm>
            <a:off x="0" y="390400"/>
            <a:ext cx="5142900" cy="2117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392" name="Google Shape;392;p59"/>
          <p:cNvSpPr txBox="1">
            <a:spLocks noGrp="1"/>
          </p:cNvSpPr>
          <p:nvPr>
            <p:ph type="title"/>
          </p:nvPr>
        </p:nvSpPr>
        <p:spPr>
          <a:xfrm>
            <a:off x="0" y="414250"/>
            <a:ext cx="4839600" cy="12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IBM Plex Sans SemiBold"/>
              <a:buNone/>
            </a:pPr>
            <a:r>
              <a:rPr lang="en-US"/>
              <a:t>The Coalition </a:t>
            </a:r>
            <a:endParaRPr sz="4800">
              <a:solidFill>
                <a:schemeClr val="lt1"/>
              </a:solidFill>
              <a:latin typeface="IBM Plex Sans SemiBold"/>
              <a:ea typeface="IBM Plex Sans SemiBold"/>
              <a:cs typeface="IBM Plex Sans SemiBold"/>
              <a:sym typeface="IBM Plex Sans SemiBold"/>
            </a:endParaRPr>
          </a:p>
        </p:txBody>
      </p:sp>
      <p:sp>
        <p:nvSpPr>
          <p:cNvPr id="393" name="Google Shape;393;p59"/>
          <p:cNvSpPr txBox="1"/>
          <p:nvPr/>
        </p:nvSpPr>
        <p:spPr>
          <a:xfrm>
            <a:off x="0" y="1427363"/>
            <a:ext cx="4839600" cy="1569900"/>
          </a:xfrm>
          <a:prstGeom prst="rect">
            <a:avLst/>
          </a:prstGeom>
          <a:solidFill>
            <a:srgbClr val="D8D8D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Barlow"/>
                <a:ea typeface="Barlow"/>
                <a:cs typeface="Barlow"/>
                <a:sym typeface="Barlow"/>
              </a:rPr>
              <a:t>A group of researchers, practitioners, and advocates committed to advancing teacher diversity and equity in schools through uplifting humanzing, evidence-based,  policy, practice, and research. </a:t>
            </a:r>
            <a:endParaRPr sz="1800">
              <a:latin typeface="Barlow"/>
              <a:ea typeface="Barlow"/>
              <a:cs typeface="Barlow"/>
              <a:sym typeface="Barlow"/>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77"/>
          <p:cNvPicPr preferRelativeResize="0">
            <a:picLocks noGrp="1"/>
          </p:cNvPicPr>
          <p:nvPr>
            <p:ph type="pic" idx="2"/>
          </p:nvPr>
        </p:nvPicPr>
        <p:blipFill rotWithShape="1">
          <a:blip r:embed="rId3">
            <a:alphaModFix/>
          </a:blip>
          <a:srcRect t="3384" b="3384"/>
          <a:stretch/>
        </p:blipFill>
        <p:spPr>
          <a:xfrm>
            <a:off x="0" y="0"/>
            <a:ext cx="12192000" cy="6854577"/>
          </a:xfrm>
          <a:prstGeom prst="rect">
            <a:avLst/>
          </a:prstGeom>
          <a:gradFill>
            <a:gsLst>
              <a:gs pos="0">
                <a:srgbClr val="D8D8D8"/>
              </a:gs>
              <a:gs pos="100000">
                <a:srgbClr val="A5A5A5"/>
              </a:gs>
            </a:gsLst>
            <a:lin ang="2700006" scaled="0"/>
          </a:gradFill>
          <a:ln>
            <a:noFill/>
          </a:ln>
        </p:spPr>
      </p:pic>
      <p:sp>
        <p:nvSpPr>
          <p:cNvPr id="843" name="Google Shape;843;p77"/>
          <p:cNvSpPr/>
          <p:nvPr/>
        </p:nvSpPr>
        <p:spPr>
          <a:xfrm>
            <a:off x="0" y="0"/>
            <a:ext cx="12324900" cy="6858000"/>
          </a:xfrm>
          <a:prstGeom prst="rect">
            <a:avLst/>
          </a:prstGeom>
          <a:solidFill>
            <a:schemeClr val="accent1">
              <a:alpha val="6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grpSp>
        <p:nvGrpSpPr>
          <p:cNvPr id="844" name="Google Shape;844;p77"/>
          <p:cNvGrpSpPr/>
          <p:nvPr/>
        </p:nvGrpSpPr>
        <p:grpSpPr>
          <a:xfrm>
            <a:off x="10238137" y="1909384"/>
            <a:ext cx="6057511" cy="6846308"/>
            <a:chOff x="2149141" y="639714"/>
            <a:chExt cx="3243300" cy="3665636"/>
          </a:xfrm>
        </p:grpSpPr>
        <p:sp>
          <p:nvSpPr>
            <p:cNvPr id="845" name="Google Shape;845;p77"/>
            <p:cNvSpPr/>
            <p:nvPr/>
          </p:nvSpPr>
          <p:spPr>
            <a:xfrm>
              <a:off x="3054352" y="639714"/>
              <a:ext cx="1038300" cy="10383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846" name="Google Shape;846;p77"/>
            <p:cNvSpPr/>
            <p:nvPr/>
          </p:nvSpPr>
          <p:spPr>
            <a:xfrm>
              <a:off x="2149141" y="1062050"/>
              <a:ext cx="3243300" cy="32433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grpSp>
      <p:grpSp>
        <p:nvGrpSpPr>
          <p:cNvPr id="847" name="Google Shape;847;p77"/>
          <p:cNvGrpSpPr/>
          <p:nvPr/>
        </p:nvGrpSpPr>
        <p:grpSpPr>
          <a:xfrm>
            <a:off x="-628165" y="-526827"/>
            <a:ext cx="3031806" cy="3438125"/>
            <a:chOff x="2002297" y="1062050"/>
            <a:chExt cx="3390144" cy="3844487"/>
          </a:xfrm>
        </p:grpSpPr>
        <p:sp>
          <p:nvSpPr>
            <p:cNvPr id="848" name="Google Shape;848;p77"/>
            <p:cNvSpPr/>
            <p:nvPr/>
          </p:nvSpPr>
          <p:spPr>
            <a:xfrm>
              <a:off x="2002297" y="3358237"/>
              <a:ext cx="1548300" cy="15483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849" name="Google Shape;849;p77"/>
            <p:cNvSpPr/>
            <p:nvPr/>
          </p:nvSpPr>
          <p:spPr>
            <a:xfrm>
              <a:off x="2149141" y="1062050"/>
              <a:ext cx="3243300" cy="32433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grpSp>
      <p:sp>
        <p:nvSpPr>
          <p:cNvPr id="850" name="Google Shape;850;p77"/>
          <p:cNvSpPr txBox="1">
            <a:spLocks noGrp="1"/>
          </p:cNvSpPr>
          <p:nvPr>
            <p:ph type="title"/>
          </p:nvPr>
        </p:nvSpPr>
        <p:spPr>
          <a:xfrm>
            <a:off x="2097900" y="771487"/>
            <a:ext cx="8129100" cy="841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6000"/>
              <a:buFont typeface="IBM Plex Sans SemiBold"/>
              <a:buNone/>
            </a:pPr>
            <a:r>
              <a:rPr lang="en-US" sz="4800"/>
              <a:t>Q&amp;A</a:t>
            </a:r>
            <a:endParaRPr sz="4800"/>
          </a:p>
        </p:txBody>
      </p:sp>
      <p:sp>
        <p:nvSpPr>
          <p:cNvPr id="851" name="Google Shape;851;p77"/>
          <p:cNvSpPr txBox="1"/>
          <p:nvPr/>
        </p:nvSpPr>
        <p:spPr>
          <a:xfrm>
            <a:off x="2030425" y="1534100"/>
            <a:ext cx="8592000" cy="503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IBM Plex Sans"/>
                <a:ea typeface="IBM Plex Sans"/>
                <a:cs typeface="IBM Plex Sans"/>
                <a:sym typeface="IBM Plex Sans"/>
              </a:rPr>
              <a:t>What are some ideas you have for humanizing the teacher profession?</a:t>
            </a: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r>
              <a:rPr lang="en-US" sz="2000" b="1">
                <a:solidFill>
                  <a:schemeClr val="lt1"/>
                </a:solidFill>
                <a:latin typeface="IBM Plex Sans"/>
                <a:ea typeface="IBM Plex Sans"/>
                <a:cs typeface="IBM Plex Sans"/>
                <a:sym typeface="IBM Plex Sans"/>
              </a:rPr>
              <a:t>Where do you feel funding is lacking and/or does not adequately address the needs of BIPOC candidates?</a:t>
            </a: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r>
              <a:rPr lang="en-US" sz="2000" b="1">
                <a:solidFill>
                  <a:schemeClr val="lt1"/>
                </a:solidFill>
                <a:latin typeface="IBM Plex Sans"/>
                <a:ea typeface="IBM Plex Sans"/>
                <a:cs typeface="IBM Plex Sans"/>
                <a:sym typeface="IBM Plex Sans"/>
              </a:rPr>
              <a:t>What other system conditions need to be addressed?</a:t>
            </a: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r>
              <a:rPr lang="en-US" sz="2000" b="1">
                <a:solidFill>
                  <a:schemeClr val="lt1"/>
                </a:solidFill>
                <a:latin typeface="IBM Plex Sans"/>
                <a:ea typeface="IBM Plex Sans"/>
                <a:cs typeface="IBM Plex Sans"/>
                <a:sym typeface="IBM Plex Sans"/>
              </a:rPr>
              <a:t>How might we model the capacity, intentionality, &amp; agency to learn, grow and evolve the way we do business in education?</a:t>
            </a: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endParaRPr sz="2000" b="1">
              <a:solidFill>
                <a:schemeClr val="lt1"/>
              </a:solidFill>
              <a:latin typeface="IBM Plex Sans"/>
              <a:ea typeface="IBM Plex Sans"/>
              <a:cs typeface="IBM Plex Sans"/>
              <a:sym typeface="IBM Plex Sans"/>
            </a:endParaRPr>
          </a:p>
          <a:p>
            <a:pPr marL="0" lvl="0" indent="0" algn="l" rtl="0">
              <a:spcBef>
                <a:spcPts val="1000"/>
              </a:spcBef>
              <a:spcAft>
                <a:spcPts val="0"/>
              </a:spcAft>
              <a:buNone/>
            </a:pPr>
            <a:r>
              <a:rPr lang="en-US" sz="2000" b="1">
                <a:solidFill>
                  <a:schemeClr val="lt1"/>
                </a:solidFill>
                <a:latin typeface="IBM Plex Sans"/>
                <a:ea typeface="IBM Plex Sans"/>
                <a:cs typeface="IBM Plex Sans"/>
                <a:sym typeface="IBM Plex Sans"/>
              </a:rPr>
              <a:t>Are our systems authentic to the unfinishedness of our humanity?</a:t>
            </a:r>
            <a:endParaRPr sz="2000" b="1">
              <a:solidFill>
                <a:schemeClr val="lt1"/>
              </a:solidFill>
              <a:latin typeface="IBM Plex Sans"/>
              <a:ea typeface="IBM Plex Sans"/>
              <a:cs typeface="IBM Plex Sans"/>
              <a:sym typeface="IBM Plex Sans"/>
            </a:endParaRPr>
          </a:p>
          <a:p>
            <a:pPr marL="0" lvl="0" indent="0" algn="l" rtl="0">
              <a:spcBef>
                <a:spcPts val="1000"/>
              </a:spcBef>
              <a:spcAft>
                <a:spcPts val="1000"/>
              </a:spcAft>
              <a:buNone/>
            </a:pPr>
            <a:endParaRPr sz="2000" b="1">
              <a:solidFill>
                <a:schemeClr val="lt1"/>
              </a:solidFill>
              <a:latin typeface="IBM Plex Sans"/>
              <a:ea typeface="IBM Plex Sans"/>
              <a:cs typeface="IBM Plex Sans"/>
              <a:sym typeface="IBM Plex Sans"/>
            </a:endParaRPr>
          </a:p>
        </p:txBody>
      </p:sp>
      <p:pic>
        <p:nvPicPr>
          <p:cNvPr id="852" name="Google Shape;852;p77">
            <a:hlinkClick r:id="rId4"/>
          </p:cNvPr>
          <p:cNvPicPr preferRelativeResize="0"/>
          <p:nvPr/>
        </p:nvPicPr>
        <p:blipFill>
          <a:blip r:embed="rId5">
            <a:alphaModFix/>
          </a:blip>
          <a:stretch>
            <a:fillRect/>
          </a:stretch>
        </p:blipFill>
        <p:spPr>
          <a:xfrm>
            <a:off x="123975" y="5017350"/>
            <a:ext cx="1678875" cy="1678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60"/>
          <p:cNvPicPr preferRelativeResize="0">
            <a:picLocks noGrp="1"/>
          </p:cNvPicPr>
          <p:nvPr>
            <p:ph type="pic" idx="2"/>
          </p:nvPr>
        </p:nvPicPr>
        <p:blipFill rotWithShape="1">
          <a:blip r:embed="rId3">
            <a:alphaModFix/>
          </a:blip>
          <a:srcRect l="7175" t="15211" r="33378" b="8731"/>
          <a:stretch/>
        </p:blipFill>
        <p:spPr>
          <a:xfrm>
            <a:off x="278275" y="556550"/>
            <a:ext cx="5409752" cy="5652499"/>
          </a:xfrm>
          <a:prstGeom prst="rect">
            <a:avLst/>
          </a:prstGeom>
          <a:gradFill>
            <a:gsLst>
              <a:gs pos="0">
                <a:srgbClr val="D8D8D8"/>
              </a:gs>
              <a:gs pos="100000">
                <a:srgbClr val="A5A5A5"/>
              </a:gs>
            </a:gsLst>
            <a:lin ang="2700000" scaled="0"/>
          </a:gradFill>
          <a:ln w="38100" cap="flat" cmpd="sng">
            <a:solidFill>
              <a:srgbClr val="000000"/>
            </a:solidFill>
            <a:prstDash val="solid"/>
            <a:round/>
            <a:headEnd type="none" w="sm" len="sm"/>
            <a:tailEnd type="none" w="sm" len="sm"/>
          </a:ln>
        </p:spPr>
      </p:pic>
      <p:sp>
        <p:nvSpPr>
          <p:cNvPr id="399" name="Google Shape;399;p60"/>
          <p:cNvSpPr/>
          <p:nvPr/>
        </p:nvSpPr>
        <p:spPr>
          <a:xfrm rot="10800000">
            <a:off x="6049467" y="-371187"/>
            <a:ext cx="3400082" cy="3400082"/>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400" name="Google Shape;400;p60"/>
          <p:cNvSpPr/>
          <p:nvPr/>
        </p:nvSpPr>
        <p:spPr>
          <a:xfrm>
            <a:off x="5081589" y="206954"/>
            <a:ext cx="7110300" cy="1733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401" name="Google Shape;401;p60"/>
          <p:cNvSpPr txBox="1">
            <a:spLocks noGrp="1"/>
          </p:cNvSpPr>
          <p:nvPr>
            <p:ph type="title"/>
          </p:nvPr>
        </p:nvSpPr>
        <p:spPr>
          <a:xfrm>
            <a:off x="5262525" y="457450"/>
            <a:ext cx="6274200" cy="1232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IBM Plex Sans SemiBold"/>
              <a:buNone/>
            </a:pPr>
            <a:r>
              <a:rPr lang="en-US"/>
              <a:t>Why the Funding Guide?</a:t>
            </a:r>
            <a:endParaRPr sz="4800">
              <a:solidFill>
                <a:schemeClr val="lt1"/>
              </a:solidFill>
              <a:latin typeface="IBM Plex Sans SemiBold"/>
              <a:ea typeface="IBM Plex Sans SemiBold"/>
              <a:cs typeface="IBM Plex Sans SemiBold"/>
              <a:sym typeface="IBM Plex Sans SemiBold"/>
            </a:endParaRPr>
          </a:p>
        </p:txBody>
      </p:sp>
      <p:sp>
        <p:nvSpPr>
          <p:cNvPr id="402" name="Google Shape;402;p60"/>
          <p:cNvSpPr txBox="1">
            <a:spLocks noGrp="1"/>
          </p:cNvSpPr>
          <p:nvPr>
            <p:ph type="body" idx="1"/>
          </p:nvPr>
        </p:nvSpPr>
        <p:spPr>
          <a:xfrm>
            <a:off x="7279825" y="2159924"/>
            <a:ext cx="3961500" cy="44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3600" b="1"/>
              <a:t>Increase Access to Resources </a:t>
            </a:r>
            <a:endParaRPr sz="3600"/>
          </a:p>
        </p:txBody>
      </p:sp>
      <p:sp>
        <p:nvSpPr>
          <p:cNvPr id="403" name="Google Shape;403;p60"/>
          <p:cNvSpPr txBox="1">
            <a:spLocks noGrp="1"/>
          </p:cNvSpPr>
          <p:nvPr>
            <p:ph type="body" idx="4"/>
          </p:nvPr>
        </p:nvSpPr>
        <p:spPr>
          <a:xfrm>
            <a:off x="6475155" y="2312484"/>
            <a:ext cx="804600" cy="704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01</a:t>
            </a:r>
            <a:endParaRPr/>
          </a:p>
        </p:txBody>
      </p:sp>
      <p:sp>
        <p:nvSpPr>
          <p:cNvPr id="404" name="Google Shape;404;p60"/>
          <p:cNvSpPr txBox="1">
            <a:spLocks noGrp="1"/>
          </p:cNvSpPr>
          <p:nvPr>
            <p:ph type="body" idx="7"/>
          </p:nvPr>
        </p:nvSpPr>
        <p:spPr>
          <a:xfrm>
            <a:off x="6475155" y="3712035"/>
            <a:ext cx="804600" cy="704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02</a:t>
            </a:r>
            <a:endParaRPr/>
          </a:p>
        </p:txBody>
      </p:sp>
      <p:sp>
        <p:nvSpPr>
          <p:cNvPr id="405" name="Google Shape;405;p60"/>
          <p:cNvSpPr/>
          <p:nvPr/>
        </p:nvSpPr>
        <p:spPr>
          <a:xfrm>
            <a:off x="9992098" y="6371948"/>
            <a:ext cx="2199902" cy="2199902"/>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406" name="Google Shape;406;p60"/>
          <p:cNvSpPr/>
          <p:nvPr/>
        </p:nvSpPr>
        <p:spPr>
          <a:xfrm>
            <a:off x="10434060" y="58401"/>
            <a:ext cx="975600" cy="9756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407" name="Google Shape;407;p60"/>
          <p:cNvSpPr txBox="1">
            <a:spLocks noGrp="1"/>
          </p:cNvSpPr>
          <p:nvPr>
            <p:ph type="body" idx="1"/>
          </p:nvPr>
        </p:nvSpPr>
        <p:spPr>
          <a:xfrm>
            <a:off x="7448150" y="3713324"/>
            <a:ext cx="3961500" cy="44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3600" b="1">
                <a:latin typeface="IBM Plex Sans"/>
                <a:ea typeface="IBM Plex Sans"/>
                <a:cs typeface="IBM Plex Sans"/>
                <a:sym typeface="IBM Plex Sans"/>
              </a:rPr>
              <a:t>Humanizing the Cost</a:t>
            </a:r>
            <a:endParaRPr sz="3600" b="1">
              <a:latin typeface="IBM Plex Sans"/>
              <a:ea typeface="IBM Plex Sans"/>
              <a:cs typeface="IBM Plex Sans"/>
              <a:sym typeface="IBM Plex Sans"/>
            </a:endParaRPr>
          </a:p>
        </p:txBody>
      </p:sp>
      <p:pic>
        <p:nvPicPr>
          <p:cNvPr id="408" name="Google Shape;408;p60"/>
          <p:cNvPicPr preferRelativeResize="0"/>
          <p:nvPr/>
        </p:nvPicPr>
        <p:blipFill>
          <a:blip r:embed="rId4">
            <a:alphaModFix/>
          </a:blip>
          <a:stretch>
            <a:fillRect/>
          </a:stretch>
        </p:blipFill>
        <p:spPr>
          <a:xfrm>
            <a:off x="9784455" y="4464324"/>
            <a:ext cx="2407544" cy="23936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61"/>
          <p:cNvPicPr preferRelativeResize="0">
            <a:picLocks noGrp="1"/>
          </p:cNvPicPr>
          <p:nvPr>
            <p:ph type="pic" idx="2"/>
          </p:nvPr>
        </p:nvPicPr>
        <p:blipFill rotWithShape="1">
          <a:blip r:embed="rId3">
            <a:alphaModFix/>
          </a:blip>
          <a:srcRect t="7813" b="7813"/>
          <a:stretch/>
        </p:blipFill>
        <p:spPr>
          <a:xfrm>
            <a:off x="0" y="0"/>
            <a:ext cx="12192000" cy="6856327"/>
          </a:xfrm>
          <a:prstGeom prst="rect">
            <a:avLst/>
          </a:prstGeom>
          <a:gradFill>
            <a:gsLst>
              <a:gs pos="0">
                <a:srgbClr val="D8D8D8"/>
              </a:gs>
              <a:gs pos="100000">
                <a:srgbClr val="A5A5A5"/>
              </a:gs>
            </a:gsLst>
            <a:lin ang="2700000" scaled="0"/>
          </a:gradFill>
          <a:ln>
            <a:noFill/>
          </a:ln>
        </p:spPr>
      </p:pic>
      <p:sp>
        <p:nvSpPr>
          <p:cNvPr id="414" name="Google Shape;414;p61"/>
          <p:cNvSpPr/>
          <p:nvPr/>
        </p:nvSpPr>
        <p:spPr>
          <a:xfrm>
            <a:off x="0" y="-825"/>
            <a:ext cx="12324900" cy="6858000"/>
          </a:xfrm>
          <a:prstGeom prst="rect">
            <a:avLst/>
          </a:prstGeom>
          <a:solidFill>
            <a:schemeClr val="accen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grpSp>
        <p:nvGrpSpPr>
          <p:cNvPr id="415" name="Google Shape;415;p61"/>
          <p:cNvGrpSpPr/>
          <p:nvPr/>
        </p:nvGrpSpPr>
        <p:grpSpPr>
          <a:xfrm>
            <a:off x="10238137" y="1909384"/>
            <a:ext cx="6057713" cy="6846510"/>
            <a:chOff x="2149141" y="639714"/>
            <a:chExt cx="3243408" cy="3665744"/>
          </a:xfrm>
        </p:grpSpPr>
        <p:sp>
          <p:nvSpPr>
            <p:cNvPr id="416" name="Google Shape;416;p61"/>
            <p:cNvSpPr/>
            <p:nvPr/>
          </p:nvSpPr>
          <p:spPr>
            <a:xfrm>
              <a:off x="3054352" y="639714"/>
              <a:ext cx="1038164" cy="1038164"/>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417" name="Google Shape;417;p61"/>
            <p:cNvSpPr/>
            <p:nvPr/>
          </p:nvSpPr>
          <p:spPr>
            <a:xfrm>
              <a:off x="2149141" y="1062050"/>
              <a:ext cx="3243408" cy="3243408"/>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grpSp>
      <p:grpSp>
        <p:nvGrpSpPr>
          <p:cNvPr id="418" name="Google Shape;418;p61"/>
          <p:cNvGrpSpPr/>
          <p:nvPr/>
        </p:nvGrpSpPr>
        <p:grpSpPr>
          <a:xfrm>
            <a:off x="-628165" y="-526827"/>
            <a:ext cx="3031902" cy="3438008"/>
            <a:chOff x="2002297" y="1062050"/>
            <a:chExt cx="3390252" cy="3844356"/>
          </a:xfrm>
        </p:grpSpPr>
        <p:sp>
          <p:nvSpPr>
            <p:cNvPr id="419" name="Google Shape;419;p61"/>
            <p:cNvSpPr/>
            <p:nvPr/>
          </p:nvSpPr>
          <p:spPr>
            <a:xfrm>
              <a:off x="2002297" y="3358237"/>
              <a:ext cx="1548169" cy="1548169"/>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420" name="Google Shape;420;p61"/>
            <p:cNvSpPr/>
            <p:nvPr/>
          </p:nvSpPr>
          <p:spPr>
            <a:xfrm>
              <a:off x="2149141" y="1062050"/>
              <a:ext cx="3243408" cy="3243408"/>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grpSp>
      <p:sp>
        <p:nvSpPr>
          <p:cNvPr id="421" name="Google Shape;421;p61"/>
          <p:cNvSpPr txBox="1">
            <a:spLocks noGrp="1"/>
          </p:cNvSpPr>
          <p:nvPr>
            <p:ph type="title"/>
          </p:nvPr>
        </p:nvSpPr>
        <p:spPr>
          <a:xfrm>
            <a:off x="2097900" y="493974"/>
            <a:ext cx="8129100" cy="154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6000"/>
              <a:buFont typeface="IBM Plex Sans SemiBold"/>
              <a:buNone/>
            </a:pPr>
            <a:r>
              <a:rPr lang="en-US" sz="4800">
                <a:solidFill>
                  <a:schemeClr val="lt1"/>
                </a:solidFill>
                <a:latin typeface="IBM Plex Sans SemiBold"/>
                <a:ea typeface="IBM Plex Sans SemiBold"/>
                <a:cs typeface="IBM Plex Sans SemiBold"/>
                <a:sym typeface="IBM Plex Sans SemiBold"/>
              </a:rPr>
              <a:t>Humanizing the </a:t>
            </a:r>
            <a:r>
              <a:rPr lang="en-US" sz="4800"/>
              <a:t>T</a:t>
            </a:r>
            <a:r>
              <a:rPr lang="en-US" sz="4800">
                <a:solidFill>
                  <a:schemeClr val="lt1"/>
                </a:solidFill>
                <a:latin typeface="IBM Plex Sans SemiBold"/>
                <a:ea typeface="IBM Plex Sans SemiBold"/>
                <a:cs typeface="IBM Plex Sans SemiBold"/>
                <a:sym typeface="IBM Plex Sans SemiBold"/>
              </a:rPr>
              <a:t>eacher </a:t>
            </a:r>
            <a:r>
              <a:rPr lang="en-US" sz="4800"/>
              <a:t>P</a:t>
            </a:r>
            <a:r>
              <a:rPr lang="en-US" sz="4800">
                <a:solidFill>
                  <a:schemeClr val="lt1"/>
                </a:solidFill>
                <a:latin typeface="IBM Plex Sans SemiBold"/>
                <a:ea typeface="IBM Plex Sans SemiBold"/>
                <a:cs typeface="IBM Plex Sans SemiBold"/>
                <a:sym typeface="IBM Plex Sans SemiBold"/>
              </a:rPr>
              <a:t>rofession</a:t>
            </a:r>
            <a:endParaRPr sz="4800"/>
          </a:p>
        </p:txBody>
      </p:sp>
      <p:sp>
        <p:nvSpPr>
          <p:cNvPr id="422" name="Google Shape;422;p61"/>
          <p:cNvSpPr txBox="1"/>
          <p:nvPr/>
        </p:nvSpPr>
        <p:spPr>
          <a:xfrm>
            <a:off x="1635000" y="1909375"/>
            <a:ext cx="8592000" cy="4648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Ensuring the pipeline process is equitable and inclusive</a:t>
            </a:r>
            <a:endParaRPr sz="2000" b="1">
              <a:solidFill>
                <a:schemeClr val="lt1"/>
              </a:solidFill>
              <a:latin typeface="IBM Plex Sans"/>
              <a:ea typeface="IBM Plex Sans"/>
              <a:cs typeface="IBM Plex Sans"/>
              <a:sym typeface="IBM Plex Sans"/>
            </a:endParaRPr>
          </a:p>
          <a:p>
            <a:pPr marL="457200" lvl="0" indent="-355600" algn="l" rtl="0">
              <a:spcBef>
                <a:spcPts val="1000"/>
              </a:spcBef>
              <a:spcAft>
                <a:spcPts val="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Acknowledge and name the policies and practices that dehumanize (dismiss, devalue, diminish, and discredit) teachers </a:t>
            </a:r>
            <a:endParaRPr sz="2000" b="1">
              <a:solidFill>
                <a:schemeClr val="lt1"/>
              </a:solidFill>
              <a:latin typeface="IBM Plex Sans"/>
              <a:ea typeface="IBM Plex Sans"/>
              <a:cs typeface="IBM Plex Sans"/>
              <a:sym typeface="IBM Plex Sans"/>
            </a:endParaRPr>
          </a:p>
          <a:p>
            <a:pPr marL="457200" lvl="0" indent="-355600" algn="l" rtl="0">
              <a:spcBef>
                <a:spcPts val="1000"/>
              </a:spcBef>
              <a:spcAft>
                <a:spcPts val="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Policies and Practices that holistically support the wellbeing of Teachers </a:t>
            </a:r>
            <a:endParaRPr sz="2000" b="1">
              <a:solidFill>
                <a:schemeClr val="lt1"/>
              </a:solidFill>
              <a:latin typeface="IBM Plex Sans"/>
              <a:ea typeface="IBM Plex Sans"/>
              <a:cs typeface="IBM Plex Sans"/>
              <a:sym typeface="IBM Plex Sans"/>
            </a:endParaRPr>
          </a:p>
          <a:p>
            <a:pPr marL="457200" lvl="0" indent="-355600" algn="l" rtl="0">
              <a:spcBef>
                <a:spcPts val="1000"/>
              </a:spcBef>
              <a:spcAft>
                <a:spcPts val="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A livable wage or viable salary</a:t>
            </a:r>
            <a:endParaRPr sz="2000" b="1">
              <a:solidFill>
                <a:schemeClr val="lt1"/>
              </a:solidFill>
              <a:latin typeface="IBM Plex Sans"/>
              <a:ea typeface="IBM Plex Sans"/>
              <a:cs typeface="IBM Plex Sans"/>
              <a:sym typeface="IBM Plex Sans"/>
            </a:endParaRPr>
          </a:p>
          <a:p>
            <a:pPr marL="457200" lvl="0" indent="-355600" algn="l" rtl="0">
              <a:spcBef>
                <a:spcPts val="1000"/>
              </a:spcBef>
              <a:spcAft>
                <a:spcPts val="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Climate &amp; Culture where BIPOC candidates and teachers feel safe, welcomed, supported, and valued </a:t>
            </a:r>
            <a:endParaRPr sz="2000" b="1">
              <a:solidFill>
                <a:schemeClr val="lt1"/>
              </a:solidFill>
              <a:latin typeface="IBM Plex Sans"/>
              <a:ea typeface="IBM Plex Sans"/>
              <a:cs typeface="IBM Plex Sans"/>
              <a:sym typeface="IBM Plex Sans"/>
            </a:endParaRPr>
          </a:p>
          <a:p>
            <a:pPr marL="457200" lvl="0" indent="-355600" algn="l" rtl="0">
              <a:spcBef>
                <a:spcPts val="1000"/>
              </a:spcBef>
              <a:spcAft>
                <a:spcPts val="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Adequate support and resources that reflect the value we as a society place on the importance of K-12 education</a:t>
            </a:r>
            <a:endParaRPr sz="2000" b="1">
              <a:solidFill>
                <a:schemeClr val="lt1"/>
              </a:solidFill>
              <a:latin typeface="IBM Plex Sans"/>
              <a:ea typeface="IBM Plex Sans"/>
              <a:cs typeface="IBM Plex Sans"/>
              <a:sym typeface="IBM Plex Sans"/>
            </a:endParaRPr>
          </a:p>
          <a:p>
            <a:pPr marL="457200" lvl="0" indent="-355600" algn="l" rtl="0">
              <a:spcBef>
                <a:spcPts val="1000"/>
              </a:spcBef>
              <a:spcAft>
                <a:spcPts val="1000"/>
              </a:spcAft>
              <a:buClr>
                <a:schemeClr val="lt1"/>
              </a:buClr>
              <a:buSzPts val="2000"/>
              <a:buFont typeface="IBM Plex Sans"/>
              <a:buChar char="●"/>
            </a:pPr>
            <a:r>
              <a:rPr lang="en-US" sz="2000" b="1">
                <a:solidFill>
                  <a:schemeClr val="lt1"/>
                </a:solidFill>
                <a:latin typeface="IBM Plex Sans"/>
                <a:ea typeface="IBM Plex Sans"/>
                <a:cs typeface="IBM Plex Sans"/>
                <a:sym typeface="IBM Plex Sans"/>
              </a:rPr>
              <a:t>Having the agency to continuously learn, grow and evolve in the ways we recruit, prepare, and support teachers</a:t>
            </a:r>
            <a:endParaRPr sz="2000" b="1">
              <a:solidFill>
                <a:schemeClr val="lt1"/>
              </a:solidFill>
              <a:latin typeface="IBM Plex Sans"/>
              <a:ea typeface="IBM Plex Sans"/>
              <a:cs typeface="IBM Plex Sans"/>
              <a:sym typeface="IBM Plex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62"/>
          <p:cNvSpPr/>
          <p:nvPr/>
        </p:nvSpPr>
        <p:spPr>
          <a:xfrm>
            <a:off x="1606688" y="742280"/>
            <a:ext cx="2768700" cy="428700"/>
          </a:xfrm>
          <a:prstGeom prst="flowChartAlternateProcess">
            <a:avLst/>
          </a:prstGeom>
          <a:solidFill>
            <a:srgbClr val="F3F3F3"/>
          </a:solidFill>
          <a:ln w="9525" cap="flat" cmpd="sng">
            <a:solidFill>
              <a:srgbClr val="000000"/>
            </a:solidFill>
            <a:prstDash val="solid"/>
            <a:round/>
            <a:headEnd type="none" w="sm" len="sm"/>
            <a:tailEnd type="none" w="sm" len="sm"/>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latin typeface="Open Sans"/>
                <a:ea typeface="Open Sans"/>
                <a:cs typeface="Open Sans"/>
                <a:sym typeface="Open Sans"/>
              </a:rPr>
              <a:t>Practices</a:t>
            </a:r>
            <a:endParaRPr sz="2500" b="1">
              <a:latin typeface="Open Sans"/>
              <a:ea typeface="Open Sans"/>
              <a:cs typeface="Open Sans"/>
              <a:sym typeface="Open Sans"/>
            </a:endParaRPr>
          </a:p>
        </p:txBody>
      </p:sp>
      <p:sp>
        <p:nvSpPr>
          <p:cNvPr id="428" name="Google Shape;428;p62"/>
          <p:cNvSpPr/>
          <p:nvPr/>
        </p:nvSpPr>
        <p:spPr>
          <a:xfrm>
            <a:off x="639070" y="1526607"/>
            <a:ext cx="2421600" cy="428700"/>
          </a:xfrm>
          <a:prstGeom prst="flowChartAlternateProcess">
            <a:avLst/>
          </a:prstGeom>
          <a:solidFill>
            <a:srgbClr val="EFEFEF"/>
          </a:solidFill>
          <a:ln w="9525" cap="flat" cmpd="sng">
            <a:solidFill>
              <a:schemeClr val="dk2"/>
            </a:solidFill>
            <a:prstDash val="solid"/>
            <a:round/>
            <a:headEnd type="none" w="sm" len="sm"/>
            <a:tailEnd type="none" w="sm" len="sm"/>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latin typeface="Open Sans"/>
                <a:ea typeface="Open Sans"/>
                <a:cs typeface="Open Sans"/>
                <a:sym typeface="Open Sans"/>
              </a:rPr>
              <a:t>Policies</a:t>
            </a:r>
            <a:endParaRPr sz="2500" b="1">
              <a:latin typeface="Open Sans"/>
              <a:ea typeface="Open Sans"/>
              <a:cs typeface="Open Sans"/>
              <a:sym typeface="Open Sans"/>
            </a:endParaRPr>
          </a:p>
        </p:txBody>
      </p:sp>
      <p:sp>
        <p:nvSpPr>
          <p:cNvPr id="429" name="Google Shape;429;p62"/>
          <p:cNvSpPr/>
          <p:nvPr/>
        </p:nvSpPr>
        <p:spPr>
          <a:xfrm>
            <a:off x="5661539" y="1063749"/>
            <a:ext cx="3362100" cy="428700"/>
          </a:xfrm>
          <a:prstGeom prst="flowChartAlternateProcess">
            <a:avLst/>
          </a:prstGeom>
          <a:solidFill>
            <a:srgbClr val="EFEFEF"/>
          </a:solidFill>
          <a:ln w="9525" cap="flat" cmpd="sng">
            <a:solidFill>
              <a:schemeClr val="dk2"/>
            </a:solidFill>
            <a:prstDash val="solid"/>
            <a:round/>
            <a:headEnd type="none" w="sm" len="sm"/>
            <a:tailEnd type="none" w="sm" len="sm"/>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latin typeface="Open Sans"/>
                <a:ea typeface="Open Sans"/>
                <a:cs typeface="Open Sans"/>
                <a:sym typeface="Open Sans"/>
              </a:rPr>
              <a:t>Resources Flows</a:t>
            </a:r>
            <a:endParaRPr sz="2500" b="1">
              <a:latin typeface="Open Sans"/>
              <a:ea typeface="Open Sans"/>
              <a:cs typeface="Open Sans"/>
              <a:sym typeface="Open Sans"/>
            </a:endParaRPr>
          </a:p>
        </p:txBody>
      </p:sp>
      <p:sp>
        <p:nvSpPr>
          <p:cNvPr id="430" name="Google Shape;430;p62"/>
          <p:cNvSpPr/>
          <p:nvPr/>
        </p:nvSpPr>
        <p:spPr>
          <a:xfrm>
            <a:off x="1344234" y="2692406"/>
            <a:ext cx="2768700" cy="10836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latin typeface="Open Sans"/>
                <a:ea typeface="Open Sans"/>
                <a:cs typeface="Open Sans"/>
                <a:sym typeface="Open Sans"/>
              </a:rPr>
              <a:t>Relationships &amp; </a:t>
            </a:r>
            <a:endParaRPr sz="2500" b="1">
              <a:latin typeface="Open Sans"/>
              <a:ea typeface="Open Sans"/>
              <a:cs typeface="Open Sans"/>
              <a:sym typeface="Open Sans"/>
            </a:endParaRPr>
          </a:p>
          <a:p>
            <a:pPr marL="0" lvl="0" indent="0" algn="ctr" rtl="0">
              <a:spcBef>
                <a:spcPts val="0"/>
              </a:spcBef>
              <a:spcAft>
                <a:spcPts val="0"/>
              </a:spcAft>
              <a:buNone/>
            </a:pPr>
            <a:r>
              <a:rPr lang="en-US" sz="2500" b="1">
                <a:latin typeface="Open Sans"/>
                <a:ea typeface="Open Sans"/>
                <a:cs typeface="Open Sans"/>
                <a:sym typeface="Open Sans"/>
              </a:rPr>
              <a:t>Connections</a:t>
            </a:r>
            <a:endParaRPr sz="2500" b="1">
              <a:latin typeface="Open Sans"/>
              <a:ea typeface="Open Sans"/>
              <a:cs typeface="Open Sans"/>
              <a:sym typeface="Open Sans"/>
            </a:endParaRPr>
          </a:p>
        </p:txBody>
      </p:sp>
      <p:sp>
        <p:nvSpPr>
          <p:cNvPr id="431" name="Google Shape;431;p62"/>
          <p:cNvSpPr/>
          <p:nvPr/>
        </p:nvSpPr>
        <p:spPr>
          <a:xfrm>
            <a:off x="3370828" y="4950316"/>
            <a:ext cx="3088500" cy="622800"/>
          </a:xfrm>
          <a:prstGeom prst="flowChartAlternateProcess">
            <a:avLst/>
          </a:prstGeom>
          <a:solidFill>
            <a:srgbClr val="6FA8DC"/>
          </a:solidFill>
          <a:ln w="9525" cap="flat" cmpd="sng">
            <a:solidFill>
              <a:schemeClr val="dk2"/>
            </a:solidFill>
            <a:prstDash val="solid"/>
            <a:round/>
            <a:headEnd type="none" w="sm" len="sm"/>
            <a:tailEnd type="none" w="sm" len="sm"/>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latin typeface="Open Sans"/>
                <a:ea typeface="Open Sans"/>
                <a:cs typeface="Open Sans"/>
                <a:sym typeface="Open Sans"/>
              </a:rPr>
              <a:t>Mental Models</a:t>
            </a:r>
            <a:endParaRPr sz="2500" b="1">
              <a:latin typeface="Open Sans"/>
              <a:ea typeface="Open Sans"/>
              <a:cs typeface="Open Sans"/>
              <a:sym typeface="Open Sans"/>
            </a:endParaRPr>
          </a:p>
        </p:txBody>
      </p:sp>
      <p:sp>
        <p:nvSpPr>
          <p:cNvPr id="432" name="Google Shape;432;p62"/>
          <p:cNvSpPr/>
          <p:nvPr/>
        </p:nvSpPr>
        <p:spPr>
          <a:xfrm>
            <a:off x="5661539" y="2887523"/>
            <a:ext cx="2768700" cy="7899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latin typeface="Open Sans"/>
                <a:ea typeface="Open Sans"/>
                <a:cs typeface="Open Sans"/>
                <a:sym typeface="Open Sans"/>
              </a:rPr>
              <a:t>Power Dynamics</a:t>
            </a:r>
            <a:endParaRPr sz="2500" b="1">
              <a:latin typeface="Open Sans"/>
              <a:ea typeface="Open Sans"/>
              <a:cs typeface="Open Sans"/>
              <a:sym typeface="Open Sans"/>
            </a:endParaRPr>
          </a:p>
        </p:txBody>
      </p:sp>
      <p:sp>
        <p:nvSpPr>
          <p:cNvPr id="433" name="Google Shape;433;p62"/>
          <p:cNvSpPr/>
          <p:nvPr/>
        </p:nvSpPr>
        <p:spPr>
          <a:xfrm>
            <a:off x="7834500" y="4866680"/>
            <a:ext cx="4319100" cy="789900"/>
          </a:xfrm>
          <a:prstGeom prst="flowChartAlternateProcess">
            <a:avLst/>
          </a:prstGeom>
          <a:noFill/>
          <a:ln>
            <a:noFill/>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solidFill>
                  <a:srgbClr val="FFFFFF"/>
                </a:solidFill>
                <a:latin typeface="Open Sans"/>
                <a:ea typeface="Open Sans"/>
                <a:cs typeface="Open Sans"/>
                <a:sym typeface="Open Sans"/>
              </a:rPr>
              <a:t>Transformative Changes </a:t>
            </a:r>
            <a:endParaRPr sz="2500" b="1">
              <a:solidFill>
                <a:srgbClr val="FFFFFF"/>
              </a:solidFill>
              <a:latin typeface="Open Sans"/>
              <a:ea typeface="Open Sans"/>
              <a:cs typeface="Open Sans"/>
              <a:sym typeface="Open Sans"/>
            </a:endParaRPr>
          </a:p>
          <a:p>
            <a:pPr marL="0" lvl="0" indent="0" algn="ctr" rtl="0">
              <a:spcBef>
                <a:spcPts val="0"/>
              </a:spcBef>
              <a:spcAft>
                <a:spcPts val="0"/>
              </a:spcAft>
              <a:buNone/>
            </a:pPr>
            <a:r>
              <a:rPr lang="en-US" sz="2500" b="1">
                <a:solidFill>
                  <a:srgbClr val="00FFFF"/>
                </a:solidFill>
                <a:latin typeface="Open Sans"/>
                <a:ea typeface="Open Sans"/>
                <a:cs typeface="Open Sans"/>
                <a:sym typeface="Open Sans"/>
              </a:rPr>
              <a:t>(</a:t>
            </a:r>
            <a:r>
              <a:rPr lang="en-US" sz="2500" b="1" i="1">
                <a:solidFill>
                  <a:srgbClr val="00FFFF"/>
                </a:solidFill>
                <a:latin typeface="Open Sans"/>
                <a:ea typeface="Open Sans"/>
                <a:cs typeface="Open Sans"/>
                <a:sym typeface="Open Sans"/>
              </a:rPr>
              <a:t>Implicit &amp; Intangible</a:t>
            </a:r>
            <a:r>
              <a:rPr lang="en-US" sz="2500" b="1">
                <a:solidFill>
                  <a:srgbClr val="00FFFF"/>
                </a:solidFill>
                <a:latin typeface="Open Sans"/>
                <a:ea typeface="Open Sans"/>
                <a:cs typeface="Open Sans"/>
                <a:sym typeface="Open Sans"/>
              </a:rPr>
              <a:t>)</a:t>
            </a:r>
            <a:endParaRPr sz="2500" b="1">
              <a:solidFill>
                <a:srgbClr val="00FFFF"/>
              </a:solidFill>
              <a:latin typeface="Open Sans"/>
              <a:ea typeface="Open Sans"/>
              <a:cs typeface="Open Sans"/>
              <a:sym typeface="Open Sans"/>
            </a:endParaRPr>
          </a:p>
        </p:txBody>
      </p:sp>
      <p:sp>
        <p:nvSpPr>
          <p:cNvPr id="434" name="Google Shape;434;p62"/>
          <p:cNvSpPr/>
          <p:nvPr/>
        </p:nvSpPr>
        <p:spPr>
          <a:xfrm>
            <a:off x="8869055" y="2932313"/>
            <a:ext cx="3207300" cy="789900"/>
          </a:xfrm>
          <a:prstGeom prst="flowChartAlternateProcess">
            <a:avLst/>
          </a:prstGeom>
          <a:noFill/>
          <a:ln>
            <a:noFill/>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solidFill>
                  <a:srgbClr val="00FFFF"/>
                </a:solidFill>
                <a:latin typeface="Open Sans"/>
                <a:ea typeface="Open Sans"/>
                <a:cs typeface="Open Sans"/>
                <a:sym typeface="Open Sans"/>
              </a:rPr>
              <a:t>(</a:t>
            </a:r>
            <a:r>
              <a:rPr lang="en-US" sz="2500" b="1" i="1">
                <a:solidFill>
                  <a:srgbClr val="00FFFF"/>
                </a:solidFill>
                <a:latin typeface="Open Sans"/>
                <a:ea typeface="Open Sans"/>
                <a:cs typeface="Open Sans"/>
                <a:sym typeface="Open Sans"/>
              </a:rPr>
              <a:t>Semi-Explicit </a:t>
            </a:r>
            <a:endParaRPr sz="2500" b="1" i="1">
              <a:solidFill>
                <a:srgbClr val="00FFFF"/>
              </a:solidFill>
              <a:latin typeface="Open Sans"/>
              <a:ea typeface="Open Sans"/>
              <a:cs typeface="Open Sans"/>
              <a:sym typeface="Open Sans"/>
            </a:endParaRPr>
          </a:p>
          <a:p>
            <a:pPr marL="0" lvl="0" indent="0" algn="ctr" rtl="0">
              <a:spcBef>
                <a:spcPts val="0"/>
              </a:spcBef>
              <a:spcAft>
                <a:spcPts val="0"/>
              </a:spcAft>
              <a:buNone/>
            </a:pPr>
            <a:r>
              <a:rPr lang="en-US" sz="2500" b="1" i="1">
                <a:solidFill>
                  <a:srgbClr val="00FFFF"/>
                </a:solidFill>
                <a:latin typeface="Open Sans"/>
                <a:ea typeface="Open Sans"/>
                <a:cs typeface="Open Sans"/>
                <a:sym typeface="Open Sans"/>
              </a:rPr>
              <a:t>&amp; </a:t>
            </a:r>
            <a:endParaRPr sz="2500" b="1" i="1">
              <a:solidFill>
                <a:srgbClr val="00FFFF"/>
              </a:solidFill>
              <a:latin typeface="Open Sans"/>
              <a:ea typeface="Open Sans"/>
              <a:cs typeface="Open Sans"/>
              <a:sym typeface="Open Sans"/>
            </a:endParaRPr>
          </a:p>
          <a:p>
            <a:pPr marL="0" lvl="0" indent="0" algn="ctr" rtl="0">
              <a:spcBef>
                <a:spcPts val="0"/>
              </a:spcBef>
              <a:spcAft>
                <a:spcPts val="0"/>
              </a:spcAft>
              <a:buNone/>
            </a:pPr>
            <a:r>
              <a:rPr lang="en-US" sz="2500" b="1" i="1">
                <a:solidFill>
                  <a:srgbClr val="00FFFF"/>
                </a:solidFill>
                <a:latin typeface="Open Sans"/>
                <a:ea typeface="Open Sans"/>
                <a:cs typeface="Open Sans"/>
                <a:sym typeface="Open Sans"/>
              </a:rPr>
              <a:t>Semi-Tangible</a:t>
            </a:r>
            <a:r>
              <a:rPr lang="en-US" sz="2500" b="1">
                <a:solidFill>
                  <a:srgbClr val="00FFFF"/>
                </a:solidFill>
                <a:latin typeface="Open Sans"/>
                <a:ea typeface="Open Sans"/>
                <a:cs typeface="Open Sans"/>
                <a:sym typeface="Open Sans"/>
              </a:rPr>
              <a:t>)</a:t>
            </a:r>
            <a:endParaRPr sz="2500" b="1">
              <a:solidFill>
                <a:srgbClr val="00FFFF"/>
              </a:solidFill>
              <a:latin typeface="Open Sans"/>
              <a:ea typeface="Open Sans"/>
              <a:cs typeface="Open Sans"/>
              <a:sym typeface="Open Sans"/>
            </a:endParaRPr>
          </a:p>
        </p:txBody>
      </p:sp>
      <p:sp>
        <p:nvSpPr>
          <p:cNvPr id="435" name="Google Shape;435;p62"/>
          <p:cNvSpPr/>
          <p:nvPr/>
        </p:nvSpPr>
        <p:spPr>
          <a:xfrm>
            <a:off x="9018539" y="849445"/>
            <a:ext cx="2908500" cy="938700"/>
          </a:xfrm>
          <a:prstGeom prst="flowChartAlternateProcess">
            <a:avLst/>
          </a:prstGeom>
          <a:noFill/>
          <a:ln>
            <a:noFill/>
          </a:ln>
        </p:spPr>
        <p:txBody>
          <a:bodyPr spcFirstLastPara="1" wrap="square" lIns="78575" tIns="78575" rIns="78575" bIns="78575" anchor="ctr" anchorCtr="0">
            <a:noAutofit/>
          </a:bodyPr>
          <a:lstStyle/>
          <a:p>
            <a:pPr marL="0" lvl="0" indent="0" algn="ctr" rtl="0">
              <a:spcBef>
                <a:spcPts val="0"/>
              </a:spcBef>
              <a:spcAft>
                <a:spcPts val="0"/>
              </a:spcAft>
              <a:buNone/>
            </a:pPr>
            <a:r>
              <a:rPr lang="en-US" sz="2500" b="1">
                <a:solidFill>
                  <a:srgbClr val="FFFFFF"/>
                </a:solidFill>
                <a:latin typeface="Open Sans"/>
                <a:ea typeface="Open Sans"/>
                <a:cs typeface="Open Sans"/>
                <a:sym typeface="Open Sans"/>
              </a:rPr>
              <a:t>Structural Changes </a:t>
            </a:r>
            <a:endParaRPr sz="2500" b="1">
              <a:solidFill>
                <a:srgbClr val="FFFFFF"/>
              </a:solidFill>
              <a:latin typeface="Open Sans"/>
              <a:ea typeface="Open Sans"/>
              <a:cs typeface="Open Sans"/>
              <a:sym typeface="Open Sans"/>
            </a:endParaRPr>
          </a:p>
        </p:txBody>
      </p:sp>
      <p:sp>
        <p:nvSpPr>
          <p:cNvPr id="436" name="Google Shape;436;p62"/>
          <p:cNvSpPr/>
          <p:nvPr/>
        </p:nvSpPr>
        <p:spPr>
          <a:xfrm>
            <a:off x="47" y="0"/>
            <a:ext cx="12192000" cy="622800"/>
          </a:xfrm>
          <a:prstGeom prst="flowChartAlternateProcess">
            <a:avLst/>
          </a:prstGeom>
          <a:noFill/>
          <a:ln>
            <a:noFill/>
          </a:ln>
        </p:spPr>
        <p:txBody>
          <a:bodyPr spcFirstLastPara="1" wrap="square" lIns="78575" tIns="78575" rIns="78575" bIns="78575" anchor="ctr" anchorCtr="0">
            <a:noAutofit/>
          </a:bodyPr>
          <a:lstStyle/>
          <a:p>
            <a:pPr marL="0" lvl="0" indent="0" algn="ctr" rtl="0">
              <a:spcBef>
                <a:spcPts val="0"/>
              </a:spcBef>
              <a:spcAft>
                <a:spcPts val="0"/>
              </a:spcAft>
              <a:buNone/>
            </a:pPr>
            <a:r>
              <a:rPr lang="en-US" sz="4300" b="1" u="sng">
                <a:solidFill>
                  <a:srgbClr val="FFFFFF"/>
                </a:solidFill>
                <a:latin typeface="Open Sans"/>
                <a:ea typeface="Open Sans"/>
                <a:cs typeface="Open Sans"/>
                <a:sym typeface="Open Sans"/>
              </a:rPr>
              <a:t>Conditions for Systems Change</a:t>
            </a:r>
            <a:endParaRPr sz="4300" b="1" u="sng">
              <a:solidFill>
                <a:srgbClr val="FFFFFF"/>
              </a:solidFill>
              <a:latin typeface="Open Sans"/>
              <a:ea typeface="Open Sans"/>
              <a:cs typeface="Open Sans"/>
              <a:sym typeface="Open Sans"/>
            </a:endParaRPr>
          </a:p>
        </p:txBody>
      </p:sp>
      <p:sp>
        <p:nvSpPr>
          <p:cNvPr id="437" name="Google Shape;437;p62"/>
          <p:cNvSpPr/>
          <p:nvPr/>
        </p:nvSpPr>
        <p:spPr>
          <a:xfrm>
            <a:off x="8430445" y="1473029"/>
            <a:ext cx="3599100" cy="428700"/>
          </a:xfrm>
          <a:prstGeom prst="flowChartAlternateProcess">
            <a:avLst/>
          </a:prstGeom>
          <a:noFill/>
          <a:ln>
            <a:noFill/>
          </a:ln>
        </p:spPr>
        <p:txBody>
          <a:bodyPr spcFirstLastPara="1" wrap="square" lIns="78575" tIns="78575" rIns="78575" bIns="78575" anchor="ctr" anchorCtr="0">
            <a:noAutofit/>
          </a:bodyPr>
          <a:lstStyle/>
          <a:p>
            <a:pPr marL="0" lvl="0" indent="0" algn="ctr" rtl="0">
              <a:spcBef>
                <a:spcPts val="0"/>
              </a:spcBef>
              <a:spcAft>
                <a:spcPts val="0"/>
              </a:spcAft>
              <a:buNone/>
            </a:pPr>
            <a:endParaRPr sz="2500" b="1">
              <a:solidFill>
                <a:srgbClr val="FFFFFF"/>
              </a:solidFill>
              <a:latin typeface="Open Sans"/>
              <a:ea typeface="Open Sans"/>
              <a:cs typeface="Open Sans"/>
              <a:sym typeface="Open Sans"/>
            </a:endParaRPr>
          </a:p>
          <a:p>
            <a:pPr marL="0" lvl="0" indent="0" algn="ctr" rtl="0">
              <a:spcBef>
                <a:spcPts val="0"/>
              </a:spcBef>
              <a:spcAft>
                <a:spcPts val="0"/>
              </a:spcAft>
              <a:buNone/>
            </a:pPr>
            <a:r>
              <a:rPr lang="en-US" sz="2500" b="1" i="1">
                <a:solidFill>
                  <a:srgbClr val="00FFFF"/>
                </a:solidFill>
                <a:latin typeface="Open Sans"/>
                <a:ea typeface="Open Sans"/>
                <a:cs typeface="Open Sans"/>
                <a:sym typeface="Open Sans"/>
              </a:rPr>
              <a:t>(Explicit &amp; Tangible</a:t>
            </a:r>
            <a:r>
              <a:rPr lang="en-US" sz="2500" b="1">
                <a:solidFill>
                  <a:srgbClr val="00FFFF"/>
                </a:solidFill>
                <a:latin typeface="Open Sans"/>
                <a:ea typeface="Open Sans"/>
                <a:cs typeface="Open Sans"/>
                <a:sym typeface="Open Sans"/>
              </a:rPr>
              <a:t>)</a:t>
            </a:r>
            <a:endParaRPr sz="2500" b="1">
              <a:solidFill>
                <a:srgbClr val="00FFFF"/>
              </a:solidFill>
              <a:latin typeface="Open Sans"/>
              <a:ea typeface="Open Sans"/>
              <a:cs typeface="Open Sans"/>
              <a:sym typeface="Open Sans"/>
            </a:endParaRPr>
          </a:p>
        </p:txBody>
      </p:sp>
      <p:sp>
        <p:nvSpPr>
          <p:cNvPr id="438" name="Google Shape;438;p62"/>
          <p:cNvSpPr txBox="1"/>
          <p:nvPr/>
        </p:nvSpPr>
        <p:spPr>
          <a:xfrm>
            <a:off x="3264933" y="6345333"/>
            <a:ext cx="4157700" cy="330000"/>
          </a:xfrm>
          <a:prstGeom prst="rect">
            <a:avLst/>
          </a:prstGeom>
          <a:noFill/>
          <a:ln>
            <a:noFill/>
          </a:ln>
        </p:spPr>
        <p:txBody>
          <a:bodyPr spcFirstLastPara="1" wrap="square" lIns="78575" tIns="78575" rIns="78575" bIns="78575" anchor="t" anchorCtr="0">
            <a:noAutofit/>
          </a:bodyPr>
          <a:lstStyle/>
          <a:p>
            <a:pPr marL="0" lvl="0" indent="0" algn="l" rtl="0">
              <a:spcBef>
                <a:spcPts val="0"/>
              </a:spcBef>
              <a:spcAft>
                <a:spcPts val="0"/>
              </a:spcAft>
              <a:buNone/>
            </a:pPr>
            <a:r>
              <a:rPr lang="en-US" sz="1600">
                <a:solidFill>
                  <a:srgbClr val="FFFFFF"/>
                </a:solidFill>
              </a:rPr>
              <a:t>Graphic by: The Liberatory Classroom</a:t>
            </a:r>
            <a:endParaRPr sz="16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p63"/>
          <p:cNvGrpSpPr/>
          <p:nvPr/>
        </p:nvGrpSpPr>
        <p:grpSpPr>
          <a:xfrm rot="-5400000">
            <a:off x="472456" y="-743761"/>
            <a:ext cx="1963691" cy="2142324"/>
            <a:chOff x="8595470" y="5576116"/>
            <a:chExt cx="1963691" cy="2142324"/>
          </a:xfrm>
        </p:grpSpPr>
        <p:grpSp>
          <p:nvGrpSpPr>
            <p:cNvPr id="444" name="Google Shape;444;p63"/>
            <p:cNvGrpSpPr/>
            <p:nvPr/>
          </p:nvGrpSpPr>
          <p:grpSpPr>
            <a:xfrm>
              <a:off x="8595470" y="5576116"/>
              <a:ext cx="1963691" cy="1025806"/>
              <a:chOff x="10442592" y="6100067"/>
              <a:chExt cx="1963691" cy="1025806"/>
            </a:xfrm>
          </p:grpSpPr>
          <p:grpSp>
            <p:nvGrpSpPr>
              <p:cNvPr id="445" name="Google Shape;445;p63"/>
              <p:cNvGrpSpPr/>
              <p:nvPr/>
            </p:nvGrpSpPr>
            <p:grpSpPr>
              <a:xfrm>
                <a:off x="11483844" y="6100067"/>
                <a:ext cx="922439" cy="1025806"/>
                <a:chOff x="7318120" y="6979381"/>
                <a:chExt cx="1099582" cy="1222799"/>
              </a:xfrm>
            </p:grpSpPr>
            <p:grpSp>
              <p:nvGrpSpPr>
                <p:cNvPr id="446" name="Google Shape;446;p63"/>
                <p:cNvGrpSpPr/>
                <p:nvPr/>
              </p:nvGrpSpPr>
              <p:grpSpPr>
                <a:xfrm>
                  <a:off x="7318120" y="6979381"/>
                  <a:ext cx="448472" cy="1222799"/>
                  <a:chOff x="498555" y="5221180"/>
                  <a:chExt cx="448472" cy="1222799"/>
                </a:xfrm>
              </p:grpSpPr>
              <p:grpSp>
                <p:nvGrpSpPr>
                  <p:cNvPr id="447" name="Google Shape;447;p63"/>
                  <p:cNvGrpSpPr/>
                  <p:nvPr/>
                </p:nvGrpSpPr>
                <p:grpSpPr>
                  <a:xfrm>
                    <a:off x="498555" y="5221180"/>
                    <a:ext cx="448472" cy="557325"/>
                    <a:chOff x="11281626" y="445301"/>
                    <a:chExt cx="448472" cy="557325"/>
                  </a:xfrm>
                </p:grpSpPr>
                <p:sp>
                  <p:nvSpPr>
                    <p:cNvPr id="448" name="Google Shape;448;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49" name="Google Shape;449;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0" name="Google Shape;450;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1" name="Google Shape;451;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2" name="Google Shape;452;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3" name="Google Shape;453;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454" name="Google Shape;454;p63"/>
                  <p:cNvGrpSpPr/>
                  <p:nvPr/>
                </p:nvGrpSpPr>
                <p:grpSpPr>
                  <a:xfrm>
                    <a:off x="498555" y="5886654"/>
                    <a:ext cx="448472" cy="557325"/>
                    <a:chOff x="11281626" y="445301"/>
                    <a:chExt cx="448472" cy="557325"/>
                  </a:xfrm>
                </p:grpSpPr>
                <p:sp>
                  <p:nvSpPr>
                    <p:cNvPr id="455" name="Google Shape;455;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6" name="Google Shape;456;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7" name="Google Shape;457;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8" name="Google Shape;458;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59" name="Google Shape;459;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60" name="Google Shape;460;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461" name="Google Shape;461;p63"/>
                <p:cNvGrpSpPr/>
                <p:nvPr/>
              </p:nvGrpSpPr>
              <p:grpSpPr>
                <a:xfrm>
                  <a:off x="7969230" y="6979381"/>
                  <a:ext cx="448472" cy="1222799"/>
                  <a:chOff x="498555" y="5221180"/>
                  <a:chExt cx="448472" cy="1222799"/>
                </a:xfrm>
              </p:grpSpPr>
              <p:grpSp>
                <p:nvGrpSpPr>
                  <p:cNvPr id="462" name="Google Shape;462;p63"/>
                  <p:cNvGrpSpPr/>
                  <p:nvPr/>
                </p:nvGrpSpPr>
                <p:grpSpPr>
                  <a:xfrm>
                    <a:off x="498555" y="5221180"/>
                    <a:ext cx="448472" cy="557325"/>
                    <a:chOff x="11281626" y="445301"/>
                    <a:chExt cx="448472" cy="557325"/>
                  </a:xfrm>
                </p:grpSpPr>
                <p:sp>
                  <p:nvSpPr>
                    <p:cNvPr id="463" name="Google Shape;463;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64" name="Google Shape;464;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65" name="Google Shape;465;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66" name="Google Shape;466;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67" name="Google Shape;467;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68" name="Google Shape;468;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469" name="Google Shape;469;p63"/>
                  <p:cNvGrpSpPr/>
                  <p:nvPr/>
                </p:nvGrpSpPr>
                <p:grpSpPr>
                  <a:xfrm>
                    <a:off x="498555" y="5886654"/>
                    <a:ext cx="448472" cy="557325"/>
                    <a:chOff x="11281626" y="445301"/>
                    <a:chExt cx="448472" cy="557325"/>
                  </a:xfrm>
                </p:grpSpPr>
                <p:sp>
                  <p:nvSpPr>
                    <p:cNvPr id="470" name="Google Shape;470;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71" name="Google Shape;471;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72" name="Google Shape;472;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73" name="Google Shape;473;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74" name="Google Shape;474;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75" name="Google Shape;475;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nvGrpSpPr>
              <p:cNvPr id="476" name="Google Shape;476;p63"/>
              <p:cNvGrpSpPr/>
              <p:nvPr/>
            </p:nvGrpSpPr>
            <p:grpSpPr>
              <a:xfrm>
                <a:off x="10442592" y="6100067"/>
                <a:ext cx="922439" cy="1025806"/>
                <a:chOff x="7318120" y="6979381"/>
                <a:chExt cx="1099582" cy="1222799"/>
              </a:xfrm>
            </p:grpSpPr>
            <p:grpSp>
              <p:nvGrpSpPr>
                <p:cNvPr id="477" name="Google Shape;477;p63"/>
                <p:cNvGrpSpPr/>
                <p:nvPr/>
              </p:nvGrpSpPr>
              <p:grpSpPr>
                <a:xfrm>
                  <a:off x="7318120" y="6979381"/>
                  <a:ext cx="448472" cy="1222799"/>
                  <a:chOff x="498555" y="5221180"/>
                  <a:chExt cx="448472" cy="1222799"/>
                </a:xfrm>
              </p:grpSpPr>
              <p:grpSp>
                <p:nvGrpSpPr>
                  <p:cNvPr id="478" name="Google Shape;478;p63"/>
                  <p:cNvGrpSpPr/>
                  <p:nvPr/>
                </p:nvGrpSpPr>
                <p:grpSpPr>
                  <a:xfrm>
                    <a:off x="498555" y="5221180"/>
                    <a:ext cx="448472" cy="557325"/>
                    <a:chOff x="11281626" y="445301"/>
                    <a:chExt cx="448472" cy="557325"/>
                  </a:xfrm>
                </p:grpSpPr>
                <p:sp>
                  <p:nvSpPr>
                    <p:cNvPr id="479" name="Google Shape;479;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0" name="Google Shape;480;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1" name="Google Shape;481;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2" name="Google Shape;482;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3" name="Google Shape;483;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4" name="Google Shape;484;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485" name="Google Shape;485;p63"/>
                  <p:cNvGrpSpPr/>
                  <p:nvPr/>
                </p:nvGrpSpPr>
                <p:grpSpPr>
                  <a:xfrm>
                    <a:off x="498555" y="5886654"/>
                    <a:ext cx="448472" cy="557325"/>
                    <a:chOff x="11281626" y="445301"/>
                    <a:chExt cx="448472" cy="557325"/>
                  </a:xfrm>
                </p:grpSpPr>
                <p:sp>
                  <p:nvSpPr>
                    <p:cNvPr id="486" name="Google Shape;486;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7" name="Google Shape;487;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8" name="Google Shape;488;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89" name="Google Shape;489;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0" name="Google Shape;490;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1" name="Google Shape;491;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492" name="Google Shape;492;p63"/>
                <p:cNvGrpSpPr/>
                <p:nvPr/>
              </p:nvGrpSpPr>
              <p:grpSpPr>
                <a:xfrm>
                  <a:off x="7969230" y="6979381"/>
                  <a:ext cx="448472" cy="1222799"/>
                  <a:chOff x="498555" y="5221180"/>
                  <a:chExt cx="448472" cy="1222799"/>
                </a:xfrm>
              </p:grpSpPr>
              <p:grpSp>
                <p:nvGrpSpPr>
                  <p:cNvPr id="493" name="Google Shape;493;p63"/>
                  <p:cNvGrpSpPr/>
                  <p:nvPr/>
                </p:nvGrpSpPr>
                <p:grpSpPr>
                  <a:xfrm>
                    <a:off x="498555" y="5221180"/>
                    <a:ext cx="448472" cy="557325"/>
                    <a:chOff x="11281626" y="445301"/>
                    <a:chExt cx="448472" cy="557325"/>
                  </a:xfrm>
                </p:grpSpPr>
                <p:sp>
                  <p:nvSpPr>
                    <p:cNvPr id="494" name="Google Shape;494;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5" name="Google Shape;495;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6" name="Google Shape;496;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7" name="Google Shape;497;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8" name="Google Shape;498;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499" name="Google Shape;499;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500" name="Google Shape;500;p63"/>
                  <p:cNvGrpSpPr/>
                  <p:nvPr/>
                </p:nvGrpSpPr>
                <p:grpSpPr>
                  <a:xfrm>
                    <a:off x="498555" y="5886654"/>
                    <a:ext cx="448472" cy="557325"/>
                    <a:chOff x="11281626" y="445301"/>
                    <a:chExt cx="448472" cy="557325"/>
                  </a:xfrm>
                </p:grpSpPr>
                <p:sp>
                  <p:nvSpPr>
                    <p:cNvPr id="501" name="Google Shape;501;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02" name="Google Shape;502;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03" name="Google Shape;503;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04" name="Google Shape;504;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05" name="Google Shape;505;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06" name="Google Shape;506;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grpSp>
          <p:nvGrpSpPr>
            <p:cNvPr id="507" name="Google Shape;507;p63"/>
            <p:cNvGrpSpPr/>
            <p:nvPr/>
          </p:nvGrpSpPr>
          <p:grpSpPr>
            <a:xfrm>
              <a:off x="8595470" y="6692634"/>
              <a:ext cx="1963691" cy="1025806"/>
              <a:chOff x="10442592" y="6100067"/>
              <a:chExt cx="1963691" cy="1025806"/>
            </a:xfrm>
          </p:grpSpPr>
          <p:grpSp>
            <p:nvGrpSpPr>
              <p:cNvPr id="508" name="Google Shape;508;p63"/>
              <p:cNvGrpSpPr/>
              <p:nvPr/>
            </p:nvGrpSpPr>
            <p:grpSpPr>
              <a:xfrm>
                <a:off x="11483844" y="6100067"/>
                <a:ext cx="922439" cy="1025806"/>
                <a:chOff x="7318120" y="6979381"/>
                <a:chExt cx="1099582" cy="1222799"/>
              </a:xfrm>
            </p:grpSpPr>
            <p:grpSp>
              <p:nvGrpSpPr>
                <p:cNvPr id="509" name="Google Shape;509;p63"/>
                <p:cNvGrpSpPr/>
                <p:nvPr/>
              </p:nvGrpSpPr>
              <p:grpSpPr>
                <a:xfrm>
                  <a:off x="7318120" y="6979381"/>
                  <a:ext cx="448472" cy="1222799"/>
                  <a:chOff x="498555" y="5221180"/>
                  <a:chExt cx="448472" cy="1222799"/>
                </a:xfrm>
              </p:grpSpPr>
              <p:grpSp>
                <p:nvGrpSpPr>
                  <p:cNvPr id="510" name="Google Shape;510;p63"/>
                  <p:cNvGrpSpPr/>
                  <p:nvPr/>
                </p:nvGrpSpPr>
                <p:grpSpPr>
                  <a:xfrm>
                    <a:off x="498555" y="5221180"/>
                    <a:ext cx="448472" cy="557325"/>
                    <a:chOff x="11281626" y="445301"/>
                    <a:chExt cx="448472" cy="557325"/>
                  </a:xfrm>
                </p:grpSpPr>
                <p:sp>
                  <p:nvSpPr>
                    <p:cNvPr id="511" name="Google Shape;511;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12" name="Google Shape;512;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13" name="Google Shape;513;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14" name="Google Shape;514;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15" name="Google Shape;515;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16" name="Google Shape;516;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517" name="Google Shape;517;p63"/>
                  <p:cNvGrpSpPr/>
                  <p:nvPr/>
                </p:nvGrpSpPr>
                <p:grpSpPr>
                  <a:xfrm>
                    <a:off x="498555" y="5886654"/>
                    <a:ext cx="448472" cy="557325"/>
                    <a:chOff x="11281626" y="445301"/>
                    <a:chExt cx="448472" cy="557325"/>
                  </a:xfrm>
                </p:grpSpPr>
                <p:sp>
                  <p:nvSpPr>
                    <p:cNvPr id="518" name="Google Shape;518;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19" name="Google Shape;519;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0" name="Google Shape;520;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1" name="Google Shape;521;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2" name="Google Shape;522;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3" name="Google Shape;523;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524" name="Google Shape;524;p63"/>
                <p:cNvGrpSpPr/>
                <p:nvPr/>
              </p:nvGrpSpPr>
              <p:grpSpPr>
                <a:xfrm>
                  <a:off x="7969230" y="6979381"/>
                  <a:ext cx="448472" cy="1222799"/>
                  <a:chOff x="498555" y="5221180"/>
                  <a:chExt cx="448472" cy="1222799"/>
                </a:xfrm>
              </p:grpSpPr>
              <p:grpSp>
                <p:nvGrpSpPr>
                  <p:cNvPr id="525" name="Google Shape;525;p63"/>
                  <p:cNvGrpSpPr/>
                  <p:nvPr/>
                </p:nvGrpSpPr>
                <p:grpSpPr>
                  <a:xfrm>
                    <a:off x="498555" y="5221180"/>
                    <a:ext cx="448472" cy="557325"/>
                    <a:chOff x="11281626" y="445301"/>
                    <a:chExt cx="448472" cy="557325"/>
                  </a:xfrm>
                </p:grpSpPr>
                <p:sp>
                  <p:nvSpPr>
                    <p:cNvPr id="526" name="Google Shape;526;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7" name="Google Shape;527;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8" name="Google Shape;528;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29" name="Google Shape;529;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0" name="Google Shape;530;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1" name="Google Shape;531;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532" name="Google Shape;532;p63"/>
                  <p:cNvGrpSpPr/>
                  <p:nvPr/>
                </p:nvGrpSpPr>
                <p:grpSpPr>
                  <a:xfrm>
                    <a:off x="498555" y="5886654"/>
                    <a:ext cx="448472" cy="557325"/>
                    <a:chOff x="11281626" y="445301"/>
                    <a:chExt cx="448472" cy="557325"/>
                  </a:xfrm>
                </p:grpSpPr>
                <p:sp>
                  <p:nvSpPr>
                    <p:cNvPr id="533" name="Google Shape;533;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4" name="Google Shape;534;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5" name="Google Shape;535;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6" name="Google Shape;536;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7" name="Google Shape;537;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38" name="Google Shape;538;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nvGrpSpPr>
              <p:cNvPr id="539" name="Google Shape;539;p63"/>
              <p:cNvGrpSpPr/>
              <p:nvPr/>
            </p:nvGrpSpPr>
            <p:grpSpPr>
              <a:xfrm>
                <a:off x="10442592" y="6100067"/>
                <a:ext cx="922439" cy="1025806"/>
                <a:chOff x="7318120" y="6979381"/>
                <a:chExt cx="1099582" cy="1222799"/>
              </a:xfrm>
            </p:grpSpPr>
            <p:grpSp>
              <p:nvGrpSpPr>
                <p:cNvPr id="540" name="Google Shape;540;p63"/>
                <p:cNvGrpSpPr/>
                <p:nvPr/>
              </p:nvGrpSpPr>
              <p:grpSpPr>
                <a:xfrm>
                  <a:off x="7318120" y="6979381"/>
                  <a:ext cx="448472" cy="1222799"/>
                  <a:chOff x="498555" y="5221180"/>
                  <a:chExt cx="448472" cy="1222799"/>
                </a:xfrm>
              </p:grpSpPr>
              <p:grpSp>
                <p:nvGrpSpPr>
                  <p:cNvPr id="541" name="Google Shape;541;p63"/>
                  <p:cNvGrpSpPr/>
                  <p:nvPr/>
                </p:nvGrpSpPr>
                <p:grpSpPr>
                  <a:xfrm>
                    <a:off x="498555" y="5221180"/>
                    <a:ext cx="448472" cy="557325"/>
                    <a:chOff x="11281626" y="445301"/>
                    <a:chExt cx="448472" cy="557325"/>
                  </a:xfrm>
                </p:grpSpPr>
                <p:sp>
                  <p:nvSpPr>
                    <p:cNvPr id="542" name="Google Shape;542;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43" name="Google Shape;543;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44" name="Google Shape;544;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45" name="Google Shape;545;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46" name="Google Shape;546;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47" name="Google Shape;547;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548" name="Google Shape;548;p63"/>
                  <p:cNvGrpSpPr/>
                  <p:nvPr/>
                </p:nvGrpSpPr>
                <p:grpSpPr>
                  <a:xfrm>
                    <a:off x="498555" y="5886654"/>
                    <a:ext cx="448472" cy="557325"/>
                    <a:chOff x="11281626" y="445301"/>
                    <a:chExt cx="448472" cy="557325"/>
                  </a:xfrm>
                </p:grpSpPr>
                <p:sp>
                  <p:nvSpPr>
                    <p:cNvPr id="549" name="Google Shape;549;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0" name="Google Shape;550;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1" name="Google Shape;551;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2" name="Google Shape;552;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3" name="Google Shape;553;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4" name="Google Shape;554;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555" name="Google Shape;555;p63"/>
                <p:cNvGrpSpPr/>
                <p:nvPr/>
              </p:nvGrpSpPr>
              <p:grpSpPr>
                <a:xfrm>
                  <a:off x="7969230" y="6979381"/>
                  <a:ext cx="448472" cy="1222799"/>
                  <a:chOff x="498555" y="5221180"/>
                  <a:chExt cx="448472" cy="1222799"/>
                </a:xfrm>
              </p:grpSpPr>
              <p:grpSp>
                <p:nvGrpSpPr>
                  <p:cNvPr id="556" name="Google Shape;556;p63"/>
                  <p:cNvGrpSpPr/>
                  <p:nvPr/>
                </p:nvGrpSpPr>
                <p:grpSpPr>
                  <a:xfrm>
                    <a:off x="498555" y="5221180"/>
                    <a:ext cx="448472" cy="557325"/>
                    <a:chOff x="11281626" y="445301"/>
                    <a:chExt cx="448472" cy="557325"/>
                  </a:xfrm>
                </p:grpSpPr>
                <p:sp>
                  <p:nvSpPr>
                    <p:cNvPr id="557" name="Google Shape;557;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8" name="Google Shape;558;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59" name="Google Shape;559;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0" name="Google Shape;560;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1" name="Google Shape;561;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2" name="Google Shape;562;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563" name="Google Shape;563;p63"/>
                  <p:cNvGrpSpPr/>
                  <p:nvPr/>
                </p:nvGrpSpPr>
                <p:grpSpPr>
                  <a:xfrm>
                    <a:off x="498555" y="5886654"/>
                    <a:ext cx="448472" cy="557325"/>
                    <a:chOff x="11281626" y="445301"/>
                    <a:chExt cx="448472" cy="557325"/>
                  </a:xfrm>
                </p:grpSpPr>
                <p:sp>
                  <p:nvSpPr>
                    <p:cNvPr id="564" name="Google Shape;564;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5" name="Google Shape;565;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6" name="Google Shape;566;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7" name="Google Shape;567;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8" name="Google Shape;568;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69" name="Google Shape;569;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grpSp>
      <p:sp>
        <p:nvSpPr>
          <p:cNvPr id="570" name="Google Shape;570;p63"/>
          <p:cNvSpPr txBox="1"/>
          <p:nvPr/>
        </p:nvSpPr>
        <p:spPr>
          <a:xfrm>
            <a:off x="133900" y="4427500"/>
            <a:ext cx="2090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774AE"/>
                </a:solidFill>
                <a:latin typeface="Helvetica Neue"/>
                <a:ea typeface="Helvetica Neue"/>
                <a:cs typeface="Helvetica Neue"/>
                <a:sym typeface="Helvetica Neue"/>
              </a:rPr>
              <a:t>Interest &amp; Recruitment</a:t>
            </a:r>
            <a:endParaRPr sz="1600" b="1">
              <a:solidFill>
                <a:srgbClr val="2774AE"/>
              </a:solidFill>
              <a:latin typeface="Helvetica Neue"/>
              <a:ea typeface="Helvetica Neue"/>
              <a:cs typeface="Helvetica Neue"/>
              <a:sym typeface="Helvetica Neue"/>
            </a:endParaRPr>
          </a:p>
        </p:txBody>
      </p:sp>
      <p:sp>
        <p:nvSpPr>
          <p:cNvPr id="571" name="Google Shape;571;p63"/>
          <p:cNvSpPr txBox="1"/>
          <p:nvPr/>
        </p:nvSpPr>
        <p:spPr>
          <a:xfrm>
            <a:off x="928913" y="696685"/>
            <a:ext cx="10334100" cy="695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Montserrat"/>
              <a:buNone/>
            </a:pPr>
            <a:endParaRPr sz="4400" b="1">
              <a:solidFill>
                <a:schemeClr val="dk1"/>
              </a:solidFill>
              <a:latin typeface="Montserrat"/>
              <a:ea typeface="Montserrat"/>
              <a:cs typeface="Montserrat"/>
              <a:sym typeface="Montserrat"/>
            </a:endParaRPr>
          </a:p>
        </p:txBody>
      </p:sp>
      <p:sp>
        <p:nvSpPr>
          <p:cNvPr id="572" name="Google Shape;572;p63"/>
          <p:cNvSpPr/>
          <p:nvPr/>
        </p:nvSpPr>
        <p:spPr>
          <a:xfrm rot="-2700000">
            <a:off x="2244844" y="485832"/>
            <a:ext cx="458969" cy="459332"/>
          </a:xfrm>
          <a:custGeom>
            <a:avLst/>
            <a:gdLst/>
            <a:ahLst/>
            <a:cxnLst/>
            <a:rect l="l" t="t" r="r" b="b"/>
            <a:pathLst>
              <a:path w="2523" h="2525" extrusionOk="0">
                <a:moveTo>
                  <a:pt x="2523" y="820"/>
                </a:moveTo>
                <a:lnTo>
                  <a:pt x="1705" y="820"/>
                </a:lnTo>
                <a:lnTo>
                  <a:pt x="1705" y="0"/>
                </a:lnTo>
                <a:lnTo>
                  <a:pt x="818" y="0"/>
                </a:lnTo>
                <a:lnTo>
                  <a:pt x="818" y="820"/>
                </a:lnTo>
                <a:lnTo>
                  <a:pt x="0" y="820"/>
                </a:lnTo>
                <a:lnTo>
                  <a:pt x="0" y="1707"/>
                </a:lnTo>
                <a:lnTo>
                  <a:pt x="818" y="1707"/>
                </a:lnTo>
                <a:lnTo>
                  <a:pt x="818" y="2525"/>
                </a:lnTo>
                <a:lnTo>
                  <a:pt x="1705" y="2525"/>
                </a:lnTo>
                <a:lnTo>
                  <a:pt x="1705" y="1707"/>
                </a:lnTo>
                <a:lnTo>
                  <a:pt x="2523" y="1707"/>
                </a:lnTo>
                <a:lnTo>
                  <a:pt x="2523" y="820"/>
                </a:lnTo>
                <a:close/>
              </a:path>
            </a:pathLst>
          </a:custGeom>
          <a:solidFill>
            <a:srgbClr val="2774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Quicksand"/>
              <a:ea typeface="Quicksand"/>
              <a:cs typeface="Quicksand"/>
              <a:sym typeface="Quicksand"/>
            </a:endParaRPr>
          </a:p>
        </p:txBody>
      </p:sp>
      <p:sp>
        <p:nvSpPr>
          <p:cNvPr id="573" name="Google Shape;573;p63"/>
          <p:cNvSpPr txBox="1">
            <a:spLocks noGrp="1"/>
          </p:cNvSpPr>
          <p:nvPr>
            <p:ph type="title"/>
          </p:nvPr>
        </p:nvSpPr>
        <p:spPr>
          <a:xfrm>
            <a:off x="2053400" y="1174691"/>
            <a:ext cx="90441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Montserrat"/>
              <a:buNone/>
            </a:pPr>
            <a:r>
              <a:rPr lang="en-US" sz="6400">
                <a:latin typeface="Quicksand"/>
                <a:ea typeface="Quicksand"/>
                <a:cs typeface="Quicksand"/>
                <a:sym typeface="Quicksand"/>
              </a:rPr>
              <a:t>The Educator Pipeline</a:t>
            </a:r>
            <a:endParaRPr sz="6400">
              <a:latin typeface="Quicksand"/>
              <a:ea typeface="Quicksand"/>
              <a:cs typeface="Quicksand"/>
              <a:sym typeface="Quicksand"/>
            </a:endParaRPr>
          </a:p>
        </p:txBody>
      </p:sp>
      <p:pic>
        <p:nvPicPr>
          <p:cNvPr id="574" name="Google Shape;574;p63"/>
          <p:cNvPicPr preferRelativeResize="0">
            <a:picLocks noGrp="1"/>
          </p:cNvPicPr>
          <p:nvPr>
            <p:ph type="pic" idx="2"/>
          </p:nvPr>
        </p:nvPicPr>
        <p:blipFill rotWithShape="1">
          <a:blip r:embed="rId3">
            <a:alphaModFix/>
          </a:blip>
          <a:srcRect t="11247" b="11239"/>
          <a:stretch/>
        </p:blipFill>
        <p:spPr>
          <a:xfrm>
            <a:off x="129967" y="2634848"/>
            <a:ext cx="2119200" cy="1691700"/>
          </a:xfrm>
          <a:prstGeom prst="rect">
            <a:avLst/>
          </a:prstGeom>
          <a:solidFill>
            <a:srgbClr val="D8D8D8"/>
          </a:solidFill>
          <a:ln>
            <a:noFill/>
          </a:ln>
        </p:spPr>
      </p:pic>
      <p:pic>
        <p:nvPicPr>
          <p:cNvPr id="575" name="Google Shape;575;p63"/>
          <p:cNvPicPr preferRelativeResize="0">
            <a:picLocks noGrp="1"/>
          </p:cNvPicPr>
          <p:nvPr>
            <p:ph type="pic" idx="4"/>
          </p:nvPr>
        </p:nvPicPr>
        <p:blipFill rotWithShape="1">
          <a:blip r:embed="rId4">
            <a:alphaModFix/>
          </a:blip>
          <a:srcRect l="8243" r="8235"/>
          <a:stretch/>
        </p:blipFill>
        <p:spPr>
          <a:xfrm>
            <a:off x="5028603" y="2634833"/>
            <a:ext cx="2119200" cy="1691700"/>
          </a:xfrm>
          <a:prstGeom prst="rect">
            <a:avLst/>
          </a:prstGeom>
          <a:solidFill>
            <a:srgbClr val="D8D8D8"/>
          </a:solidFill>
          <a:ln>
            <a:noFill/>
          </a:ln>
        </p:spPr>
      </p:pic>
      <p:pic>
        <p:nvPicPr>
          <p:cNvPr id="576" name="Google Shape;576;p63"/>
          <p:cNvPicPr preferRelativeResize="0">
            <a:picLocks noGrp="1"/>
          </p:cNvPicPr>
          <p:nvPr>
            <p:ph type="pic" idx="3"/>
          </p:nvPr>
        </p:nvPicPr>
        <p:blipFill rotWithShape="1">
          <a:blip r:embed="rId5">
            <a:alphaModFix/>
          </a:blip>
          <a:srcRect l="6999" r="7008"/>
          <a:stretch/>
        </p:blipFill>
        <p:spPr>
          <a:xfrm>
            <a:off x="9927241" y="2634841"/>
            <a:ext cx="2119200" cy="1691700"/>
          </a:xfrm>
          <a:prstGeom prst="rect">
            <a:avLst/>
          </a:prstGeom>
          <a:solidFill>
            <a:srgbClr val="D8D8D8"/>
          </a:solidFill>
          <a:ln>
            <a:noFill/>
          </a:ln>
        </p:spPr>
      </p:pic>
      <p:sp>
        <p:nvSpPr>
          <p:cNvPr id="577" name="Google Shape;577;p63"/>
          <p:cNvSpPr/>
          <p:nvPr/>
        </p:nvSpPr>
        <p:spPr>
          <a:xfrm rot="-5400000" flipH="1">
            <a:off x="-301283" y="3369687"/>
            <a:ext cx="796500" cy="222000"/>
          </a:xfrm>
          <a:prstGeom prst="rect">
            <a:avLst/>
          </a:prstGeom>
          <a:solidFill>
            <a:srgbClr val="2774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78" name="Google Shape;578;p63"/>
          <p:cNvSpPr/>
          <p:nvPr/>
        </p:nvSpPr>
        <p:spPr>
          <a:xfrm rot="-5400000" flipH="1">
            <a:off x="11688988" y="3361900"/>
            <a:ext cx="796500" cy="237600"/>
          </a:xfrm>
          <a:prstGeom prst="rect">
            <a:avLst/>
          </a:prstGeom>
          <a:solidFill>
            <a:srgbClr val="2774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pic>
        <p:nvPicPr>
          <p:cNvPr id="579" name="Google Shape;579;p63"/>
          <p:cNvPicPr preferRelativeResize="0">
            <a:picLocks noGrp="1"/>
          </p:cNvPicPr>
          <p:nvPr>
            <p:ph type="pic" idx="4"/>
          </p:nvPr>
        </p:nvPicPr>
        <p:blipFill rotWithShape="1">
          <a:blip r:embed="rId6">
            <a:alphaModFix/>
          </a:blip>
          <a:srcRect t="4354" b="4363"/>
          <a:stretch/>
        </p:blipFill>
        <p:spPr>
          <a:xfrm>
            <a:off x="7477932" y="2634845"/>
            <a:ext cx="2119200" cy="1691700"/>
          </a:xfrm>
          <a:prstGeom prst="rect">
            <a:avLst/>
          </a:prstGeom>
          <a:solidFill>
            <a:srgbClr val="D8D8D8"/>
          </a:solidFill>
          <a:ln>
            <a:noFill/>
          </a:ln>
        </p:spPr>
      </p:pic>
      <p:pic>
        <p:nvPicPr>
          <p:cNvPr id="580" name="Google Shape;580;p63"/>
          <p:cNvPicPr preferRelativeResize="0">
            <a:picLocks noGrp="1"/>
          </p:cNvPicPr>
          <p:nvPr>
            <p:ph type="pic" idx="4"/>
          </p:nvPr>
        </p:nvPicPr>
        <p:blipFill rotWithShape="1">
          <a:blip r:embed="rId7">
            <a:alphaModFix/>
          </a:blip>
          <a:srcRect t="6581" b="6590"/>
          <a:stretch/>
        </p:blipFill>
        <p:spPr>
          <a:xfrm>
            <a:off x="2579282" y="2634833"/>
            <a:ext cx="2119200" cy="1691700"/>
          </a:xfrm>
          <a:prstGeom prst="rect">
            <a:avLst/>
          </a:prstGeom>
          <a:solidFill>
            <a:srgbClr val="D8D8D8"/>
          </a:solidFill>
          <a:ln>
            <a:noFill/>
          </a:ln>
        </p:spPr>
      </p:pic>
      <p:grpSp>
        <p:nvGrpSpPr>
          <p:cNvPr id="581" name="Google Shape;581;p63"/>
          <p:cNvGrpSpPr/>
          <p:nvPr/>
        </p:nvGrpSpPr>
        <p:grpSpPr>
          <a:xfrm rot="-5400000">
            <a:off x="5399888" y="5480266"/>
            <a:ext cx="1963691" cy="2142324"/>
            <a:chOff x="8595470" y="5576116"/>
            <a:chExt cx="1963691" cy="2142324"/>
          </a:xfrm>
        </p:grpSpPr>
        <p:grpSp>
          <p:nvGrpSpPr>
            <p:cNvPr id="582" name="Google Shape;582;p63"/>
            <p:cNvGrpSpPr/>
            <p:nvPr/>
          </p:nvGrpSpPr>
          <p:grpSpPr>
            <a:xfrm>
              <a:off x="8595470" y="5576116"/>
              <a:ext cx="1963691" cy="1025806"/>
              <a:chOff x="10442592" y="6100067"/>
              <a:chExt cx="1963691" cy="1025806"/>
            </a:xfrm>
          </p:grpSpPr>
          <p:grpSp>
            <p:nvGrpSpPr>
              <p:cNvPr id="583" name="Google Shape;583;p63"/>
              <p:cNvGrpSpPr/>
              <p:nvPr/>
            </p:nvGrpSpPr>
            <p:grpSpPr>
              <a:xfrm>
                <a:off x="11483844" y="6100067"/>
                <a:ext cx="922439" cy="1025806"/>
                <a:chOff x="7318120" y="6979381"/>
                <a:chExt cx="1099582" cy="1222799"/>
              </a:xfrm>
            </p:grpSpPr>
            <p:grpSp>
              <p:nvGrpSpPr>
                <p:cNvPr id="584" name="Google Shape;584;p63"/>
                <p:cNvGrpSpPr/>
                <p:nvPr/>
              </p:nvGrpSpPr>
              <p:grpSpPr>
                <a:xfrm>
                  <a:off x="7318120" y="6979381"/>
                  <a:ext cx="448472" cy="1222799"/>
                  <a:chOff x="498555" y="5221180"/>
                  <a:chExt cx="448472" cy="1222799"/>
                </a:xfrm>
              </p:grpSpPr>
              <p:grpSp>
                <p:nvGrpSpPr>
                  <p:cNvPr id="585" name="Google Shape;585;p63"/>
                  <p:cNvGrpSpPr/>
                  <p:nvPr/>
                </p:nvGrpSpPr>
                <p:grpSpPr>
                  <a:xfrm>
                    <a:off x="498555" y="5221180"/>
                    <a:ext cx="448472" cy="557325"/>
                    <a:chOff x="11281626" y="445301"/>
                    <a:chExt cx="448472" cy="557325"/>
                  </a:xfrm>
                </p:grpSpPr>
                <p:sp>
                  <p:nvSpPr>
                    <p:cNvPr id="586" name="Google Shape;586;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87" name="Google Shape;587;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88" name="Google Shape;588;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89" name="Google Shape;589;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0" name="Google Shape;590;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1" name="Google Shape;591;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592" name="Google Shape;592;p63"/>
                  <p:cNvGrpSpPr/>
                  <p:nvPr/>
                </p:nvGrpSpPr>
                <p:grpSpPr>
                  <a:xfrm>
                    <a:off x="498555" y="5886654"/>
                    <a:ext cx="448472" cy="557325"/>
                    <a:chOff x="11281626" y="445301"/>
                    <a:chExt cx="448472" cy="557325"/>
                  </a:xfrm>
                </p:grpSpPr>
                <p:sp>
                  <p:nvSpPr>
                    <p:cNvPr id="593" name="Google Shape;593;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4" name="Google Shape;594;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5" name="Google Shape;595;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6" name="Google Shape;596;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7" name="Google Shape;597;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598" name="Google Shape;598;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599" name="Google Shape;599;p63"/>
                <p:cNvGrpSpPr/>
                <p:nvPr/>
              </p:nvGrpSpPr>
              <p:grpSpPr>
                <a:xfrm>
                  <a:off x="7969230" y="6979381"/>
                  <a:ext cx="448472" cy="1222799"/>
                  <a:chOff x="498555" y="5221180"/>
                  <a:chExt cx="448472" cy="1222799"/>
                </a:xfrm>
              </p:grpSpPr>
              <p:grpSp>
                <p:nvGrpSpPr>
                  <p:cNvPr id="600" name="Google Shape;600;p63"/>
                  <p:cNvGrpSpPr/>
                  <p:nvPr/>
                </p:nvGrpSpPr>
                <p:grpSpPr>
                  <a:xfrm>
                    <a:off x="498555" y="5221180"/>
                    <a:ext cx="448472" cy="557325"/>
                    <a:chOff x="11281626" y="445301"/>
                    <a:chExt cx="448472" cy="557325"/>
                  </a:xfrm>
                </p:grpSpPr>
                <p:sp>
                  <p:nvSpPr>
                    <p:cNvPr id="601" name="Google Shape;601;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02" name="Google Shape;602;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03" name="Google Shape;603;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04" name="Google Shape;604;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05" name="Google Shape;605;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06" name="Google Shape;606;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607" name="Google Shape;607;p63"/>
                  <p:cNvGrpSpPr/>
                  <p:nvPr/>
                </p:nvGrpSpPr>
                <p:grpSpPr>
                  <a:xfrm>
                    <a:off x="498555" y="5886654"/>
                    <a:ext cx="448472" cy="557325"/>
                    <a:chOff x="11281626" y="445301"/>
                    <a:chExt cx="448472" cy="557325"/>
                  </a:xfrm>
                </p:grpSpPr>
                <p:sp>
                  <p:nvSpPr>
                    <p:cNvPr id="608" name="Google Shape;608;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09" name="Google Shape;609;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10" name="Google Shape;610;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11" name="Google Shape;611;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12" name="Google Shape;612;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13" name="Google Shape;613;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nvGrpSpPr>
              <p:cNvPr id="614" name="Google Shape;614;p63"/>
              <p:cNvGrpSpPr/>
              <p:nvPr/>
            </p:nvGrpSpPr>
            <p:grpSpPr>
              <a:xfrm>
                <a:off x="10442592" y="6100067"/>
                <a:ext cx="922439" cy="1025806"/>
                <a:chOff x="7318120" y="6979381"/>
                <a:chExt cx="1099582" cy="1222799"/>
              </a:xfrm>
            </p:grpSpPr>
            <p:grpSp>
              <p:nvGrpSpPr>
                <p:cNvPr id="615" name="Google Shape;615;p63"/>
                <p:cNvGrpSpPr/>
                <p:nvPr/>
              </p:nvGrpSpPr>
              <p:grpSpPr>
                <a:xfrm>
                  <a:off x="7318120" y="6979381"/>
                  <a:ext cx="448472" cy="1222799"/>
                  <a:chOff x="498555" y="5221180"/>
                  <a:chExt cx="448472" cy="1222799"/>
                </a:xfrm>
              </p:grpSpPr>
              <p:grpSp>
                <p:nvGrpSpPr>
                  <p:cNvPr id="616" name="Google Shape;616;p63"/>
                  <p:cNvGrpSpPr/>
                  <p:nvPr/>
                </p:nvGrpSpPr>
                <p:grpSpPr>
                  <a:xfrm>
                    <a:off x="498555" y="5221180"/>
                    <a:ext cx="448472" cy="557325"/>
                    <a:chOff x="11281626" y="445301"/>
                    <a:chExt cx="448472" cy="557325"/>
                  </a:xfrm>
                </p:grpSpPr>
                <p:sp>
                  <p:nvSpPr>
                    <p:cNvPr id="617" name="Google Shape;617;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18" name="Google Shape;618;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19" name="Google Shape;619;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0" name="Google Shape;620;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1" name="Google Shape;621;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2" name="Google Shape;622;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623" name="Google Shape;623;p63"/>
                  <p:cNvGrpSpPr/>
                  <p:nvPr/>
                </p:nvGrpSpPr>
                <p:grpSpPr>
                  <a:xfrm>
                    <a:off x="498555" y="5886654"/>
                    <a:ext cx="448472" cy="557325"/>
                    <a:chOff x="11281626" y="445301"/>
                    <a:chExt cx="448472" cy="557325"/>
                  </a:xfrm>
                </p:grpSpPr>
                <p:sp>
                  <p:nvSpPr>
                    <p:cNvPr id="624" name="Google Shape;624;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5" name="Google Shape;625;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6" name="Google Shape;626;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7" name="Google Shape;627;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8" name="Google Shape;628;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29" name="Google Shape;629;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630" name="Google Shape;630;p63"/>
                <p:cNvGrpSpPr/>
                <p:nvPr/>
              </p:nvGrpSpPr>
              <p:grpSpPr>
                <a:xfrm>
                  <a:off x="7969230" y="6979381"/>
                  <a:ext cx="448472" cy="1222799"/>
                  <a:chOff x="498555" y="5221180"/>
                  <a:chExt cx="448472" cy="1222799"/>
                </a:xfrm>
              </p:grpSpPr>
              <p:grpSp>
                <p:nvGrpSpPr>
                  <p:cNvPr id="631" name="Google Shape;631;p63"/>
                  <p:cNvGrpSpPr/>
                  <p:nvPr/>
                </p:nvGrpSpPr>
                <p:grpSpPr>
                  <a:xfrm>
                    <a:off x="498555" y="5221180"/>
                    <a:ext cx="448472" cy="557325"/>
                    <a:chOff x="11281626" y="445301"/>
                    <a:chExt cx="448472" cy="557325"/>
                  </a:xfrm>
                </p:grpSpPr>
                <p:sp>
                  <p:nvSpPr>
                    <p:cNvPr id="632" name="Google Shape;632;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33" name="Google Shape;633;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34" name="Google Shape;634;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35" name="Google Shape;635;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36" name="Google Shape;636;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37" name="Google Shape;637;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638" name="Google Shape;638;p63"/>
                  <p:cNvGrpSpPr/>
                  <p:nvPr/>
                </p:nvGrpSpPr>
                <p:grpSpPr>
                  <a:xfrm>
                    <a:off x="498555" y="5886654"/>
                    <a:ext cx="448472" cy="557325"/>
                    <a:chOff x="11281626" y="445301"/>
                    <a:chExt cx="448472" cy="557325"/>
                  </a:xfrm>
                </p:grpSpPr>
                <p:sp>
                  <p:nvSpPr>
                    <p:cNvPr id="639" name="Google Shape;639;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40" name="Google Shape;640;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41" name="Google Shape;641;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42" name="Google Shape;642;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43" name="Google Shape;643;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44" name="Google Shape;644;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grpSp>
          <p:nvGrpSpPr>
            <p:cNvPr id="645" name="Google Shape;645;p63"/>
            <p:cNvGrpSpPr/>
            <p:nvPr/>
          </p:nvGrpSpPr>
          <p:grpSpPr>
            <a:xfrm>
              <a:off x="8595470" y="6692634"/>
              <a:ext cx="1963691" cy="1025806"/>
              <a:chOff x="10442592" y="6100067"/>
              <a:chExt cx="1963691" cy="1025806"/>
            </a:xfrm>
          </p:grpSpPr>
          <p:grpSp>
            <p:nvGrpSpPr>
              <p:cNvPr id="646" name="Google Shape;646;p63"/>
              <p:cNvGrpSpPr/>
              <p:nvPr/>
            </p:nvGrpSpPr>
            <p:grpSpPr>
              <a:xfrm>
                <a:off x="11483844" y="6100067"/>
                <a:ext cx="922439" cy="1025806"/>
                <a:chOff x="7318120" y="6979381"/>
                <a:chExt cx="1099582" cy="1222799"/>
              </a:xfrm>
            </p:grpSpPr>
            <p:grpSp>
              <p:nvGrpSpPr>
                <p:cNvPr id="647" name="Google Shape;647;p63"/>
                <p:cNvGrpSpPr/>
                <p:nvPr/>
              </p:nvGrpSpPr>
              <p:grpSpPr>
                <a:xfrm>
                  <a:off x="7318120" y="6979381"/>
                  <a:ext cx="448472" cy="1222799"/>
                  <a:chOff x="498555" y="5221180"/>
                  <a:chExt cx="448472" cy="1222799"/>
                </a:xfrm>
              </p:grpSpPr>
              <p:grpSp>
                <p:nvGrpSpPr>
                  <p:cNvPr id="648" name="Google Shape;648;p63"/>
                  <p:cNvGrpSpPr/>
                  <p:nvPr/>
                </p:nvGrpSpPr>
                <p:grpSpPr>
                  <a:xfrm>
                    <a:off x="498555" y="5221180"/>
                    <a:ext cx="448472" cy="557325"/>
                    <a:chOff x="11281626" y="445301"/>
                    <a:chExt cx="448472" cy="557325"/>
                  </a:xfrm>
                </p:grpSpPr>
                <p:sp>
                  <p:nvSpPr>
                    <p:cNvPr id="649" name="Google Shape;649;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0" name="Google Shape;650;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1" name="Google Shape;651;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2" name="Google Shape;652;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3" name="Google Shape;653;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4" name="Google Shape;654;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655" name="Google Shape;655;p63"/>
                  <p:cNvGrpSpPr/>
                  <p:nvPr/>
                </p:nvGrpSpPr>
                <p:grpSpPr>
                  <a:xfrm>
                    <a:off x="498555" y="5886654"/>
                    <a:ext cx="448472" cy="557325"/>
                    <a:chOff x="11281626" y="445301"/>
                    <a:chExt cx="448472" cy="557325"/>
                  </a:xfrm>
                </p:grpSpPr>
                <p:sp>
                  <p:nvSpPr>
                    <p:cNvPr id="656" name="Google Shape;656;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7" name="Google Shape;657;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8" name="Google Shape;658;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59" name="Google Shape;659;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0" name="Google Shape;660;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1" name="Google Shape;661;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662" name="Google Shape;662;p63"/>
                <p:cNvGrpSpPr/>
                <p:nvPr/>
              </p:nvGrpSpPr>
              <p:grpSpPr>
                <a:xfrm>
                  <a:off x="7969230" y="6979381"/>
                  <a:ext cx="448472" cy="1222799"/>
                  <a:chOff x="498555" y="5221180"/>
                  <a:chExt cx="448472" cy="1222799"/>
                </a:xfrm>
              </p:grpSpPr>
              <p:grpSp>
                <p:nvGrpSpPr>
                  <p:cNvPr id="663" name="Google Shape;663;p63"/>
                  <p:cNvGrpSpPr/>
                  <p:nvPr/>
                </p:nvGrpSpPr>
                <p:grpSpPr>
                  <a:xfrm>
                    <a:off x="498555" y="5221180"/>
                    <a:ext cx="448472" cy="557325"/>
                    <a:chOff x="11281626" y="445301"/>
                    <a:chExt cx="448472" cy="557325"/>
                  </a:xfrm>
                </p:grpSpPr>
                <p:sp>
                  <p:nvSpPr>
                    <p:cNvPr id="664" name="Google Shape;664;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5" name="Google Shape;665;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6" name="Google Shape;666;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7" name="Google Shape;667;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8" name="Google Shape;668;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69" name="Google Shape;669;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670" name="Google Shape;670;p63"/>
                  <p:cNvGrpSpPr/>
                  <p:nvPr/>
                </p:nvGrpSpPr>
                <p:grpSpPr>
                  <a:xfrm>
                    <a:off x="498555" y="5886654"/>
                    <a:ext cx="448472" cy="557325"/>
                    <a:chOff x="11281626" y="445301"/>
                    <a:chExt cx="448472" cy="557325"/>
                  </a:xfrm>
                </p:grpSpPr>
                <p:sp>
                  <p:nvSpPr>
                    <p:cNvPr id="671" name="Google Shape;671;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72" name="Google Shape;672;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73" name="Google Shape;673;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74" name="Google Shape;674;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75" name="Google Shape;675;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76" name="Google Shape;676;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nvGrpSpPr>
              <p:cNvPr id="677" name="Google Shape;677;p63"/>
              <p:cNvGrpSpPr/>
              <p:nvPr/>
            </p:nvGrpSpPr>
            <p:grpSpPr>
              <a:xfrm>
                <a:off x="10442592" y="6100067"/>
                <a:ext cx="922439" cy="1025806"/>
                <a:chOff x="7318120" y="6979381"/>
                <a:chExt cx="1099582" cy="1222799"/>
              </a:xfrm>
            </p:grpSpPr>
            <p:grpSp>
              <p:nvGrpSpPr>
                <p:cNvPr id="678" name="Google Shape;678;p63"/>
                <p:cNvGrpSpPr/>
                <p:nvPr/>
              </p:nvGrpSpPr>
              <p:grpSpPr>
                <a:xfrm>
                  <a:off x="7318120" y="6979381"/>
                  <a:ext cx="448472" cy="1222799"/>
                  <a:chOff x="498555" y="5221180"/>
                  <a:chExt cx="448472" cy="1222799"/>
                </a:xfrm>
              </p:grpSpPr>
              <p:grpSp>
                <p:nvGrpSpPr>
                  <p:cNvPr id="679" name="Google Shape;679;p63"/>
                  <p:cNvGrpSpPr/>
                  <p:nvPr/>
                </p:nvGrpSpPr>
                <p:grpSpPr>
                  <a:xfrm>
                    <a:off x="498555" y="5221180"/>
                    <a:ext cx="448472" cy="557325"/>
                    <a:chOff x="11281626" y="445301"/>
                    <a:chExt cx="448472" cy="557325"/>
                  </a:xfrm>
                </p:grpSpPr>
                <p:sp>
                  <p:nvSpPr>
                    <p:cNvPr id="680" name="Google Shape;680;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1" name="Google Shape;681;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2" name="Google Shape;682;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3" name="Google Shape;683;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4" name="Google Shape;684;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5" name="Google Shape;685;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686" name="Google Shape;686;p63"/>
                  <p:cNvGrpSpPr/>
                  <p:nvPr/>
                </p:nvGrpSpPr>
                <p:grpSpPr>
                  <a:xfrm>
                    <a:off x="498555" y="5886654"/>
                    <a:ext cx="448472" cy="557325"/>
                    <a:chOff x="11281626" y="445301"/>
                    <a:chExt cx="448472" cy="557325"/>
                  </a:xfrm>
                </p:grpSpPr>
                <p:sp>
                  <p:nvSpPr>
                    <p:cNvPr id="687" name="Google Shape;687;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8" name="Google Shape;688;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89" name="Google Shape;689;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0" name="Google Shape;690;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1" name="Google Shape;691;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2" name="Google Shape;692;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nvGrpSpPr>
                <p:cNvPr id="693" name="Google Shape;693;p63"/>
                <p:cNvGrpSpPr/>
                <p:nvPr/>
              </p:nvGrpSpPr>
              <p:grpSpPr>
                <a:xfrm>
                  <a:off x="7969230" y="6979381"/>
                  <a:ext cx="448472" cy="1222799"/>
                  <a:chOff x="498555" y="5221180"/>
                  <a:chExt cx="448472" cy="1222799"/>
                </a:xfrm>
              </p:grpSpPr>
              <p:grpSp>
                <p:nvGrpSpPr>
                  <p:cNvPr id="694" name="Google Shape;694;p63"/>
                  <p:cNvGrpSpPr/>
                  <p:nvPr/>
                </p:nvGrpSpPr>
                <p:grpSpPr>
                  <a:xfrm>
                    <a:off x="498555" y="5221180"/>
                    <a:ext cx="448472" cy="557325"/>
                    <a:chOff x="11281626" y="445301"/>
                    <a:chExt cx="448472" cy="557325"/>
                  </a:xfrm>
                </p:grpSpPr>
                <p:sp>
                  <p:nvSpPr>
                    <p:cNvPr id="695" name="Google Shape;695;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6" name="Google Shape;696;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7" name="Google Shape;697;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8" name="Google Shape;698;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699" name="Google Shape;699;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700" name="Google Shape;700;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nvGrpSpPr>
                  <p:cNvPr id="701" name="Google Shape;701;p63"/>
                  <p:cNvGrpSpPr/>
                  <p:nvPr/>
                </p:nvGrpSpPr>
                <p:grpSpPr>
                  <a:xfrm>
                    <a:off x="498555" y="5886654"/>
                    <a:ext cx="448472" cy="557325"/>
                    <a:chOff x="11281626" y="445301"/>
                    <a:chExt cx="448472" cy="557325"/>
                  </a:xfrm>
                </p:grpSpPr>
                <p:sp>
                  <p:nvSpPr>
                    <p:cNvPr id="702" name="Google Shape;702;p63"/>
                    <p:cNvSpPr/>
                    <p:nvPr/>
                  </p:nvSpPr>
                  <p:spPr>
                    <a:xfrm>
                      <a:off x="11281626"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703" name="Google Shape;703;p63"/>
                    <p:cNvSpPr/>
                    <p:nvPr/>
                  </p:nvSpPr>
                  <p:spPr>
                    <a:xfrm>
                      <a:off x="11281626"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704" name="Google Shape;704;p63"/>
                    <p:cNvSpPr/>
                    <p:nvPr/>
                  </p:nvSpPr>
                  <p:spPr>
                    <a:xfrm>
                      <a:off x="11281626"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705" name="Google Shape;705;p63"/>
                    <p:cNvSpPr/>
                    <p:nvPr/>
                  </p:nvSpPr>
                  <p:spPr>
                    <a:xfrm>
                      <a:off x="11616398" y="445301"/>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706" name="Google Shape;706;p63"/>
                    <p:cNvSpPr/>
                    <p:nvPr/>
                  </p:nvSpPr>
                  <p:spPr>
                    <a:xfrm>
                      <a:off x="11616398" y="667077"/>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sp>
                  <p:nvSpPr>
                    <p:cNvPr id="707" name="Google Shape;707;p63"/>
                    <p:cNvSpPr/>
                    <p:nvPr/>
                  </p:nvSpPr>
                  <p:spPr>
                    <a:xfrm>
                      <a:off x="11616398" y="888926"/>
                      <a:ext cx="113700" cy="1137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Quicksand"/>
                        <a:ea typeface="Quicksand"/>
                        <a:cs typeface="Quicksand"/>
                        <a:sym typeface="Quicksand"/>
                      </a:endParaRPr>
                    </a:p>
                  </p:txBody>
                </p:sp>
              </p:grpSp>
            </p:grpSp>
          </p:grpSp>
        </p:grpSp>
      </p:grpSp>
      <p:sp>
        <p:nvSpPr>
          <p:cNvPr id="708" name="Google Shape;708;p63"/>
          <p:cNvSpPr txBox="1"/>
          <p:nvPr/>
        </p:nvSpPr>
        <p:spPr>
          <a:xfrm>
            <a:off x="2620233" y="4427483"/>
            <a:ext cx="2090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774AE"/>
                </a:solidFill>
                <a:latin typeface="Helvetica Neue"/>
                <a:ea typeface="Helvetica Neue"/>
                <a:cs typeface="Helvetica Neue"/>
                <a:sym typeface="Helvetica Neue"/>
              </a:rPr>
              <a:t>Preparation &amp; Initial Experience</a:t>
            </a:r>
            <a:endParaRPr sz="1600" b="1">
              <a:solidFill>
                <a:srgbClr val="2774AE"/>
              </a:solidFill>
              <a:latin typeface="Helvetica Neue"/>
              <a:ea typeface="Helvetica Neue"/>
              <a:cs typeface="Helvetica Neue"/>
              <a:sym typeface="Helvetica Neue"/>
            </a:endParaRPr>
          </a:p>
        </p:txBody>
      </p:sp>
      <p:sp>
        <p:nvSpPr>
          <p:cNvPr id="709" name="Google Shape;709;p63"/>
          <p:cNvSpPr txBox="1"/>
          <p:nvPr/>
        </p:nvSpPr>
        <p:spPr>
          <a:xfrm>
            <a:off x="5036567" y="4427483"/>
            <a:ext cx="2090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774AE"/>
                </a:solidFill>
                <a:latin typeface="Helvetica Neue"/>
                <a:ea typeface="Helvetica Neue"/>
                <a:cs typeface="Helvetica Neue"/>
                <a:sym typeface="Helvetica Neue"/>
              </a:rPr>
              <a:t>Licensing &amp; Certification</a:t>
            </a:r>
            <a:endParaRPr sz="1600" b="1">
              <a:solidFill>
                <a:srgbClr val="2774AE"/>
              </a:solidFill>
              <a:latin typeface="Helvetica Neue"/>
              <a:ea typeface="Helvetica Neue"/>
              <a:cs typeface="Helvetica Neue"/>
              <a:sym typeface="Helvetica Neue"/>
            </a:endParaRPr>
          </a:p>
        </p:txBody>
      </p:sp>
      <p:sp>
        <p:nvSpPr>
          <p:cNvPr id="710" name="Google Shape;710;p63"/>
          <p:cNvSpPr txBox="1"/>
          <p:nvPr/>
        </p:nvSpPr>
        <p:spPr>
          <a:xfrm>
            <a:off x="7452900" y="4476933"/>
            <a:ext cx="20907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774AE"/>
                </a:solidFill>
                <a:latin typeface="Helvetica Neue"/>
                <a:ea typeface="Helvetica Neue"/>
                <a:cs typeface="Helvetica Neue"/>
                <a:sym typeface="Helvetica Neue"/>
              </a:rPr>
              <a:t>Hiring</a:t>
            </a:r>
            <a:endParaRPr sz="1600" b="1">
              <a:solidFill>
                <a:srgbClr val="2774AE"/>
              </a:solidFill>
              <a:latin typeface="Helvetica Neue"/>
              <a:ea typeface="Helvetica Neue"/>
              <a:cs typeface="Helvetica Neue"/>
              <a:sym typeface="Helvetica Neue"/>
            </a:endParaRPr>
          </a:p>
        </p:txBody>
      </p:sp>
      <p:sp>
        <p:nvSpPr>
          <p:cNvPr id="711" name="Google Shape;711;p63"/>
          <p:cNvSpPr txBox="1"/>
          <p:nvPr/>
        </p:nvSpPr>
        <p:spPr>
          <a:xfrm>
            <a:off x="9869233" y="4427483"/>
            <a:ext cx="2090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774AE"/>
                </a:solidFill>
                <a:latin typeface="Helvetica Neue"/>
                <a:ea typeface="Helvetica Neue"/>
                <a:cs typeface="Helvetica Neue"/>
                <a:sym typeface="Helvetica Neue"/>
              </a:rPr>
              <a:t>Continuous Support &amp; Development</a:t>
            </a:r>
            <a:endParaRPr sz="1600" b="1">
              <a:solidFill>
                <a:srgbClr val="2774AE"/>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4"/>
          <p:cNvPicPr preferRelativeResize="0">
            <a:picLocks noGrp="1"/>
          </p:cNvPicPr>
          <p:nvPr>
            <p:ph type="pic" idx="2"/>
          </p:nvPr>
        </p:nvPicPr>
        <p:blipFill rotWithShape="1">
          <a:blip r:embed="rId3">
            <a:alphaModFix/>
          </a:blip>
          <a:srcRect l="7648" r="7648"/>
          <a:stretch/>
        </p:blipFill>
        <p:spPr>
          <a:xfrm>
            <a:off x="-25" y="0"/>
            <a:ext cx="6677673" cy="3969792"/>
          </a:xfrm>
          <a:prstGeom prst="rect">
            <a:avLst/>
          </a:prstGeom>
          <a:gradFill>
            <a:gsLst>
              <a:gs pos="0">
                <a:srgbClr val="D8D8D8"/>
              </a:gs>
              <a:gs pos="100000">
                <a:srgbClr val="A5A5A5"/>
              </a:gs>
            </a:gsLst>
            <a:lin ang="2700006" scaled="0"/>
          </a:gradFill>
          <a:ln>
            <a:noFill/>
          </a:ln>
        </p:spPr>
      </p:pic>
      <p:sp>
        <p:nvSpPr>
          <p:cNvPr id="717" name="Google Shape;717;p64"/>
          <p:cNvSpPr/>
          <p:nvPr/>
        </p:nvSpPr>
        <p:spPr>
          <a:xfrm rot="10800000">
            <a:off x="5563918" y="5670181"/>
            <a:ext cx="1750619" cy="1750619"/>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18" name="Google Shape;718;p64"/>
          <p:cNvSpPr/>
          <p:nvPr/>
        </p:nvSpPr>
        <p:spPr>
          <a:xfrm>
            <a:off x="4217429" y="5434592"/>
            <a:ext cx="2221799" cy="2221798"/>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19" name="Google Shape;719;p64"/>
          <p:cNvSpPr/>
          <p:nvPr/>
        </p:nvSpPr>
        <p:spPr>
          <a:xfrm>
            <a:off x="-79975" y="3362250"/>
            <a:ext cx="5665500" cy="3054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20" name="Google Shape;720;p64"/>
          <p:cNvSpPr/>
          <p:nvPr/>
        </p:nvSpPr>
        <p:spPr>
          <a:xfrm>
            <a:off x="4674192" y="3094914"/>
            <a:ext cx="1060500" cy="1060500"/>
          </a:xfrm>
          <a:prstGeom prst="teardrop">
            <a:avLst>
              <a:gd name="adj" fmla="val 100000"/>
            </a:avLst>
          </a:prstGeom>
          <a:no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21" name="Google Shape;721;p64"/>
          <p:cNvSpPr/>
          <p:nvPr/>
        </p:nvSpPr>
        <p:spPr>
          <a:xfrm rot="10800000">
            <a:off x="11583915" y="1637597"/>
            <a:ext cx="1277272" cy="1277272"/>
          </a:xfrm>
          <a:prstGeom prst="teardrop">
            <a:avLst>
              <a:gd name="adj" fmla="val 100000"/>
            </a:avLst>
          </a:prstGeom>
          <a:solidFill>
            <a:srgbClr val="FFF2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arlow"/>
              <a:ea typeface="Barlow"/>
              <a:cs typeface="Barlow"/>
              <a:sym typeface="Barlow"/>
            </a:endParaRPr>
          </a:p>
        </p:txBody>
      </p:sp>
      <p:sp>
        <p:nvSpPr>
          <p:cNvPr id="722" name="Google Shape;722;p64"/>
          <p:cNvSpPr txBox="1">
            <a:spLocks noGrp="1"/>
          </p:cNvSpPr>
          <p:nvPr>
            <p:ph type="title"/>
          </p:nvPr>
        </p:nvSpPr>
        <p:spPr>
          <a:xfrm>
            <a:off x="614292" y="3816227"/>
            <a:ext cx="4059900" cy="175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IBM Plex Sans SemiBold"/>
              <a:buNone/>
            </a:pPr>
            <a:r>
              <a:rPr lang="en-US" sz="5000"/>
              <a:t>Structural Barriers to Entry </a:t>
            </a:r>
            <a:endParaRPr sz="5000">
              <a:solidFill>
                <a:schemeClr val="lt1"/>
              </a:solidFill>
              <a:latin typeface="IBM Plex Sans SemiBold"/>
              <a:ea typeface="IBM Plex Sans SemiBold"/>
              <a:cs typeface="IBM Plex Sans SemiBold"/>
              <a:sym typeface="IBM Plex Sans SemiBold"/>
            </a:endParaRPr>
          </a:p>
        </p:txBody>
      </p:sp>
      <p:sp>
        <p:nvSpPr>
          <p:cNvPr id="723" name="Google Shape;723;p64"/>
          <p:cNvSpPr txBox="1">
            <a:spLocks noGrp="1"/>
          </p:cNvSpPr>
          <p:nvPr>
            <p:ph type="body" idx="1"/>
          </p:nvPr>
        </p:nvSpPr>
        <p:spPr>
          <a:xfrm>
            <a:off x="7557156" y="822379"/>
            <a:ext cx="2578608" cy="3108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2400" b="1"/>
              <a:t>Financial Cost </a:t>
            </a:r>
            <a:endParaRPr sz="2400"/>
          </a:p>
        </p:txBody>
      </p:sp>
      <p:sp>
        <p:nvSpPr>
          <p:cNvPr id="724" name="Google Shape;724;p64"/>
          <p:cNvSpPr txBox="1">
            <a:spLocks noGrp="1"/>
          </p:cNvSpPr>
          <p:nvPr>
            <p:ph type="body" idx="3"/>
          </p:nvPr>
        </p:nvSpPr>
        <p:spPr>
          <a:xfrm>
            <a:off x="7557156" y="1224220"/>
            <a:ext cx="3612000" cy="1280100"/>
          </a:xfrm>
          <a:prstGeom prst="rect">
            <a:avLst/>
          </a:prstGeom>
          <a:noFill/>
          <a:ln>
            <a:noFill/>
          </a:ln>
        </p:spPr>
        <p:txBody>
          <a:bodyPr spcFirstLastPara="1" wrap="square" lIns="91425" tIns="45700" rIns="91425" bIns="45700" anchor="t" anchorCtr="0">
            <a:noAutofit/>
          </a:bodyPr>
          <a:lstStyle/>
          <a:p>
            <a:pPr marL="457200" lvl="0" indent="-330200" algn="l" rtl="0">
              <a:lnSpc>
                <a:spcPct val="90000"/>
              </a:lnSpc>
              <a:spcBef>
                <a:spcPts val="0"/>
              </a:spcBef>
              <a:spcAft>
                <a:spcPts val="0"/>
              </a:spcAft>
              <a:buSzPts val="1600"/>
              <a:buChar char="●"/>
            </a:pPr>
            <a:r>
              <a:rPr lang="en-US" sz="1600"/>
              <a:t>Golden State Teacher Grant </a:t>
            </a:r>
            <a:endParaRPr sz="1600"/>
          </a:p>
          <a:p>
            <a:pPr marL="457200" lvl="0" indent="-330200" algn="l" rtl="0">
              <a:lnSpc>
                <a:spcPct val="90000"/>
              </a:lnSpc>
              <a:spcBef>
                <a:spcPts val="1000"/>
              </a:spcBef>
              <a:spcAft>
                <a:spcPts val="0"/>
              </a:spcAft>
              <a:buSzPts val="1600"/>
              <a:buChar char="●"/>
            </a:pPr>
            <a:r>
              <a:rPr lang="en-US" sz="1600"/>
              <a:t>National Board Incentive Program</a:t>
            </a:r>
            <a:endParaRPr sz="1600"/>
          </a:p>
          <a:p>
            <a:pPr marL="457200" lvl="0" indent="-330200" algn="l" rtl="0">
              <a:lnSpc>
                <a:spcPct val="90000"/>
              </a:lnSpc>
              <a:spcBef>
                <a:spcPts val="1000"/>
              </a:spcBef>
              <a:spcAft>
                <a:spcPts val="1000"/>
              </a:spcAft>
              <a:buSzPts val="1600"/>
              <a:buChar char="●"/>
            </a:pPr>
            <a:r>
              <a:rPr lang="en-US" sz="1600"/>
              <a:t>Classified School Employee Program </a:t>
            </a:r>
            <a:endParaRPr sz="1600"/>
          </a:p>
        </p:txBody>
      </p:sp>
      <p:sp>
        <p:nvSpPr>
          <p:cNvPr id="725" name="Google Shape;725;p64"/>
          <p:cNvSpPr txBox="1">
            <a:spLocks noGrp="1"/>
          </p:cNvSpPr>
          <p:nvPr>
            <p:ph type="body" idx="4"/>
          </p:nvPr>
        </p:nvSpPr>
        <p:spPr>
          <a:xfrm>
            <a:off x="6677661" y="799886"/>
            <a:ext cx="804672" cy="70408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01</a:t>
            </a:r>
            <a:endParaRPr/>
          </a:p>
        </p:txBody>
      </p:sp>
      <p:sp>
        <p:nvSpPr>
          <p:cNvPr id="726" name="Google Shape;726;p64"/>
          <p:cNvSpPr txBox="1">
            <a:spLocks noGrp="1"/>
          </p:cNvSpPr>
          <p:nvPr>
            <p:ph type="body" idx="5"/>
          </p:nvPr>
        </p:nvSpPr>
        <p:spPr>
          <a:xfrm>
            <a:off x="7557156" y="2595331"/>
            <a:ext cx="2578608" cy="3108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2400" b="1"/>
              <a:t>TEP Structure </a:t>
            </a:r>
            <a:endParaRPr sz="2400"/>
          </a:p>
        </p:txBody>
      </p:sp>
      <p:sp>
        <p:nvSpPr>
          <p:cNvPr id="727" name="Google Shape;727;p64"/>
          <p:cNvSpPr txBox="1">
            <a:spLocks noGrp="1"/>
          </p:cNvSpPr>
          <p:nvPr>
            <p:ph type="body" idx="7"/>
          </p:nvPr>
        </p:nvSpPr>
        <p:spPr>
          <a:xfrm>
            <a:off x="6677661" y="2572838"/>
            <a:ext cx="804672" cy="70408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02</a:t>
            </a:r>
            <a:endParaRPr/>
          </a:p>
        </p:txBody>
      </p:sp>
      <p:sp>
        <p:nvSpPr>
          <p:cNvPr id="728" name="Google Shape;728;p64"/>
          <p:cNvSpPr txBox="1">
            <a:spLocks noGrp="1"/>
          </p:cNvSpPr>
          <p:nvPr>
            <p:ph type="body" idx="8"/>
          </p:nvPr>
        </p:nvSpPr>
        <p:spPr>
          <a:xfrm>
            <a:off x="7557156" y="4371402"/>
            <a:ext cx="2578608" cy="3108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en-US" sz="2400" b="1"/>
              <a:t>Testing</a:t>
            </a:r>
            <a:endParaRPr sz="2400"/>
          </a:p>
        </p:txBody>
      </p:sp>
      <p:sp>
        <p:nvSpPr>
          <p:cNvPr id="729" name="Google Shape;729;p64"/>
          <p:cNvSpPr txBox="1">
            <a:spLocks noGrp="1"/>
          </p:cNvSpPr>
          <p:nvPr>
            <p:ph type="body" idx="13"/>
          </p:nvPr>
        </p:nvSpPr>
        <p:spPr>
          <a:xfrm>
            <a:off x="6677661" y="4341992"/>
            <a:ext cx="804672" cy="70408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D966"/>
              </a:buClr>
              <a:buSzPts val="4000"/>
              <a:buNone/>
            </a:pPr>
            <a:r>
              <a:rPr lang="en-US" sz="4000">
                <a:solidFill>
                  <a:srgbClr val="FFD966"/>
                </a:solidFill>
                <a:latin typeface="IBM Plex Sans SemiBold"/>
                <a:ea typeface="IBM Plex Sans SemiBold"/>
                <a:cs typeface="IBM Plex Sans SemiBold"/>
                <a:sym typeface="IBM Plex Sans SemiBold"/>
              </a:rPr>
              <a:t>03</a:t>
            </a:r>
            <a:endParaRPr/>
          </a:p>
        </p:txBody>
      </p:sp>
      <p:sp>
        <p:nvSpPr>
          <p:cNvPr id="730" name="Google Shape;730;p64"/>
          <p:cNvSpPr txBox="1">
            <a:spLocks noGrp="1"/>
          </p:cNvSpPr>
          <p:nvPr>
            <p:ph type="body" idx="3"/>
          </p:nvPr>
        </p:nvSpPr>
        <p:spPr>
          <a:xfrm>
            <a:off x="7683450" y="4774850"/>
            <a:ext cx="3612000" cy="1153500"/>
          </a:xfrm>
          <a:prstGeom prst="rect">
            <a:avLst/>
          </a:prstGeom>
          <a:noFill/>
          <a:ln>
            <a:noFill/>
          </a:ln>
        </p:spPr>
        <p:txBody>
          <a:bodyPr spcFirstLastPara="1" wrap="square" lIns="91425" tIns="45700" rIns="91425" bIns="45700" anchor="t" anchorCtr="0">
            <a:noAutofit/>
          </a:bodyPr>
          <a:lstStyle/>
          <a:p>
            <a:pPr marL="457200" lvl="0" indent="-330200" algn="l" rtl="0">
              <a:lnSpc>
                <a:spcPct val="90000"/>
              </a:lnSpc>
              <a:spcBef>
                <a:spcPts val="0"/>
              </a:spcBef>
              <a:spcAft>
                <a:spcPts val="0"/>
              </a:spcAft>
              <a:buSzPts val="1600"/>
              <a:buChar char="●"/>
            </a:pPr>
            <a:r>
              <a:rPr lang="en-US" sz="1600"/>
              <a:t>Teacher Exam Fee Waivers</a:t>
            </a:r>
            <a:endParaRPr sz="1600"/>
          </a:p>
        </p:txBody>
      </p:sp>
      <p:sp>
        <p:nvSpPr>
          <p:cNvPr id="731" name="Google Shape;731;p64"/>
          <p:cNvSpPr txBox="1">
            <a:spLocks noGrp="1"/>
          </p:cNvSpPr>
          <p:nvPr>
            <p:ph type="body" idx="3"/>
          </p:nvPr>
        </p:nvSpPr>
        <p:spPr>
          <a:xfrm>
            <a:off x="7683456" y="2998757"/>
            <a:ext cx="3612000" cy="1280100"/>
          </a:xfrm>
          <a:prstGeom prst="rect">
            <a:avLst/>
          </a:prstGeom>
          <a:noFill/>
          <a:ln>
            <a:noFill/>
          </a:ln>
        </p:spPr>
        <p:txBody>
          <a:bodyPr spcFirstLastPara="1" wrap="square" lIns="91425" tIns="45700" rIns="91425" bIns="45700" anchor="t" anchorCtr="0">
            <a:noAutofit/>
          </a:bodyPr>
          <a:lstStyle/>
          <a:p>
            <a:pPr marL="457200" lvl="0" indent="-330200" algn="l" rtl="0">
              <a:lnSpc>
                <a:spcPct val="90000"/>
              </a:lnSpc>
              <a:spcBef>
                <a:spcPts val="0"/>
              </a:spcBef>
              <a:spcAft>
                <a:spcPts val="0"/>
              </a:spcAft>
              <a:buSzPts val="1600"/>
              <a:buChar char="●"/>
            </a:pPr>
            <a:r>
              <a:rPr lang="en-US" sz="1600"/>
              <a:t>Integrated Teacher Prep Program</a:t>
            </a:r>
            <a:endParaRPr sz="1600"/>
          </a:p>
          <a:p>
            <a:pPr marL="457200" lvl="0" indent="-330200" algn="l" rtl="0">
              <a:lnSpc>
                <a:spcPct val="90000"/>
              </a:lnSpc>
              <a:spcBef>
                <a:spcPts val="1000"/>
              </a:spcBef>
              <a:spcAft>
                <a:spcPts val="0"/>
              </a:spcAft>
              <a:buSzPts val="1600"/>
              <a:buChar char="●"/>
            </a:pPr>
            <a:r>
              <a:rPr lang="en-US" sz="1600"/>
              <a:t>Golden State Pathways Program </a:t>
            </a:r>
            <a:endParaRPr sz="1600"/>
          </a:p>
          <a:p>
            <a:pPr marL="457200" lvl="0" indent="-330200" algn="l" rtl="0">
              <a:spcBef>
                <a:spcPts val="1000"/>
              </a:spcBef>
              <a:spcAft>
                <a:spcPts val="1000"/>
              </a:spcAft>
              <a:buSzPts val="1600"/>
              <a:buChar char="●"/>
            </a:pPr>
            <a:r>
              <a:rPr lang="en-US" sz="1600"/>
              <a:t>CA Teacher Residency Program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65"/>
          <p:cNvPicPr preferRelativeResize="0">
            <a:picLocks noGrp="1"/>
          </p:cNvPicPr>
          <p:nvPr>
            <p:ph type="pic" idx="2"/>
          </p:nvPr>
        </p:nvPicPr>
        <p:blipFill rotWithShape="1">
          <a:blip r:embed="rId3">
            <a:alphaModFix/>
          </a:blip>
          <a:srcRect t="-4019" b="-4019"/>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66"/>
          <p:cNvPicPr preferRelativeResize="0">
            <a:picLocks noGrp="1"/>
          </p:cNvPicPr>
          <p:nvPr>
            <p:ph type="pic" idx="2"/>
          </p:nvPr>
        </p:nvPicPr>
        <p:blipFill rotWithShape="1">
          <a:blip r:embed="rId3">
            <a:alphaModFix/>
          </a:blip>
          <a:srcRect/>
          <a:stretch/>
        </p:blipFill>
        <p:spPr>
          <a:xfrm>
            <a:off x="0" y="0"/>
            <a:ext cx="12192000" cy="6858003"/>
          </a:xfrm>
          <a:prstGeom prst="rect">
            <a:avLst/>
          </a:prstGeom>
        </p:spPr>
      </p:pic>
      <p:sp>
        <p:nvSpPr>
          <p:cNvPr id="743" name="Google Shape;743;p66"/>
          <p:cNvSpPr txBox="1"/>
          <p:nvPr/>
        </p:nvSpPr>
        <p:spPr>
          <a:xfrm>
            <a:off x="4781075" y="2606575"/>
            <a:ext cx="18120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latin typeface="Merriweather"/>
                <a:ea typeface="Merriweather"/>
                <a:cs typeface="Merriweather"/>
                <a:sym typeface="Merriweather"/>
              </a:rPr>
              <a:t>Neutral/ Don’t Know</a:t>
            </a:r>
            <a:endParaRPr sz="1200" b="1">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Office Theme">
  <a:themeElements>
    <a:clrScheme name="Business / Formal">
      <a:dk1>
        <a:srgbClr val="000000"/>
      </a:dk1>
      <a:lt1>
        <a:srgbClr val="FFFFFF"/>
      </a:lt1>
      <a:dk2>
        <a:srgbClr val="5E5E5E"/>
      </a:dk2>
      <a:lt2>
        <a:srgbClr val="F3F6F5"/>
      </a:lt2>
      <a:accent1>
        <a:srgbClr val="45818E"/>
      </a:accent1>
      <a:accent2>
        <a:srgbClr val="E13A32"/>
      </a:accent2>
      <a:accent3>
        <a:srgbClr val="9A0D76"/>
      </a:accent3>
      <a:accent4>
        <a:srgbClr val="325E95"/>
      </a:accent4>
      <a:accent5>
        <a:srgbClr val="0A8485"/>
      </a:accent5>
      <a:accent6>
        <a:srgbClr val="77A12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Making Teaching Possible for BIPOC Candidates</Template>
  <TotalTime>0</TotalTime>
  <Words>2882</Words>
  <Application>Microsoft Office PowerPoint</Application>
  <PresentationFormat>Widescreen</PresentationFormat>
  <Paragraphs>274</Paragraphs>
  <Slides>20</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IBM Plex Sans SemiBold</vt:lpstr>
      <vt:lpstr>Barlow</vt:lpstr>
      <vt:lpstr>Helvetica Neue</vt:lpstr>
      <vt:lpstr>Arial</vt:lpstr>
      <vt:lpstr>Shadows Into Light</vt:lpstr>
      <vt:lpstr>Quicksand</vt:lpstr>
      <vt:lpstr>IBM Plex Sans</vt:lpstr>
      <vt:lpstr>Open Sans</vt:lpstr>
      <vt:lpstr>Calibri</vt:lpstr>
      <vt:lpstr>Merriweather</vt:lpstr>
      <vt:lpstr>Montserrat</vt:lpstr>
      <vt:lpstr>Office Theme</vt:lpstr>
      <vt:lpstr>Simple Light</vt:lpstr>
      <vt:lpstr>Making Teaching Possible for BIPOC Candidates</vt:lpstr>
      <vt:lpstr>The Coalition </vt:lpstr>
      <vt:lpstr>Why the Funding Guide?</vt:lpstr>
      <vt:lpstr>Humanizing the Teacher Profession</vt:lpstr>
      <vt:lpstr>PowerPoint Presentation</vt:lpstr>
      <vt:lpstr>The Educator Pipeline</vt:lpstr>
      <vt:lpstr>Structural Barriers to Entry </vt:lpstr>
      <vt:lpstr>PowerPoint Presentation</vt:lpstr>
      <vt:lpstr>PowerPoint Presentation</vt:lpstr>
      <vt:lpstr>PowerPoint Presentation</vt:lpstr>
      <vt:lpstr>Issues Money Does Not Solve</vt:lpstr>
      <vt:lpstr>Systemic Barriers to Retention </vt:lpstr>
      <vt:lpstr>PowerPoint Presentation</vt:lpstr>
      <vt:lpstr>PowerPoint Presentation</vt:lpstr>
      <vt:lpstr>PowerPoint Presentation</vt:lpstr>
      <vt:lpstr>PowerPoint Presentation</vt:lpstr>
      <vt:lpstr>PowerPoint Presentation</vt:lpstr>
      <vt:lpstr>Issues Money Does Not Solve</vt:lpstr>
      <vt:lpstr>How to sustain a thriving  educator pipeline community?</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Teaching Possible for BIPOC Candidates</dc:title>
  <dc:creator>Alan Jones</dc:creator>
  <cp:lastModifiedBy>Alan Jones</cp:lastModifiedBy>
  <cp:revision>1</cp:revision>
  <dcterms:created xsi:type="dcterms:W3CDTF">2023-03-24T22:53:43Z</dcterms:created>
  <dcterms:modified xsi:type="dcterms:W3CDTF">2023-03-24T22:54:24Z</dcterms:modified>
</cp:coreProperties>
</file>