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36" name="Google Shape;336;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g2913f36303c_2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91" name="Google Shape;391;g2913f36303c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2" name="Google Shape;34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8" name="Google Shape;34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a4474f0258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a4474f025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2900216097b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2900216097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2900216097b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2900216097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2900216097b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2900216097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g24ff0fe2611_5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79" name="Google Shape;379;g24ff0fe2611_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g24ff0fe2611_6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85" name="Google Shape;385;g24ff0fe2611_6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grpSp>
        <p:nvGrpSpPr>
          <p:cNvPr id="12" name="Google Shape;12;p2"/>
          <p:cNvGrpSpPr/>
          <p:nvPr/>
        </p:nvGrpSpPr>
        <p:grpSpPr>
          <a:xfrm>
            <a:off x="-329674" y="-59376"/>
            <a:ext cx="12515851" cy="6923798"/>
            <a:chOff x="-329674" y="-51881"/>
            <a:chExt cx="12515851" cy="6923798"/>
          </a:xfrm>
        </p:grpSpPr>
        <p:sp>
          <p:nvSpPr>
            <p:cNvPr id="13" name="Google Shape;13;p2"/>
            <p:cNvSpPr/>
            <p:nvPr/>
          </p:nvSpPr>
          <p:spPr>
            <a:xfrm>
              <a:off x="-329674" y="1298404"/>
              <a:ext cx="9702800" cy="5573512"/>
            </a:xfrm>
            <a:custGeom>
              <a:rect b="b" l="l" r="r" t="t"/>
              <a:pathLst>
                <a:path extrusionOk="0" h="1169" w="2038">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2"/>
            <p:cNvSpPr/>
            <p:nvPr/>
          </p:nvSpPr>
          <p:spPr>
            <a:xfrm>
              <a:off x="670451" y="2018236"/>
              <a:ext cx="7373938" cy="4848892"/>
            </a:xfrm>
            <a:custGeom>
              <a:rect b="b" l="l" r="r" t="t"/>
              <a:pathLst>
                <a:path extrusionOk="0" h="1017" w="1549">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2"/>
            <p:cNvSpPr/>
            <p:nvPr/>
          </p:nvSpPr>
          <p:spPr>
            <a:xfrm>
              <a:off x="251351" y="1788400"/>
              <a:ext cx="8035925" cy="5083516"/>
            </a:xfrm>
            <a:custGeom>
              <a:rect b="b" l="l" r="r" t="t"/>
              <a:pathLst>
                <a:path extrusionOk="0" h="1066" w="1688">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2"/>
            <p:cNvSpPr/>
            <p:nvPr/>
          </p:nvSpPr>
          <p:spPr>
            <a:xfrm>
              <a:off x="-1061" y="549842"/>
              <a:ext cx="10334625" cy="6322075"/>
            </a:xfrm>
            <a:custGeom>
              <a:rect b="b" l="l" r="r" t="t"/>
              <a:pathLst>
                <a:path extrusionOk="0" h="1326" w="2171">
                  <a:moveTo>
                    <a:pt x="1873" y="1326"/>
                  </a:moveTo>
                  <a:cubicBezTo>
                    <a:pt x="2171" y="1045"/>
                    <a:pt x="1825" y="678"/>
                    <a:pt x="1609" y="473"/>
                  </a:cubicBezTo>
                  <a:cubicBezTo>
                    <a:pt x="1406" y="281"/>
                    <a:pt x="1159" y="116"/>
                    <a:pt x="880" y="63"/>
                  </a:cubicBezTo>
                  <a:cubicBezTo>
                    <a:pt x="545" y="0"/>
                    <a:pt x="214" y="161"/>
                    <a:pt x="0" y="42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2"/>
            <p:cNvSpPr/>
            <p:nvPr/>
          </p:nvSpPr>
          <p:spPr>
            <a:xfrm>
              <a:off x="3701" y="6186246"/>
              <a:ext cx="504825" cy="681527"/>
            </a:xfrm>
            <a:custGeom>
              <a:rect b="b" l="l" r="r" t="t"/>
              <a:pathLst>
                <a:path extrusionOk="0" h="143" w="106">
                  <a:moveTo>
                    <a:pt x="0" y="0"/>
                  </a:moveTo>
                  <a:cubicBezTo>
                    <a:pt x="35" y="54"/>
                    <a:pt x="70" y="101"/>
                    <a:pt x="106" y="14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2"/>
            <p:cNvSpPr/>
            <p:nvPr/>
          </p:nvSpPr>
          <p:spPr>
            <a:xfrm>
              <a:off x="-1061" y="-51881"/>
              <a:ext cx="11091863" cy="6923796"/>
            </a:xfrm>
            <a:custGeom>
              <a:rect b="b" l="l" r="r" t="t"/>
              <a:pathLst>
                <a:path extrusionOk="0" h="1452" w="2330">
                  <a:moveTo>
                    <a:pt x="2046" y="1452"/>
                  </a:moveTo>
                  <a:cubicBezTo>
                    <a:pt x="2330" y="1153"/>
                    <a:pt x="2049" y="821"/>
                    <a:pt x="1813" y="601"/>
                  </a:cubicBezTo>
                  <a:cubicBezTo>
                    <a:pt x="1569" y="375"/>
                    <a:pt x="1282" y="179"/>
                    <a:pt x="956" y="97"/>
                  </a:cubicBezTo>
                  <a:cubicBezTo>
                    <a:pt x="572" y="0"/>
                    <a:pt x="292" y="101"/>
                    <a:pt x="0" y="366"/>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 name="Google Shape;19;p2"/>
            <p:cNvSpPr/>
            <p:nvPr/>
          </p:nvSpPr>
          <p:spPr>
            <a:xfrm>
              <a:off x="5426601" y="5579"/>
              <a:ext cx="5788025" cy="6847184"/>
            </a:xfrm>
            <a:custGeom>
              <a:rect b="b" l="l" r="r" t="t"/>
              <a:pathLst>
                <a:path extrusionOk="0" h="1436" w="1216">
                  <a:moveTo>
                    <a:pt x="1094" y="1436"/>
                  </a:moveTo>
                  <a:cubicBezTo>
                    <a:pt x="1216" y="1114"/>
                    <a:pt x="904" y="770"/>
                    <a:pt x="709" y="551"/>
                  </a:cubicBezTo>
                  <a:cubicBezTo>
                    <a:pt x="509" y="327"/>
                    <a:pt x="274" y="127"/>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 name="Google Shape;20;p2"/>
            <p:cNvSpPr/>
            <p:nvPr/>
          </p:nvSpPr>
          <p:spPr>
            <a:xfrm>
              <a:off x="-1061" y="5579"/>
              <a:ext cx="1057275" cy="614491"/>
            </a:xfrm>
            <a:custGeom>
              <a:rect b="b" l="l" r="r" t="t"/>
              <a:pathLst>
                <a:path extrusionOk="0" h="129" w="222">
                  <a:moveTo>
                    <a:pt x="222" y="0"/>
                  </a:moveTo>
                  <a:cubicBezTo>
                    <a:pt x="152" y="35"/>
                    <a:pt x="76" y="78"/>
                    <a:pt x="0" y="12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2"/>
            <p:cNvSpPr/>
            <p:nvPr/>
          </p:nvSpPr>
          <p:spPr>
            <a:xfrm>
              <a:off x="5821889" y="5579"/>
              <a:ext cx="5588000" cy="6866337"/>
            </a:xfrm>
            <a:custGeom>
              <a:rect b="b" l="l" r="r" t="t"/>
              <a:pathLst>
                <a:path extrusionOk="0" h="1440" w="1174">
                  <a:moveTo>
                    <a:pt x="1067" y="1440"/>
                  </a:moveTo>
                  <a:cubicBezTo>
                    <a:pt x="1174" y="1124"/>
                    <a:pt x="887" y="797"/>
                    <a:pt x="698" y="577"/>
                  </a:cubicBezTo>
                  <a:cubicBezTo>
                    <a:pt x="500" y="348"/>
                    <a:pt x="270" y="14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2"/>
            <p:cNvSpPr/>
            <p:nvPr/>
          </p:nvSpPr>
          <p:spPr>
            <a:xfrm>
              <a:off x="3701" y="790"/>
              <a:ext cx="595313" cy="352734"/>
            </a:xfrm>
            <a:custGeom>
              <a:rect b="b" l="l" r="r" t="t"/>
              <a:pathLst>
                <a:path extrusionOk="0" h="74" w="125">
                  <a:moveTo>
                    <a:pt x="125" y="0"/>
                  </a:moveTo>
                  <a:cubicBezTo>
                    <a:pt x="85" y="22"/>
                    <a:pt x="43" y="47"/>
                    <a:pt x="0" y="74"/>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2"/>
            <p:cNvSpPr/>
            <p:nvPr/>
          </p:nvSpPr>
          <p:spPr>
            <a:xfrm>
              <a:off x="6012389" y="5579"/>
              <a:ext cx="5497513" cy="6866337"/>
            </a:xfrm>
            <a:custGeom>
              <a:rect b="b" l="l" r="r" t="t"/>
              <a:pathLst>
                <a:path extrusionOk="0" h="1440" w="1155">
                  <a:moveTo>
                    <a:pt x="1056" y="1440"/>
                  </a:moveTo>
                  <a:cubicBezTo>
                    <a:pt x="1155" y="1123"/>
                    <a:pt x="875" y="801"/>
                    <a:pt x="686" y="580"/>
                  </a:cubicBezTo>
                  <a:cubicBezTo>
                    <a:pt x="491" y="352"/>
                    <a:pt x="264" y="145"/>
                    <a:pt x="0" y="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2"/>
            <p:cNvSpPr/>
            <p:nvPr/>
          </p:nvSpPr>
          <p:spPr>
            <a:xfrm>
              <a:off x="-1061" y="5579"/>
              <a:ext cx="357188" cy="213875"/>
            </a:xfrm>
            <a:custGeom>
              <a:rect b="b" l="l" r="r" t="t"/>
              <a:pathLst>
                <a:path extrusionOk="0" h="45" w="75">
                  <a:moveTo>
                    <a:pt x="75" y="0"/>
                  </a:moveTo>
                  <a:cubicBezTo>
                    <a:pt x="50" y="14"/>
                    <a:pt x="25" y="29"/>
                    <a:pt x="0" y="45"/>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2"/>
            <p:cNvSpPr/>
            <p:nvPr/>
          </p:nvSpPr>
          <p:spPr>
            <a:xfrm>
              <a:off x="6210826" y="790"/>
              <a:ext cx="5522913" cy="6871126"/>
            </a:xfrm>
            <a:custGeom>
              <a:rect b="b" l="l" r="r" t="t"/>
              <a:pathLst>
                <a:path extrusionOk="0" h="1441" w="1160">
                  <a:moveTo>
                    <a:pt x="1053" y="1441"/>
                  </a:moveTo>
                  <a:cubicBezTo>
                    <a:pt x="1160" y="1129"/>
                    <a:pt x="892" y="817"/>
                    <a:pt x="705" y="599"/>
                  </a:cubicBezTo>
                  <a:cubicBezTo>
                    <a:pt x="503" y="365"/>
                    <a:pt x="270" y="152"/>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2"/>
            <p:cNvSpPr/>
            <p:nvPr/>
          </p:nvSpPr>
          <p:spPr>
            <a:xfrm>
              <a:off x="6463239" y="5579"/>
              <a:ext cx="5413375" cy="6866337"/>
            </a:xfrm>
            <a:custGeom>
              <a:rect b="b" l="l" r="r" t="t"/>
              <a:pathLst>
                <a:path extrusionOk="0" h="1440" w="1137">
                  <a:moveTo>
                    <a:pt x="1040" y="1440"/>
                  </a:moveTo>
                  <a:cubicBezTo>
                    <a:pt x="1137" y="1131"/>
                    <a:pt x="883" y="828"/>
                    <a:pt x="698" y="611"/>
                  </a:cubicBezTo>
                  <a:cubicBezTo>
                    <a:pt x="498" y="375"/>
                    <a:pt x="268" y="159"/>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2"/>
            <p:cNvSpPr/>
            <p:nvPr/>
          </p:nvSpPr>
          <p:spPr>
            <a:xfrm>
              <a:off x="6877576" y="5579"/>
              <a:ext cx="5037138" cy="6861550"/>
            </a:xfrm>
            <a:custGeom>
              <a:rect b="b" l="l" r="r" t="t"/>
              <a:pathLst>
                <a:path extrusionOk="0" h="1439" w="1058">
                  <a:moveTo>
                    <a:pt x="1011" y="1439"/>
                  </a:moveTo>
                  <a:cubicBezTo>
                    <a:pt x="1058" y="1131"/>
                    <a:pt x="825" y="841"/>
                    <a:pt x="648" y="617"/>
                  </a:cubicBezTo>
                  <a:cubicBezTo>
                    <a:pt x="462" y="383"/>
                    <a:pt x="248" y="16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2"/>
            <p:cNvSpPr/>
            <p:nvPr/>
          </p:nvSpPr>
          <p:spPr>
            <a:xfrm>
              <a:off x="8768289" y="5579"/>
              <a:ext cx="3417888" cy="2742066"/>
            </a:xfrm>
            <a:custGeom>
              <a:rect b="b" l="l" r="r" t="t"/>
              <a:pathLst>
                <a:path extrusionOk="0" h="575" w="718">
                  <a:moveTo>
                    <a:pt x="718" y="575"/>
                  </a:moveTo>
                  <a:cubicBezTo>
                    <a:pt x="500" y="360"/>
                    <a:pt x="260" y="163"/>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2"/>
            <p:cNvSpPr/>
            <p:nvPr/>
          </p:nvSpPr>
          <p:spPr>
            <a:xfrm>
              <a:off x="9235014" y="10367"/>
              <a:ext cx="2951163" cy="2555325"/>
            </a:xfrm>
            <a:custGeom>
              <a:rect b="b" l="l" r="r" t="t"/>
              <a:pathLst>
                <a:path extrusionOk="0" h="536" w="620">
                  <a:moveTo>
                    <a:pt x="620" y="536"/>
                  </a:moveTo>
                  <a:cubicBezTo>
                    <a:pt x="404" y="314"/>
                    <a:pt x="196" y="13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2"/>
            <p:cNvSpPr/>
            <p:nvPr/>
          </p:nvSpPr>
          <p:spPr>
            <a:xfrm>
              <a:off x="10020826" y="5579"/>
              <a:ext cx="2165350" cy="1358265"/>
            </a:xfrm>
            <a:custGeom>
              <a:rect b="b" l="l" r="r" t="t"/>
              <a:pathLst>
                <a:path extrusionOk="0" h="285" w="455">
                  <a:moveTo>
                    <a:pt x="0" y="0"/>
                  </a:moveTo>
                  <a:cubicBezTo>
                    <a:pt x="153" y="85"/>
                    <a:pt x="308" y="180"/>
                    <a:pt x="455" y="285"/>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2"/>
            <p:cNvSpPr/>
            <p:nvPr/>
          </p:nvSpPr>
          <p:spPr>
            <a:xfrm>
              <a:off x="11290826" y="5579"/>
              <a:ext cx="895350" cy="534687"/>
            </a:xfrm>
            <a:custGeom>
              <a:rect b="b" l="l" r="r" t="t"/>
              <a:pathLst>
                <a:path extrusionOk="0" h="112" w="188">
                  <a:moveTo>
                    <a:pt x="0" y="0"/>
                  </a:moveTo>
                  <a:cubicBezTo>
                    <a:pt x="63" y="36"/>
                    <a:pt x="126" y="73"/>
                    <a:pt x="188" y="112"/>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 name="Google Shape;32;p2"/>
          <p:cNvGrpSpPr/>
          <p:nvPr/>
        </p:nvGrpSpPr>
        <p:grpSpPr>
          <a:xfrm>
            <a:off x="1669293" y="1186483"/>
            <a:ext cx="8848345" cy="4477933"/>
            <a:chOff x="1669293" y="1186483"/>
            <a:chExt cx="8848345" cy="4477933"/>
          </a:xfrm>
        </p:grpSpPr>
        <p:sp>
          <p:nvSpPr>
            <p:cNvPr id="33" name="Google Shape;33;p2"/>
            <p:cNvSpPr/>
            <p:nvPr/>
          </p:nvSpPr>
          <p:spPr>
            <a:xfrm>
              <a:off x="1674042" y="1186483"/>
              <a:ext cx="8843596" cy="716184"/>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2"/>
            <p:cNvSpPr/>
            <p:nvPr/>
          </p:nvSpPr>
          <p:spPr>
            <a:xfrm rot="10800000">
              <a:off x="5892384" y="5313353"/>
              <a:ext cx="407233" cy="35106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Google Shape;35;p2"/>
            <p:cNvSpPr/>
            <p:nvPr/>
          </p:nvSpPr>
          <p:spPr>
            <a:xfrm>
              <a:off x="1669293" y="1991156"/>
              <a:ext cx="8845667" cy="3322196"/>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6" name="Google Shape;36;p2"/>
          <p:cNvSpPr txBox="1"/>
          <p:nvPr>
            <p:ph type="ctrTitle"/>
          </p:nvPr>
        </p:nvSpPr>
        <p:spPr>
          <a:xfrm>
            <a:off x="1759236" y="2075504"/>
            <a:ext cx="8679915" cy="1748729"/>
          </a:xfrm>
          <a:prstGeom prst="rect">
            <a:avLst/>
          </a:prstGeom>
          <a:noFill/>
          <a:ln>
            <a:noFill/>
          </a:ln>
        </p:spPr>
        <p:txBody>
          <a:bodyPr anchorCtr="0" anchor="b" bIns="0" lIns="228600" spcFirstLastPara="1" rIns="228600" wrap="square" tIns="228600">
            <a:noAutofit/>
          </a:bodyPr>
          <a:lstStyle>
            <a:lvl1pPr lvl="0" algn="ctr">
              <a:lnSpc>
                <a:spcPct val="80000"/>
              </a:lnSpc>
              <a:spcBef>
                <a:spcPts val="0"/>
              </a:spcBef>
              <a:spcAft>
                <a:spcPts val="0"/>
              </a:spcAft>
              <a:buClr>
                <a:srgbClr val="FFFEFF"/>
              </a:buClr>
              <a:buSzPts val="5400"/>
              <a:buFont typeface="Calibri"/>
              <a:buNone/>
              <a:defRPr sz="5400">
                <a:solidFill>
                  <a:srgbClr val="FFFE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
          <p:cNvSpPr txBox="1"/>
          <p:nvPr>
            <p:ph idx="1" type="subTitle"/>
          </p:nvPr>
        </p:nvSpPr>
        <p:spPr>
          <a:xfrm>
            <a:off x="1759237" y="3906266"/>
            <a:ext cx="8673427" cy="1322587"/>
          </a:xfrm>
          <a:prstGeom prst="rect">
            <a:avLst/>
          </a:prstGeom>
          <a:noFill/>
          <a:ln>
            <a:noFill/>
          </a:ln>
        </p:spPr>
        <p:txBody>
          <a:bodyPr anchorCtr="0" anchor="t" bIns="45700" lIns="91425" spcFirstLastPara="1" rIns="91425" wrap="square" tIns="0">
            <a:noAutofit/>
          </a:bodyPr>
          <a:lstStyle>
            <a:lvl1pPr lvl="0" algn="ctr">
              <a:lnSpc>
                <a:spcPct val="100000"/>
              </a:lnSpc>
              <a:spcBef>
                <a:spcPts val="1000"/>
              </a:spcBef>
              <a:spcAft>
                <a:spcPts val="0"/>
              </a:spcAft>
              <a:buSzPts val="1980"/>
              <a:buNone/>
              <a:defRPr b="0" sz="1800">
                <a:solidFill>
                  <a:srgbClr val="FFFEFF"/>
                </a:solidFill>
              </a:defRPr>
            </a:lvl1pPr>
            <a:lvl2pPr lvl="1" algn="ctr">
              <a:lnSpc>
                <a:spcPct val="120000"/>
              </a:lnSpc>
              <a:spcBef>
                <a:spcPts val="500"/>
              </a:spcBef>
              <a:spcAft>
                <a:spcPts val="0"/>
              </a:spcAft>
              <a:buSzPts val="1980"/>
              <a:buNone/>
              <a:defRPr sz="1800"/>
            </a:lvl2pPr>
            <a:lvl3pPr lvl="2" algn="ctr">
              <a:lnSpc>
                <a:spcPct val="120000"/>
              </a:lnSpc>
              <a:spcBef>
                <a:spcPts val="500"/>
              </a:spcBef>
              <a:spcAft>
                <a:spcPts val="0"/>
              </a:spcAft>
              <a:buSzPts val="1980"/>
              <a:buNone/>
              <a:defRPr sz="1800"/>
            </a:lvl3pPr>
            <a:lvl4pPr lvl="3" algn="ctr">
              <a:lnSpc>
                <a:spcPct val="120000"/>
              </a:lnSpc>
              <a:spcBef>
                <a:spcPts val="500"/>
              </a:spcBef>
              <a:spcAft>
                <a:spcPts val="0"/>
              </a:spcAft>
              <a:buSzPts val="1760"/>
              <a:buNone/>
              <a:defRPr sz="1600"/>
            </a:lvl4pPr>
            <a:lvl5pPr lvl="4" algn="ctr">
              <a:lnSpc>
                <a:spcPct val="120000"/>
              </a:lnSpc>
              <a:spcBef>
                <a:spcPts val="500"/>
              </a:spcBef>
              <a:spcAft>
                <a:spcPts val="0"/>
              </a:spcAft>
              <a:buSzPts val="1760"/>
              <a:buNone/>
              <a:defRPr sz="1600"/>
            </a:lvl5pPr>
            <a:lvl6pPr lvl="5" algn="ctr">
              <a:lnSpc>
                <a:spcPct val="120000"/>
              </a:lnSpc>
              <a:spcBef>
                <a:spcPts val="500"/>
              </a:spcBef>
              <a:spcAft>
                <a:spcPts val="0"/>
              </a:spcAft>
              <a:buSzPts val="1760"/>
              <a:buNone/>
              <a:defRPr sz="1600"/>
            </a:lvl6pPr>
            <a:lvl7pPr lvl="6" algn="ctr">
              <a:lnSpc>
                <a:spcPct val="120000"/>
              </a:lnSpc>
              <a:spcBef>
                <a:spcPts val="500"/>
              </a:spcBef>
              <a:spcAft>
                <a:spcPts val="0"/>
              </a:spcAft>
              <a:buSzPts val="1760"/>
              <a:buNone/>
              <a:defRPr sz="1600"/>
            </a:lvl7pPr>
            <a:lvl8pPr lvl="7" algn="ctr">
              <a:lnSpc>
                <a:spcPct val="120000"/>
              </a:lnSpc>
              <a:spcBef>
                <a:spcPts val="500"/>
              </a:spcBef>
              <a:spcAft>
                <a:spcPts val="0"/>
              </a:spcAft>
              <a:buSzPts val="1760"/>
              <a:buNone/>
              <a:defRPr sz="1600"/>
            </a:lvl8pPr>
            <a:lvl9pPr lvl="8" algn="ctr">
              <a:lnSpc>
                <a:spcPct val="120000"/>
              </a:lnSpc>
              <a:spcBef>
                <a:spcPts val="500"/>
              </a:spcBef>
              <a:spcAft>
                <a:spcPts val="0"/>
              </a:spcAft>
              <a:buSzPts val="1760"/>
              <a:buNone/>
              <a:defRPr sz="1600"/>
            </a:lvl9pPr>
          </a:lstStyle>
          <a:p/>
        </p:txBody>
      </p:sp>
      <p:sp>
        <p:nvSpPr>
          <p:cNvPr id="38" name="Google Shape;38;p2"/>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2"/>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70" name="Shape 270"/>
        <p:cNvGrpSpPr/>
        <p:nvPr/>
      </p:nvGrpSpPr>
      <p:grpSpPr>
        <a:xfrm>
          <a:off x="0" y="0"/>
          <a:ext cx="0" cy="0"/>
          <a:chOff x="0" y="0"/>
          <a:chExt cx="0" cy="0"/>
        </a:xfrm>
      </p:grpSpPr>
      <p:grpSp>
        <p:nvGrpSpPr>
          <p:cNvPr id="271" name="Google Shape;271;p11"/>
          <p:cNvGrpSpPr/>
          <p:nvPr/>
        </p:nvGrpSpPr>
        <p:grpSpPr>
          <a:xfrm>
            <a:off x="-417513" y="0"/>
            <a:ext cx="12584114" cy="6853238"/>
            <a:chOff x="-417513" y="0"/>
            <a:chExt cx="12584114" cy="6853238"/>
          </a:xfrm>
        </p:grpSpPr>
        <p:sp>
          <p:nvSpPr>
            <p:cNvPr id="272" name="Google Shape;272;p11"/>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 name="Google Shape;273;p11"/>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 name="Google Shape;274;p11"/>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 name="Google Shape;275;p11"/>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 name="Google Shape;276;p11"/>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 name="Google Shape;277;p11"/>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 name="Google Shape;278;p11"/>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 name="Google Shape;279;p11"/>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 name="Google Shape;280;p11"/>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1" name="Google Shape;281;p11"/>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2" name="Google Shape;282;p11"/>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3" name="Google Shape;283;p11"/>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4" name="Google Shape;284;p11"/>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5" name="Google Shape;285;p11"/>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 name="Google Shape;286;p11"/>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 name="Google Shape;287;p11"/>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8" name="Google Shape;288;p11"/>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 name="Google Shape;289;p11"/>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 name="Google Shape;290;p11"/>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1" name="Google Shape;291;p11"/>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2" name="Google Shape;292;p11"/>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93" name="Google Shape;293;p11"/>
          <p:cNvGrpSpPr/>
          <p:nvPr/>
        </p:nvGrpSpPr>
        <p:grpSpPr>
          <a:xfrm>
            <a:off x="800144" y="1699589"/>
            <a:ext cx="3674476" cy="3470421"/>
            <a:chOff x="697883" y="1816768"/>
            <a:chExt cx="3674476" cy="3470421"/>
          </a:xfrm>
        </p:grpSpPr>
        <p:sp>
          <p:nvSpPr>
            <p:cNvPr id="294" name="Google Shape;294;p11"/>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5" name="Google Shape;295;p11"/>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6" name="Google Shape;296;p11"/>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97" name="Google Shape;297;p11"/>
          <p:cNvSpPr txBox="1"/>
          <p:nvPr>
            <p:ph type="title"/>
          </p:nvPr>
        </p:nvSpPr>
        <p:spPr>
          <a:xfrm>
            <a:off x="888632" y="2349925"/>
            <a:ext cx="3501196" cy="2456441"/>
          </a:xfrm>
          <a:prstGeom prst="rect">
            <a:avLst/>
          </a:prstGeom>
          <a:noFill/>
          <a:ln>
            <a:noFill/>
          </a:ln>
        </p:spPr>
        <p:txBody>
          <a:bodyPr anchorCtr="0" anchor="ctr" bIns="228600" lIns="228600" spcFirstLastPara="1" rIns="228600" wrap="square" tIns="228600">
            <a:no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8" name="Google Shape;298;p11"/>
          <p:cNvSpPr txBox="1"/>
          <p:nvPr>
            <p:ph idx="1" type="body"/>
          </p:nvPr>
        </p:nvSpPr>
        <p:spPr>
          <a:xfrm rot="5400000">
            <a:off x="5618955" y="285746"/>
            <a:ext cx="5257090" cy="6275035"/>
          </a:xfrm>
          <a:prstGeom prst="rect">
            <a:avLst/>
          </a:prstGeom>
          <a:noFill/>
          <a:ln>
            <a:noFill/>
          </a:ln>
        </p:spPr>
        <p:txBody>
          <a:bodyPr anchorCtr="0" anchor="t" bIns="45700" lIns="91425" spcFirstLastPara="1" rIns="91425" wrap="square" tIns="45700">
            <a:no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299" name="Google Shape;299;p11"/>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0" name="Google Shape;300;p11"/>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1" name="Google Shape;301;p11"/>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02" name="Shape 302"/>
        <p:cNvGrpSpPr/>
        <p:nvPr/>
      </p:nvGrpSpPr>
      <p:grpSpPr>
        <a:xfrm>
          <a:off x="0" y="0"/>
          <a:ext cx="0" cy="0"/>
          <a:chOff x="0" y="0"/>
          <a:chExt cx="0" cy="0"/>
        </a:xfrm>
      </p:grpSpPr>
      <p:grpSp>
        <p:nvGrpSpPr>
          <p:cNvPr id="303" name="Google Shape;303;p12"/>
          <p:cNvGrpSpPr/>
          <p:nvPr/>
        </p:nvGrpSpPr>
        <p:grpSpPr>
          <a:xfrm flipH="1">
            <a:off x="-1" y="0"/>
            <a:ext cx="12584114" cy="6853238"/>
            <a:chOff x="-417513" y="0"/>
            <a:chExt cx="12584114" cy="6853238"/>
          </a:xfrm>
        </p:grpSpPr>
        <p:sp>
          <p:nvSpPr>
            <p:cNvPr id="304" name="Google Shape;304;p12"/>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 name="Google Shape;305;p12"/>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 name="Google Shape;306;p12"/>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 name="Google Shape;307;p12"/>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 name="Google Shape;308;p12"/>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 name="Google Shape;309;p12"/>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 name="Google Shape;310;p12"/>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 name="Google Shape;311;p12"/>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 name="Google Shape;312;p12"/>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 name="Google Shape;313;p12"/>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4" name="Google Shape;314;p12"/>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 name="Google Shape;315;p12"/>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 name="Google Shape;316;p12"/>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 name="Google Shape;317;p12"/>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8" name="Google Shape;318;p12"/>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9" name="Google Shape;319;p12"/>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 name="Google Shape;320;p12"/>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1" name="Google Shape;321;p12"/>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2" name="Google Shape;322;p12"/>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 name="Google Shape;323;p12"/>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 name="Google Shape;324;p12"/>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5" name="Google Shape;325;p12"/>
          <p:cNvGrpSpPr/>
          <p:nvPr/>
        </p:nvGrpSpPr>
        <p:grpSpPr>
          <a:xfrm>
            <a:off x="7718948" y="1699589"/>
            <a:ext cx="3674476" cy="3470421"/>
            <a:chOff x="697883" y="1816768"/>
            <a:chExt cx="3674476" cy="3470421"/>
          </a:xfrm>
        </p:grpSpPr>
        <p:sp>
          <p:nvSpPr>
            <p:cNvPr id="326" name="Google Shape;326;p12"/>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 name="Google Shape;327;p12"/>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 name="Google Shape;328;p12"/>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29" name="Google Shape;329;p12"/>
          <p:cNvSpPr txBox="1"/>
          <p:nvPr>
            <p:ph type="title"/>
          </p:nvPr>
        </p:nvSpPr>
        <p:spPr>
          <a:xfrm rot="5400000">
            <a:off x="8329814" y="1827548"/>
            <a:ext cx="2456442" cy="3501195"/>
          </a:xfrm>
          <a:prstGeom prst="rect">
            <a:avLst/>
          </a:prstGeom>
          <a:noFill/>
          <a:ln>
            <a:noFill/>
          </a:ln>
        </p:spPr>
        <p:txBody>
          <a:bodyPr anchorCtr="0" anchor="ctr" bIns="228600" lIns="228600" spcFirstLastPara="1" rIns="228600" wrap="square" tIns="228600">
            <a:noAutofit/>
          </a:bodyPr>
          <a:lstStyle>
            <a:lvl1pPr lvl="0" algn="l">
              <a:lnSpc>
                <a:spcPct val="80000"/>
              </a:lnSpc>
              <a:spcBef>
                <a:spcPts val="0"/>
              </a:spcBef>
              <a:spcAft>
                <a:spcPts val="0"/>
              </a:spcAft>
              <a:buClr>
                <a:srgbClr val="FFFEFF"/>
              </a:buClr>
              <a:buSzPts val="4000"/>
              <a:buFont typeface="Calibri"/>
              <a:buNone/>
              <a:defRPr>
                <a:solidFill>
                  <a:srgbClr val="FFFE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0" name="Google Shape;330;p12"/>
          <p:cNvSpPr txBox="1"/>
          <p:nvPr>
            <p:ph idx="1" type="body"/>
          </p:nvPr>
        </p:nvSpPr>
        <p:spPr>
          <a:xfrm rot="5400000">
            <a:off x="1308406" y="292784"/>
            <a:ext cx="5257303" cy="6268622"/>
          </a:xfrm>
          <a:prstGeom prst="rect">
            <a:avLst/>
          </a:prstGeom>
          <a:noFill/>
          <a:ln>
            <a:noFill/>
          </a:ln>
        </p:spPr>
        <p:txBody>
          <a:bodyPr anchorCtr="0" anchor="t" bIns="45700" lIns="91425" spcFirstLastPara="1" rIns="91425" wrap="square" tIns="45700">
            <a:no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331" name="Google Shape;331;p12"/>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2" name="Google Shape;332;p12"/>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3" name="Google Shape;333;p12"/>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1" name="Shape 41"/>
        <p:cNvGrpSpPr/>
        <p:nvPr/>
      </p:nvGrpSpPr>
      <p:grpSpPr>
        <a:xfrm>
          <a:off x="0" y="0"/>
          <a:ext cx="0" cy="0"/>
          <a:chOff x="0" y="0"/>
          <a:chExt cx="0" cy="0"/>
        </a:xfrm>
      </p:grpSpPr>
      <p:grpSp>
        <p:nvGrpSpPr>
          <p:cNvPr id="42" name="Google Shape;42;p3"/>
          <p:cNvGrpSpPr/>
          <p:nvPr/>
        </p:nvGrpSpPr>
        <p:grpSpPr>
          <a:xfrm>
            <a:off x="-417513" y="0"/>
            <a:ext cx="12584114" cy="6853238"/>
            <a:chOff x="-417513" y="0"/>
            <a:chExt cx="12584114" cy="6853238"/>
          </a:xfrm>
        </p:grpSpPr>
        <p:sp>
          <p:nvSpPr>
            <p:cNvPr id="43" name="Google Shape;43;p3"/>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3"/>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3"/>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3"/>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3"/>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3"/>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3"/>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 name="Google Shape;50;p3"/>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3"/>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3"/>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3"/>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3"/>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3"/>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3"/>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3"/>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3"/>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3"/>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 name="Google Shape;60;p3"/>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3"/>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3"/>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3"/>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4" name="Google Shape;64;p3"/>
          <p:cNvGrpSpPr/>
          <p:nvPr/>
        </p:nvGrpSpPr>
        <p:grpSpPr>
          <a:xfrm>
            <a:off x="800144" y="1699589"/>
            <a:ext cx="3674476" cy="3470421"/>
            <a:chOff x="697883" y="1816768"/>
            <a:chExt cx="3674476" cy="3470421"/>
          </a:xfrm>
        </p:grpSpPr>
        <p:sp>
          <p:nvSpPr>
            <p:cNvPr id="65" name="Google Shape;65;p3"/>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3"/>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3"/>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8" name="Google Shape;68;p3"/>
          <p:cNvSpPr txBox="1"/>
          <p:nvPr>
            <p:ph type="title"/>
          </p:nvPr>
        </p:nvSpPr>
        <p:spPr>
          <a:xfrm>
            <a:off x="888631" y="2349925"/>
            <a:ext cx="3498979" cy="2456442"/>
          </a:xfrm>
          <a:prstGeom prst="rect">
            <a:avLst/>
          </a:prstGeom>
          <a:noFill/>
          <a:ln>
            <a:noFill/>
          </a:ln>
        </p:spPr>
        <p:txBody>
          <a:bodyPr anchorCtr="0" anchor="ctr" bIns="228600" lIns="228600" spcFirstLastPara="1" rIns="228600" wrap="square" tIns="228600">
            <a:no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3"/>
          <p:cNvSpPr txBox="1"/>
          <p:nvPr>
            <p:ph idx="1" type="body"/>
          </p:nvPr>
        </p:nvSpPr>
        <p:spPr>
          <a:xfrm>
            <a:off x="5118447" y="803186"/>
            <a:ext cx="6281873" cy="5248622"/>
          </a:xfrm>
          <a:prstGeom prst="rect">
            <a:avLst/>
          </a:prstGeom>
          <a:noFill/>
          <a:ln>
            <a:noFill/>
          </a:ln>
        </p:spPr>
        <p:txBody>
          <a:bodyPr anchorCtr="0" anchor="ctr" bIns="45700" lIns="91425" spcFirstLastPara="1" rIns="91425" wrap="square" tIns="45700">
            <a:no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70" name="Google Shape;70;p3"/>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3" name="Shape 73"/>
        <p:cNvGrpSpPr/>
        <p:nvPr/>
      </p:nvGrpSpPr>
      <p:grpSpPr>
        <a:xfrm>
          <a:off x="0" y="0"/>
          <a:ext cx="0" cy="0"/>
          <a:chOff x="0" y="0"/>
          <a:chExt cx="0" cy="0"/>
        </a:xfrm>
      </p:grpSpPr>
      <p:grpSp>
        <p:nvGrpSpPr>
          <p:cNvPr id="74" name="Google Shape;74;p4"/>
          <p:cNvGrpSpPr/>
          <p:nvPr/>
        </p:nvGrpSpPr>
        <p:grpSpPr>
          <a:xfrm>
            <a:off x="-329674" y="-59376"/>
            <a:ext cx="12515851" cy="6923798"/>
            <a:chOff x="-329674" y="-51881"/>
            <a:chExt cx="12515851" cy="6923798"/>
          </a:xfrm>
        </p:grpSpPr>
        <p:sp>
          <p:nvSpPr>
            <p:cNvPr id="75" name="Google Shape;75;p4"/>
            <p:cNvSpPr/>
            <p:nvPr/>
          </p:nvSpPr>
          <p:spPr>
            <a:xfrm>
              <a:off x="-329674" y="1298404"/>
              <a:ext cx="9702800" cy="5573512"/>
            </a:xfrm>
            <a:custGeom>
              <a:rect b="b" l="l" r="r" t="t"/>
              <a:pathLst>
                <a:path extrusionOk="0" h="1169" w="2038">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4"/>
            <p:cNvSpPr/>
            <p:nvPr/>
          </p:nvSpPr>
          <p:spPr>
            <a:xfrm>
              <a:off x="670451" y="2018236"/>
              <a:ext cx="7373938" cy="4848892"/>
            </a:xfrm>
            <a:custGeom>
              <a:rect b="b" l="l" r="r" t="t"/>
              <a:pathLst>
                <a:path extrusionOk="0" h="1017" w="1549">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4"/>
            <p:cNvSpPr/>
            <p:nvPr/>
          </p:nvSpPr>
          <p:spPr>
            <a:xfrm>
              <a:off x="251351" y="1788400"/>
              <a:ext cx="8035925" cy="5083516"/>
            </a:xfrm>
            <a:custGeom>
              <a:rect b="b" l="l" r="r" t="t"/>
              <a:pathLst>
                <a:path extrusionOk="0" h="1066" w="1688">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 name="Google Shape;78;p4"/>
            <p:cNvSpPr/>
            <p:nvPr/>
          </p:nvSpPr>
          <p:spPr>
            <a:xfrm>
              <a:off x="-1061" y="549842"/>
              <a:ext cx="10334625" cy="6322075"/>
            </a:xfrm>
            <a:custGeom>
              <a:rect b="b" l="l" r="r" t="t"/>
              <a:pathLst>
                <a:path extrusionOk="0" h="1326" w="2171">
                  <a:moveTo>
                    <a:pt x="1873" y="1326"/>
                  </a:moveTo>
                  <a:cubicBezTo>
                    <a:pt x="2171" y="1045"/>
                    <a:pt x="1825" y="678"/>
                    <a:pt x="1609" y="473"/>
                  </a:cubicBezTo>
                  <a:cubicBezTo>
                    <a:pt x="1406" y="281"/>
                    <a:pt x="1159" y="116"/>
                    <a:pt x="880" y="63"/>
                  </a:cubicBezTo>
                  <a:cubicBezTo>
                    <a:pt x="545" y="0"/>
                    <a:pt x="214" y="161"/>
                    <a:pt x="0" y="42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p4"/>
            <p:cNvSpPr/>
            <p:nvPr/>
          </p:nvSpPr>
          <p:spPr>
            <a:xfrm>
              <a:off x="3701" y="6186246"/>
              <a:ext cx="504825" cy="681527"/>
            </a:xfrm>
            <a:custGeom>
              <a:rect b="b" l="l" r="r" t="t"/>
              <a:pathLst>
                <a:path extrusionOk="0" h="143" w="106">
                  <a:moveTo>
                    <a:pt x="0" y="0"/>
                  </a:moveTo>
                  <a:cubicBezTo>
                    <a:pt x="35" y="54"/>
                    <a:pt x="70" y="101"/>
                    <a:pt x="106" y="14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4"/>
            <p:cNvSpPr/>
            <p:nvPr/>
          </p:nvSpPr>
          <p:spPr>
            <a:xfrm>
              <a:off x="-1061" y="-51881"/>
              <a:ext cx="11091863" cy="6923796"/>
            </a:xfrm>
            <a:custGeom>
              <a:rect b="b" l="l" r="r" t="t"/>
              <a:pathLst>
                <a:path extrusionOk="0" h="1452" w="2330">
                  <a:moveTo>
                    <a:pt x="2046" y="1452"/>
                  </a:moveTo>
                  <a:cubicBezTo>
                    <a:pt x="2330" y="1153"/>
                    <a:pt x="2049" y="821"/>
                    <a:pt x="1813" y="601"/>
                  </a:cubicBezTo>
                  <a:cubicBezTo>
                    <a:pt x="1569" y="375"/>
                    <a:pt x="1282" y="179"/>
                    <a:pt x="956" y="97"/>
                  </a:cubicBezTo>
                  <a:cubicBezTo>
                    <a:pt x="572" y="0"/>
                    <a:pt x="292" y="101"/>
                    <a:pt x="0" y="366"/>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4"/>
            <p:cNvSpPr/>
            <p:nvPr/>
          </p:nvSpPr>
          <p:spPr>
            <a:xfrm>
              <a:off x="5426601" y="5579"/>
              <a:ext cx="5788025" cy="6847184"/>
            </a:xfrm>
            <a:custGeom>
              <a:rect b="b" l="l" r="r" t="t"/>
              <a:pathLst>
                <a:path extrusionOk="0" h="1436" w="1216">
                  <a:moveTo>
                    <a:pt x="1094" y="1436"/>
                  </a:moveTo>
                  <a:cubicBezTo>
                    <a:pt x="1216" y="1114"/>
                    <a:pt x="904" y="770"/>
                    <a:pt x="709" y="551"/>
                  </a:cubicBezTo>
                  <a:cubicBezTo>
                    <a:pt x="509" y="327"/>
                    <a:pt x="274" y="127"/>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4"/>
            <p:cNvSpPr/>
            <p:nvPr/>
          </p:nvSpPr>
          <p:spPr>
            <a:xfrm>
              <a:off x="-1061" y="5579"/>
              <a:ext cx="1057275" cy="614491"/>
            </a:xfrm>
            <a:custGeom>
              <a:rect b="b" l="l" r="r" t="t"/>
              <a:pathLst>
                <a:path extrusionOk="0" h="129" w="222">
                  <a:moveTo>
                    <a:pt x="222" y="0"/>
                  </a:moveTo>
                  <a:cubicBezTo>
                    <a:pt x="152" y="35"/>
                    <a:pt x="76" y="78"/>
                    <a:pt x="0" y="12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4"/>
            <p:cNvSpPr/>
            <p:nvPr/>
          </p:nvSpPr>
          <p:spPr>
            <a:xfrm>
              <a:off x="5821889" y="5579"/>
              <a:ext cx="5588000" cy="6866337"/>
            </a:xfrm>
            <a:custGeom>
              <a:rect b="b" l="l" r="r" t="t"/>
              <a:pathLst>
                <a:path extrusionOk="0" h="1440" w="1174">
                  <a:moveTo>
                    <a:pt x="1067" y="1440"/>
                  </a:moveTo>
                  <a:cubicBezTo>
                    <a:pt x="1174" y="1124"/>
                    <a:pt x="887" y="797"/>
                    <a:pt x="698" y="577"/>
                  </a:cubicBezTo>
                  <a:cubicBezTo>
                    <a:pt x="500" y="348"/>
                    <a:pt x="270" y="14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p4"/>
            <p:cNvSpPr/>
            <p:nvPr/>
          </p:nvSpPr>
          <p:spPr>
            <a:xfrm>
              <a:off x="3701" y="790"/>
              <a:ext cx="595313" cy="352734"/>
            </a:xfrm>
            <a:custGeom>
              <a:rect b="b" l="l" r="r" t="t"/>
              <a:pathLst>
                <a:path extrusionOk="0" h="74" w="125">
                  <a:moveTo>
                    <a:pt x="125" y="0"/>
                  </a:moveTo>
                  <a:cubicBezTo>
                    <a:pt x="85" y="22"/>
                    <a:pt x="43" y="47"/>
                    <a:pt x="0" y="74"/>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4"/>
            <p:cNvSpPr/>
            <p:nvPr/>
          </p:nvSpPr>
          <p:spPr>
            <a:xfrm>
              <a:off x="6012389" y="5579"/>
              <a:ext cx="5497513" cy="6866337"/>
            </a:xfrm>
            <a:custGeom>
              <a:rect b="b" l="l" r="r" t="t"/>
              <a:pathLst>
                <a:path extrusionOk="0" h="1440" w="1155">
                  <a:moveTo>
                    <a:pt x="1056" y="1440"/>
                  </a:moveTo>
                  <a:cubicBezTo>
                    <a:pt x="1155" y="1123"/>
                    <a:pt x="875" y="801"/>
                    <a:pt x="686" y="580"/>
                  </a:cubicBezTo>
                  <a:cubicBezTo>
                    <a:pt x="491" y="352"/>
                    <a:pt x="264" y="145"/>
                    <a:pt x="0" y="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Google Shape;86;p4"/>
            <p:cNvSpPr/>
            <p:nvPr/>
          </p:nvSpPr>
          <p:spPr>
            <a:xfrm>
              <a:off x="-1061" y="5579"/>
              <a:ext cx="357188" cy="213875"/>
            </a:xfrm>
            <a:custGeom>
              <a:rect b="b" l="l" r="r" t="t"/>
              <a:pathLst>
                <a:path extrusionOk="0" h="45" w="75">
                  <a:moveTo>
                    <a:pt x="75" y="0"/>
                  </a:moveTo>
                  <a:cubicBezTo>
                    <a:pt x="50" y="14"/>
                    <a:pt x="25" y="29"/>
                    <a:pt x="0" y="45"/>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4"/>
            <p:cNvSpPr/>
            <p:nvPr/>
          </p:nvSpPr>
          <p:spPr>
            <a:xfrm>
              <a:off x="6210826" y="790"/>
              <a:ext cx="5522913" cy="6871126"/>
            </a:xfrm>
            <a:custGeom>
              <a:rect b="b" l="l" r="r" t="t"/>
              <a:pathLst>
                <a:path extrusionOk="0" h="1441" w="1160">
                  <a:moveTo>
                    <a:pt x="1053" y="1441"/>
                  </a:moveTo>
                  <a:cubicBezTo>
                    <a:pt x="1160" y="1129"/>
                    <a:pt x="892" y="817"/>
                    <a:pt x="705" y="599"/>
                  </a:cubicBezTo>
                  <a:cubicBezTo>
                    <a:pt x="503" y="365"/>
                    <a:pt x="270" y="152"/>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4"/>
            <p:cNvSpPr/>
            <p:nvPr/>
          </p:nvSpPr>
          <p:spPr>
            <a:xfrm>
              <a:off x="6463239" y="5579"/>
              <a:ext cx="5413375" cy="6866337"/>
            </a:xfrm>
            <a:custGeom>
              <a:rect b="b" l="l" r="r" t="t"/>
              <a:pathLst>
                <a:path extrusionOk="0" h="1440" w="1137">
                  <a:moveTo>
                    <a:pt x="1040" y="1440"/>
                  </a:moveTo>
                  <a:cubicBezTo>
                    <a:pt x="1137" y="1131"/>
                    <a:pt x="883" y="828"/>
                    <a:pt x="698" y="611"/>
                  </a:cubicBezTo>
                  <a:cubicBezTo>
                    <a:pt x="498" y="375"/>
                    <a:pt x="268" y="159"/>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 name="Google Shape;89;p4"/>
            <p:cNvSpPr/>
            <p:nvPr/>
          </p:nvSpPr>
          <p:spPr>
            <a:xfrm>
              <a:off x="6877576" y="5579"/>
              <a:ext cx="5037138" cy="6861550"/>
            </a:xfrm>
            <a:custGeom>
              <a:rect b="b" l="l" r="r" t="t"/>
              <a:pathLst>
                <a:path extrusionOk="0" h="1439" w="1058">
                  <a:moveTo>
                    <a:pt x="1011" y="1439"/>
                  </a:moveTo>
                  <a:cubicBezTo>
                    <a:pt x="1058" y="1131"/>
                    <a:pt x="825" y="841"/>
                    <a:pt x="648" y="617"/>
                  </a:cubicBezTo>
                  <a:cubicBezTo>
                    <a:pt x="462" y="383"/>
                    <a:pt x="248" y="16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 name="Google Shape;90;p4"/>
            <p:cNvSpPr/>
            <p:nvPr/>
          </p:nvSpPr>
          <p:spPr>
            <a:xfrm>
              <a:off x="8768289" y="5579"/>
              <a:ext cx="3417888" cy="2742066"/>
            </a:xfrm>
            <a:custGeom>
              <a:rect b="b" l="l" r="r" t="t"/>
              <a:pathLst>
                <a:path extrusionOk="0" h="575" w="718">
                  <a:moveTo>
                    <a:pt x="718" y="575"/>
                  </a:moveTo>
                  <a:cubicBezTo>
                    <a:pt x="500" y="360"/>
                    <a:pt x="260" y="163"/>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4"/>
            <p:cNvSpPr/>
            <p:nvPr/>
          </p:nvSpPr>
          <p:spPr>
            <a:xfrm>
              <a:off x="9235014" y="10367"/>
              <a:ext cx="2951163" cy="2555325"/>
            </a:xfrm>
            <a:custGeom>
              <a:rect b="b" l="l" r="r" t="t"/>
              <a:pathLst>
                <a:path extrusionOk="0" h="536" w="620">
                  <a:moveTo>
                    <a:pt x="620" y="536"/>
                  </a:moveTo>
                  <a:cubicBezTo>
                    <a:pt x="404" y="314"/>
                    <a:pt x="196" y="13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4"/>
            <p:cNvSpPr/>
            <p:nvPr/>
          </p:nvSpPr>
          <p:spPr>
            <a:xfrm>
              <a:off x="10020826" y="5579"/>
              <a:ext cx="2165350" cy="1358265"/>
            </a:xfrm>
            <a:custGeom>
              <a:rect b="b" l="l" r="r" t="t"/>
              <a:pathLst>
                <a:path extrusionOk="0" h="285" w="455">
                  <a:moveTo>
                    <a:pt x="0" y="0"/>
                  </a:moveTo>
                  <a:cubicBezTo>
                    <a:pt x="153" y="85"/>
                    <a:pt x="308" y="180"/>
                    <a:pt x="455" y="285"/>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 name="Google Shape;93;p4"/>
            <p:cNvSpPr/>
            <p:nvPr/>
          </p:nvSpPr>
          <p:spPr>
            <a:xfrm>
              <a:off x="11290826" y="5579"/>
              <a:ext cx="895350" cy="534687"/>
            </a:xfrm>
            <a:custGeom>
              <a:rect b="b" l="l" r="r" t="t"/>
              <a:pathLst>
                <a:path extrusionOk="0" h="112" w="188">
                  <a:moveTo>
                    <a:pt x="0" y="0"/>
                  </a:moveTo>
                  <a:cubicBezTo>
                    <a:pt x="63" y="36"/>
                    <a:pt x="126" y="73"/>
                    <a:pt x="188" y="112"/>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94" name="Google Shape;94;p4"/>
          <p:cNvGrpSpPr/>
          <p:nvPr/>
        </p:nvGrpSpPr>
        <p:grpSpPr>
          <a:xfrm>
            <a:off x="3259545" y="1186483"/>
            <a:ext cx="5666145" cy="4477933"/>
            <a:chOff x="3259545" y="1186483"/>
            <a:chExt cx="5666145" cy="4477933"/>
          </a:xfrm>
        </p:grpSpPr>
        <p:sp>
          <p:nvSpPr>
            <p:cNvPr id="95" name="Google Shape;95;p4"/>
            <p:cNvSpPr/>
            <p:nvPr/>
          </p:nvSpPr>
          <p:spPr>
            <a:xfrm>
              <a:off x="3259545" y="1186483"/>
              <a:ext cx="5657881" cy="716184"/>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 name="Google Shape;96;p4"/>
            <p:cNvSpPr/>
            <p:nvPr/>
          </p:nvSpPr>
          <p:spPr>
            <a:xfrm rot="10800000">
              <a:off x="5892384" y="5313353"/>
              <a:ext cx="407233" cy="35106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4"/>
            <p:cNvSpPr/>
            <p:nvPr/>
          </p:nvSpPr>
          <p:spPr>
            <a:xfrm>
              <a:off x="3259545" y="1991156"/>
              <a:ext cx="5666145" cy="3322196"/>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8" name="Google Shape;98;p4"/>
          <p:cNvSpPr txBox="1"/>
          <p:nvPr>
            <p:ph type="title"/>
          </p:nvPr>
        </p:nvSpPr>
        <p:spPr>
          <a:xfrm>
            <a:off x="3344216" y="2074730"/>
            <a:ext cx="5490224" cy="1689390"/>
          </a:xfrm>
          <a:prstGeom prst="rect">
            <a:avLst/>
          </a:prstGeom>
          <a:noFill/>
          <a:ln>
            <a:noFill/>
          </a:ln>
        </p:spPr>
        <p:txBody>
          <a:bodyPr anchorCtr="0" anchor="b" bIns="0" lIns="228600" spcFirstLastPara="1" rIns="228600" wrap="square" tIns="228600">
            <a:noAutofit/>
          </a:bodyPr>
          <a:lstStyle>
            <a:lvl1pPr lvl="0" algn="ctr">
              <a:lnSpc>
                <a:spcPct val="85000"/>
              </a:lnSpc>
              <a:spcBef>
                <a:spcPts val="0"/>
              </a:spcBef>
              <a:spcAft>
                <a:spcPts val="0"/>
              </a:spcAft>
              <a:buClr>
                <a:srgbClr val="FFFEFF"/>
              </a:buClr>
              <a:buSzPts val="4400"/>
              <a:buFont typeface="Calibri"/>
              <a:buNone/>
              <a:defRPr sz="4400">
                <a:solidFill>
                  <a:srgbClr val="FFFE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4"/>
          <p:cNvSpPr txBox="1"/>
          <p:nvPr>
            <p:ph idx="1" type="body"/>
          </p:nvPr>
        </p:nvSpPr>
        <p:spPr>
          <a:xfrm>
            <a:off x="3344215" y="3846851"/>
            <a:ext cx="5490223" cy="1383770"/>
          </a:xfrm>
          <a:prstGeom prst="rect">
            <a:avLst/>
          </a:prstGeom>
          <a:noFill/>
          <a:ln>
            <a:noFill/>
          </a:ln>
        </p:spPr>
        <p:txBody>
          <a:bodyPr anchorCtr="0" anchor="t" bIns="45700" lIns="91425" spcFirstLastPara="1" rIns="91425" wrap="square" tIns="0">
            <a:noAutofit/>
          </a:bodyPr>
          <a:lstStyle>
            <a:lvl1pPr indent="-228600" lvl="0" marL="457200" algn="ctr">
              <a:lnSpc>
                <a:spcPct val="120000"/>
              </a:lnSpc>
              <a:spcBef>
                <a:spcPts val="1000"/>
              </a:spcBef>
              <a:spcAft>
                <a:spcPts val="0"/>
              </a:spcAft>
              <a:buSzPts val="1980"/>
              <a:buNone/>
              <a:defRPr sz="1800">
                <a:solidFill>
                  <a:srgbClr val="FFFEFF"/>
                </a:solidFill>
              </a:defRPr>
            </a:lvl1pPr>
            <a:lvl2pPr indent="-228600" lvl="1" marL="914400" algn="l">
              <a:lnSpc>
                <a:spcPct val="120000"/>
              </a:lnSpc>
              <a:spcBef>
                <a:spcPts val="500"/>
              </a:spcBef>
              <a:spcAft>
                <a:spcPts val="0"/>
              </a:spcAft>
              <a:buSzPts val="1980"/>
              <a:buNone/>
              <a:defRPr sz="1800">
                <a:solidFill>
                  <a:srgbClr val="888888"/>
                </a:solidFill>
              </a:defRPr>
            </a:lvl2pPr>
            <a:lvl3pPr indent="-228600" lvl="2" marL="1371600" algn="l">
              <a:lnSpc>
                <a:spcPct val="120000"/>
              </a:lnSpc>
              <a:spcBef>
                <a:spcPts val="500"/>
              </a:spcBef>
              <a:spcAft>
                <a:spcPts val="0"/>
              </a:spcAft>
              <a:buSzPts val="1980"/>
              <a:buNone/>
              <a:defRPr sz="1800">
                <a:solidFill>
                  <a:srgbClr val="888888"/>
                </a:solidFill>
              </a:defRPr>
            </a:lvl3pPr>
            <a:lvl4pPr indent="-228600" lvl="3" marL="1828800" algn="l">
              <a:lnSpc>
                <a:spcPct val="120000"/>
              </a:lnSpc>
              <a:spcBef>
                <a:spcPts val="500"/>
              </a:spcBef>
              <a:spcAft>
                <a:spcPts val="0"/>
              </a:spcAft>
              <a:buSzPts val="1760"/>
              <a:buNone/>
              <a:defRPr sz="1600">
                <a:solidFill>
                  <a:srgbClr val="888888"/>
                </a:solidFill>
              </a:defRPr>
            </a:lvl4pPr>
            <a:lvl5pPr indent="-228600" lvl="4" marL="2286000" algn="l">
              <a:lnSpc>
                <a:spcPct val="120000"/>
              </a:lnSpc>
              <a:spcBef>
                <a:spcPts val="500"/>
              </a:spcBef>
              <a:spcAft>
                <a:spcPts val="0"/>
              </a:spcAft>
              <a:buSzPts val="1760"/>
              <a:buNone/>
              <a:defRPr sz="1600">
                <a:solidFill>
                  <a:srgbClr val="888888"/>
                </a:solidFill>
              </a:defRPr>
            </a:lvl5pPr>
            <a:lvl6pPr indent="-228600" lvl="5" marL="2743200" algn="l">
              <a:lnSpc>
                <a:spcPct val="120000"/>
              </a:lnSpc>
              <a:spcBef>
                <a:spcPts val="500"/>
              </a:spcBef>
              <a:spcAft>
                <a:spcPts val="0"/>
              </a:spcAft>
              <a:buSzPts val="1760"/>
              <a:buNone/>
              <a:defRPr sz="1600">
                <a:solidFill>
                  <a:srgbClr val="888888"/>
                </a:solidFill>
              </a:defRPr>
            </a:lvl6pPr>
            <a:lvl7pPr indent="-228600" lvl="6" marL="3200400" algn="l">
              <a:lnSpc>
                <a:spcPct val="120000"/>
              </a:lnSpc>
              <a:spcBef>
                <a:spcPts val="500"/>
              </a:spcBef>
              <a:spcAft>
                <a:spcPts val="0"/>
              </a:spcAft>
              <a:buSzPts val="1760"/>
              <a:buNone/>
              <a:defRPr sz="1600">
                <a:solidFill>
                  <a:srgbClr val="888888"/>
                </a:solidFill>
              </a:defRPr>
            </a:lvl7pPr>
            <a:lvl8pPr indent="-228600" lvl="7" marL="3657600" algn="l">
              <a:lnSpc>
                <a:spcPct val="120000"/>
              </a:lnSpc>
              <a:spcBef>
                <a:spcPts val="500"/>
              </a:spcBef>
              <a:spcAft>
                <a:spcPts val="0"/>
              </a:spcAft>
              <a:buSzPts val="1760"/>
              <a:buNone/>
              <a:defRPr sz="1600">
                <a:solidFill>
                  <a:srgbClr val="888888"/>
                </a:solidFill>
              </a:defRPr>
            </a:lvl8pPr>
            <a:lvl9pPr indent="-228600" lvl="8" marL="4114800" algn="l">
              <a:lnSpc>
                <a:spcPct val="120000"/>
              </a:lnSpc>
              <a:spcBef>
                <a:spcPts val="500"/>
              </a:spcBef>
              <a:spcAft>
                <a:spcPts val="0"/>
              </a:spcAft>
              <a:buSzPts val="1760"/>
              <a:buNone/>
              <a:defRPr sz="1600">
                <a:solidFill>
                  <a:srgbClr val="888888"/>
                </a:solidFill>
              </a:defRPr>
            </a:lvl9pPr>
          </a:lstStyle>
          <a:p/>
        </p:txBody>
      </p:sp>
      <p:sp>
        <p:nvSpPr>
          <p:cNvPr id="100" name="Google Shape;100;p4"/>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4"/>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4"/>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3" name="Shape 103"/>
        <p:cNvGrpSpPr/>
        <p:nvPr/>
      </p:nvGrpSpPr>
      <p:grpSpPr>
        <a:xfrm>
          <a:off x="0" y="0"/>
          <a:ext cx="0" cy="0"/>
          <a:chOff x="0" y="0"/>
          <a:chExt cx="0" cy="0"/>
        </a:xfrm>
      </p:grpSpPr>
      <p:grpSp>
        <p:nvGrpSpPr>
          <p:cNvPr id="104" name="Google Shape;104;p5"/>
          <p:cNvGrpSpPr/>
          <p:nvPr/>
        </p:nvGrpSpPr>
        <p:grpSpPr>
          <a:xfrm>
            <a:off x="-417513" y="0"/>
            <a:ext cx="12584114" cy="6853238"/>
            <a:chOff x="-417513" y="0"/>
            <a:chExt cx="12584114" cy="6853238"/>
          </a:xfrm>
        </p:grpSpPr>
        <p:sp>
          <p:nvSpPr>
            <p:cNvPr id="105" name="Google Shape;105;p5"/>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 name="Google Shape;106;p5"/>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5"/>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5"/>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5"/>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5"/>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5"/>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 name="Google Shape;112;p5"/>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5"/>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 name="Google Shape;114;p5"/>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5"/>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5"/>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5"/>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5"/>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5"/>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5"/>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5"/>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5"/>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5"/>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5"/>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5"/>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6" name="Google Shape;126;p5"/>
          <p:cNvGrpSpPr/>
          <p:nvPr/>
        </p:nvGrpSpPr>
        <p:grpSpPr>
          <a:xfrm>
            <a:off x="800144" y="1699589"/>
            <a:ext cx="3674476" cy="3470421"/>
            <a:chOff x="697883" y="1816768"/>
            <a:chExt cx="3674476" cy="3470421"/>
          </a:xfrm>
        </p:grpSpPr>
        <p:sp>
          <p:nvSpPr>
            <p:cNvPr id="127" name="Google Shape;127;p5"/>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5"/>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 name="Google Shape;129;p5"/>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0" name="Google Shape;130;p5"/>
          <p:cNvSpPr txBox="1"/>
          <p:nvPr>
            <p:ph type="title"/>
          </p:nvPr>
        </p:nvSpPr>
        <p:spPr>
          <a:xfrm>
            <a:off x="889000" y="2339669"/>
            <a:ext cx="3500828" cy="2470065"/>
          </a:xfrm>
          <a:prstGeom prst="rect">
            <a:avLst/>
          </a:prstGeom>
          <a:noFill/>
          <a:ln>
            <a:noFill/>
          </a:ln>
        </p:spPr>
        <p:txBody>
          <a:bodyPr anchorCtr="0" anchor="ctr" bIns="91425" lIns="91425" spcFirstLastPara="1" rIns="91425" wrap="square" tIns="91425">
            <a:no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5"/>
          <p:cNvSpPr txBox="1"/>
          <p:nvPr>
            <p:ph idx="1" type="body"/>
          </p:nvPr>
        </p:nvSpPr>
        <p:spPr>
          <a:xfrm>
            <a:off x="5120878" y="803187"/>
            <a:ext cx="6269591" cy="2382651"/>
          </a:xfrm>
          <a:prstGeom prst="rect">
            <a:avLst/>
          </a:prstGeom>
          <a:noFill/>
          <a:ln>
            <a:noFill/>
          </a:ln>
        </p:spPr>
        <p:txBody>
          <a:bodyPr anchorCtr="0" anchor="t" bIns="45700" lIns="91425" spcFirstLastPara="1" rIns="91425" wrap="square" tIns="45700">
            <a:no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132" name="Google Shape;132;p5"/>
          <p:cNvSpPr txBox="1"/>
          <p:nvPr>
            <p:ph idx="2" type="body"/>
          </p:nvPr>
        </p:nvSpPr>
        <p:spPr>
          <a:xfrm>
            <a:off x="5118447" y="3672162"/>
            <a:ext cx="6272022" cy="2383586"/>
          </a:xfrm>
          <a:prstGeom prst="rect">
            <a:avLst/>
          </a:prstGeom>
          <a:noFill/>
          <a:ln>
            <a:noFill/>
          </a:ln>
        </p:spPr>
        <p:txBody>
          <a:bodyPr anchorCtr="0" anchor="t" bIns="45700" lIns="91425" spcFirstLastPara="1" rIns="91425" wrap="square" tIns="45700">
            <a:no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133" name="Google Shape;133;p5"/>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p5"/>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5"/>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36" name="Shape 136"/>
        <p:cNvGrpSpPr/>
        <p:nvPr/>
      </p:nvGrpSpPr>
      <p:grpSpPr>
        <a:xfrm>
          <a:off x="0" y="0"/>
          <a:ext cx="0" cy="0"/>
          <a:chOff x="0" y="0"/>
          <a:chExt cx="0" cy="0"/>
        </a:xfrm>
      </p:grpSpPr>
      <p:grpSp>
        <p:nvGrpSpPr>
          <p:cNvPr id="137" name="Google Shape;137;p6"/>
          <p:cNvGrpSpPr/>
          <p:nvPr/>
        </p:nvGrpSpPr>
        <p:grpSpPr>
          <a:xfrm>
            <a:off x="-417513" y="0"/>
            <a:ext cx="12584114" cy="6853238"/>
            <a:chOff x="-417513" y="0"/>
            <a:chExt cx="12584114" cy="6853238"/>
          </a:xfrm>
        </p:grpSpPr>
        <p:sp>
          <p:nvSpPr>
            <p:cNvPr id="138" name="Google Shape;138;p6"/>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 name="Google Shape;139;p6"/>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 name="Google Shape;140;p6"/>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 name="Google Shape;141;p6"/>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6"/>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6"/>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 name="Google Shape;144;p6"/>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6"/>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6"/>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6"/>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6"/>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6"/>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 name="Google Shape;150;p6"/>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p6"/>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 name="Google Shape;152;p6"/>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3" name="Google Shape;153;p6"/>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6"/>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p6"/>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6"/>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 name="Google Shape;157;p6"/>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 name="Google Shape;158;p6"/>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59" name="Google Shape;159;p6"/>
          <p:cNvGrpSpPr/>
          <p:nvPr/>
        </p:nvGrpSpPr>
        <p:grpSpPr>
          <a:xfrm>
            <a:off x="800144" y="1699589"/>
            <a:ext cx="3674476" cy="3470421"/>
            <a:chOff x="697883" y="1816768"/>
            <a:chExt cx="3674476" cy="3470421"/>
          </a:xfrm>
        </p:grpSpPr>
        <p:sp>
          <p:nvSpPr>
            <p:cNvPr id="160" name="Google Shape;160;p6"/>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 name="Google Shape;161;p6"/>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 name="Google Shape;162;p6"/>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3" name="Google Shape;163;p6"/>
          <p:cNvSpPr txBox="1"/>
          <p:nvPr>
            <p:ph type="title"/>
          </p:nvPr>
        </p:nvSpPr>
        <p:spPr>
          <a:xfrm>
            <a:off x="889001" y="2363915"/>
            <a:ext cx="3500828" cy="2460497"/>
          </a:xfrm>
          <a:prstGeom prst="rect">
            <a:avLst/>
          </a:prstGeom>
          <a:noFill/>
          <a:ln>
            <a:noFill/>
          </a:ln>
        </p:spPr>
        <p:txBody>
          <a:bodyPr anchorCtr="0" anchor="ctr" bIns="91425" lIns="91425" spcFirstLastPara="1" rIns="91425" wrap="square" tIns="91425">
            <a:no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4" name="Google Shape;164;p6"/>
          <p:cNvSpPr txBox="1"/>
          <p:nvPr>
            <p:ph idx="1" type="body"/>
          </p:nvPr>
        </p:nvSpPr>
        <p:spPr>
          <a:xfrm>
            <a:off x="5125137" y="803185"/>
            <a:ext cx="6265088" cy="6858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2420"/>
              <a:buNone/>
              <a:defRPr b="0" sz="2200" cap="none">
                <a:solidFill>
                  <a:schemeClr val="accent1"/>
                </a:solidFill>
              </a:defRPr>
            </a:lvl1pPr>
            <a:lvl2pPr indent="-228600" lvl="1" marL="914400" algn="l">
              <a:lnSpc>
                <a:spcPct val="120000"/>
              </a:lnSpc>
              <a:spcBef>
                <a:spcPts val="500"/>
              </a:spcBef>
              <a:spcAft>
                <a:spcPts val="0"/>
              </a:spcAft>
              <a:buSzPts val="2200"/>
              <a:buNone/>
              <a:defRPr b="1" sz="2000"/>
            </a:lvl2pPr>
            <a:lvl3pPr indent="-228600" lvl="2" marL="1371600" algn="l">
              <a:lnSpc>
                <a:spcPct val="120000"/>
              </a:lnSpc>
              <a:spcBef>
                <a:spcPts val="500"/>
              </a:spcBef>
              <a:spcAft>
                <a:spcPts val="0"/>
              </a:spcAft>
              <a:buSzPts val="1980"/>
              <a:buNone/>
              <a:defRPr b="1" sz="1800"/>
            </a:lvl3pPr>
            <a:lvl4pPr indent="-228600" lvl="3" marL="1828800" algn="l">
              <a:lnSpc>
                <a:spcPct val="120000"/>
              </a:lnSpc>
              <a:spcBef>
                <a:spcPts val="500"/>
              </a:spcBef>
              <a:spcAft>
                <a:spcPts val="0"/>
              </a:spcAft>
              <a:buSzPts val="1760"/>
              <a:buNone/>
              <a:defRPr b="1" sz="1600"/>
            </a:lvl4pPr>
            <a:lvl5pPr indent="-228600" lvl="4" marL="2286000" algn="l">
              <a:lnSpc>
                <a:spcPct val="120000"/>
              </a:lnSpc>
              <a:spcBef>
                <a:spcPts val="500"/>
              </a:spcBef>
              <a:spcAft>
                <a:spcPts val="0"/>
              </a:spcAft>
              <a:buSzPts val="1760"/>
              <a:buNone/>
              <a:defRPr b="1" sz="1600"/>
            </a:lvl5pPr>
            <a:lvl6pPr indent="-228600" lvl="5" marL="2743200" algn="l">
              <a:lnSpc>
                <a:spcPct val="120000"/>
              </a:lnSpc>
              <a:spcBef>
                <a:spcPts val="500"/>
              </a:spcBef>
              <a:spcAft>
                <a:spcPts val="0"/>
              </a:spcAft>
              <a:buSzPts val="1760"/>
              <a:buNone/>
              <a:defRPr b="1" sz="1600"/>
            </a:lvl6pPr>
            <a:lvl7pPr indent="-228600" lvl="6" marL="3200400" algn="l">
              <a:lnSpc>
                <a:spcPct val="120000"/>
              </a:lnSpc>
              <a:spcBef>
                <a:spcPts val="500"/>
              </a:spcBef>
              <a:spcAft>
                <a:spcPts val="0"/>
              </a:spcAft>
              <a:buSzPts val="1760"/>
              <a:buNone/>
              <a:defRPr b="1" sz="1600"/>
            </a:lvl7pPr>
            <a:lvl8pPr indent="-228600" lvl="7" marL="3657600" algn="l">
              <a:lnSpc>
                <a:spcPct val="120000"/>
              </a:lnSpc>
              <a:spcBef>
                <a:spcPts val="500"/>
              </a:spcBef>
              <a:spcAft>
                <a:spcPts val="0"/>
              </a:spcAft>
              <a:buSzPts val="1760"/>
              <a:buNone/>
              <a:defRPr b="1" sz="1600"/>
            </a:lvl8pPr>
            <a:lvl9pPr indent="-228600" lvl="8" marL="4114800" algn="l">
              <a:lnSpc>
                <a:spcPct val="120000"/>
              </a:lnSpc>
              <a:spcBef>
                <a:spcPts val="500"/>
              </a:spcBef>
              <a:spcAft>
                <a:spcPts val="0"/>
              </a:spcAft>
              <a:buSzPts val="1760"/>
              <a:buNone/>
              <a:defRPr b="1" sz="1600"/>
            </a:lvl9pPr>
          </a:lstStyle>
          <a:p/>
        </p:txBody>
      </p:sp>
      <p:sp>
        <p:nvSpPr>
          <p:cNvPr id="165" name="Google Shape;165;p6"/>
          <p:cNvSpPr txBox="1"/>
          <p:nvPr>
            <p:ph idx="2" type="body"/>
          </p:nvPr>
        </p:nvSpPr>
        <p:spPr>
          <a:xfrm>
            <a:off x="5125305" y="1488985"/>
            <a:ext cx="6264350" cy="1696853"/>
          </a:xfrm>
          <a:prstGeom prst="rect">
            <a:avLst/>
          </a:prstGeom>
          <a:noFill/>
          <a:ln>
            <a:noFill/>
          </a:ln>
        </p:spPr>
        <p:txBody>
          <a:bodyPr anchorCtr="0" anchor="t" bIns="45700" lIns="91425" spcFirstLastPara="1" rIns="91425" wrap="square" tIns="45700">
            <a:no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166" name="Google Shape;166;p6"/>
          <p:cNvSpPr txBox="1"/>
          <p:nvPr>
            <p:ph idx="3" type="body"/>
          </p:nvPr>
        </p:nvSpPr>
        <p:spPr>
          <a:xfrm>
            <a:off x="5118653" y="3665887"/>
            <a:ext cx="6264414" cy="6858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2420"/>
              <a:buNone/>
              <a:defRPr b="0" sz="2200" cap="none">
                <a:solidFill>
                  <a:schemeClr val="accent1"/>
                </a:solidFill>
              </a:defRPr>
            </a:lvl1pPr>
            <a:lvl2pPr indent="-228600" lvl="1" marL="914400" algn="l">
              <a:lnSpc>
                <a:spcPct val="120000"/>
              </a:lnSpc>
              <a:spcBef>
                <a:spcPts val="500"/>
              </a:spcBef>
              <a:spcAft>
                <a:spcPts val="0"/>
              </a:spcAft>
              <a:buSzPts val="2200"/>
              <a:buNone/>
              <a:defRPr b="1" sz="2000"/>
            </a:lvl2pPr>
            <a:lvl3pPr indent="-228600" lvl="2" marL="1371600" algn="l">
              <a:lnSpc>
                <a:spcPct val="120000"/>
              </a:lnSpc>
              <a:spcBef>
                <a:spcPts val="500"/>
              </a:spcBef>
              <a:spcAft>
                <a:spcPts val="0"/>
              </a:spcAft>
              <a:buSzPts val="1980"/>
              <a:buNone/>
              <a:defRPr b="1" sz="1800"/>
            </a:lvl3pPr>
            <a:lvl4pPr indent="-228600" lvl="3" marL="1828800" algn="l">
              <a:lnSpc>
                <a:spcPct val="120000"/>
              </a:lnSpc>
              <a:spcBef>
                <a:spcPts val="500"/>
              </a:spcBef>
              <a:spcAft>
                <a:spcPts val="0"/>
              </a:spcAft>
              <a:buSzPts val="1760"/>
              <a:buNone/>
              <a:defRPr b="1" sz="1600"/>
            </a:lvl4pPr>
            <a:lvl5pPr indent="-228600" lvl="4" marL="2286000" algn="l">
              <a:lnSpc>
                <a:spcPct val="120000"/>
              </a:lnSpc>
              <a:spcBef>
                <a:spcPts val="500"/>
              </a:spcBef>
              <a:spcAft>
                <a:spcPts val="0"/>
              </a:spcAft>
              <a:buSzPts val="1760"/>
              <a:buNone/>
              <a:defRPr b="1" sz="1600"/>
            </a:lvl5pPr>
            <a:lvl6pPr indent="-228600" lvl="5" marL="2743200" algn="l">
              <a:lnSpc>
                <a:spcPct val="120000"/>
              </a:lnSpc>
              <a:spcBef>
                <a:spcPts val="500"/>
              </a:spcBef>
              <a:spcAft>
                <a:spcPts val="0"/>
              </a:spcAft>
              <a:buSzPts val="1760"/>
              <a:buNone/>
              <a:defRPr b="1" sz="1600"/>
            </a:lvl6pPr>
            <a:lvl7pPr indent="-228600" lvl="6" marL="3200400" algn="l">
              <a:lnSpc>
                <a:spcPct val="120000"/>
              </a:lnSpc>
              <a:spcBef>
                <a:spcPts val="500"/>
              </a:spcBef>
              <a:spcAft>
                <a:spcPts val="0"/>
              </a:spcAft>
              <a:buSzPts val="1760"/>
              <a:buNone/>
              <a:defRPr b="1" sz="1600"/>
            </a:lvl7pPr>
            <a:lvl8pPr indent="-228600" lvl="7" marL="3657600" algn="l">
              <a:lnSpc>
                <a:spcPct val="120000"/>
              </a:lnSpc>
              <a:spcBef>
                <a:spcPts val="500"/>
              </a:spcBef>
              <a:spcAft>
                <a:spcPts val="0"/>
              </a:spcAft>
              <a:buSzPts val="1760"/>
              <a:buNone/>
              <a:defRPr b="1" sz="1600"/>
            </a:lvl8pPr>
            <a:lvl9pPr indent="-228600" lvl="8" marL="4114800" algn="l">
              <a:lnSpc>
                <a:spcPct val="120000"/>
              </a:lnSpc>
              <a:spcBef>
                <a:spcPts val="500"/>
              </a:spcBef>
              <a:spcAft>
                <a:spcPts val="0"/>
              </a:spcAft>
              <a:buSzPts val="1760"/>
              <a:buNone/>
              <a:defRPr b="1" sz="1600"/>
            </a:lvl9pPr>
          </a:lstStyle>
          <a:p/>
        </p:txBody>
      </p:sp>
      <p:sp>
        <p:nvSpPr>
          <p:cNvPr id="167" name="Google Shape;167;p6"/>
          <p:cNvSpPr txBox="1"/>
          <p:nvPr>
            <p:ph idx="4" type="body"/>
          </p:nvPr>
        </p:nvSpPr>
        <p:spPr>
          <a:xfrm>
            <a:off x="5118447" y="4351687"/>
            <a:ext cx="6265588" cy="1704060"/>
          </a:xfrm>
          <a:prstGeom prst="rect">
            <a:avLst/>
          </a:prstGeom>
          <a:noFill/>
          <a:ln>
            <a:noFill/>
          </a:ln>
        </p:spPr>
        <p:txBody>
          <a:bodyPr anchorCtr="0" anchor="t" bIns="45700" lIns="91425" spcFirstLastPara="1" rIns="91425" wrap="square" tIns="45700">
            <a:no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168" name="Google Shape;168;p6"/>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9" name="Google Shape;169;p6"/>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0" name="Google Shape;170;p6"/>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1" name="Shape 171"/>
        <p:cNvGrpSpPr/>
        <p:nvPr/>
      </p:nvGrpSpPr>
      <p:grpSpPr>
        <a:xfrm>
          <a:off x="0" y="0"/>
          <a:ext cx="0" cy="0"/>
          <a:chOff x="0" y="0"/>
          <a:chExt cx="0" cy="0"/>
        </a:xfrm>
      </p:grpSpPr>
      <p:grpSp>
        <p:nvGrpSpPr>
          <p:cNvPr id="172" name="Google Shape;172;p7"/>
          <p:cNvGrpSpPr/>
          <p:nvPr/>
        </p:nvGrpSpPr>
        <p:grpSpPr>
          <a:xfrm>
            <a:off x="-417513" y="0"/>
            <a:ext cx="12584114" cy="6853238"/>
            <a:chOff x="-417513" y="0"/>
            <a:chExt cx="12584114" cy="6853238"/>
          </a:xfrm>
        </p:grpSpPr>
        <p:sp>
          <p:nvSpPr>
            <p:cNvPr id="173" name="Google Shape;173;p7"/>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7"/>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 name="Google Shape;175;p7"/>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7"/>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p7"/>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7"/>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 name="Google Shape;179;p7"/>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 name="Google Shape;180;p7"/>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 name="Google Shape;181;p7"/>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 name="Google Shape;182;p7"/>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 name="Google Shape;183;p7"/>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 name="Google Shape;184;p7"/>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 name="Google Shape;185;p7"/>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 name="Google Shape;186;p7"/>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 name="Google Shape;187;p7"/>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 name="Google Shape;188;p7"/>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 name="Google Shape;189;p7"/>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 name="Google Shape;190;p7"/>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 name="Google Shape;191;p7"/>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 name="Google Shape;192;p7"/>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7"/>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94" name="Google Shape;194;p7"/>
          <p:cNvGrpSpPr/>
          <p:nvPr/>
        </p:nvGrpSpPr>
        <p:grpSpPr>
          <a:xfrm>
            <a:off x="800144" y="1699589"/>
            <a:ext cx="3674476" cy="3470421"/>
            <a:chOff x="697883" y="1816768"/>
            <a:chExt cx="3674476" cy="3470421"/>
          </a:xfrm>
        </p:grpSpPr>
        <p:sp>
          <p:nvSpPr>
            <p:cNvPr id="195" name="Google Shape;195;p7"/>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 name="Google Shape;196;p7"/>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 name="Google Shape;197;p7"/>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8" name="Google Shape;198;p7"/>
          <p:cNvSpPr txBox="1"/>
          <p:nvPr>
            <p:ph type="title"/>
          </p:nvPr>
        </p:nvSpPr>
        <p:spPr>
          <a:xfrm>
            <a:off x="888632" y="2349925"/>
            <a:ext cx="3501196" cy="2456442"/>
          </a:xfrm>
          <a:prstGeom prst="rect">
            <a:avLst/>
          </a:prstGeom>
          <a:noFill/>
          <a:ln>
            <a:noFill/>
          </a:ln>
        </p:spPr>
        <p:txBody>
          <a:bodyPr anchorCtr="0" anchor="ctr" bIns="228600" lIns="228600" spcFirstLastPara="1" rIns="228600" wrap="square" tIns="228600">
            <a:no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9" name="Google Shape;199;p7"/>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0" name="Google Shape;200;p7"/>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1" name="Google Shape;201;p7"/>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02" name="Shape 202"/>
        <p:cNvGrpSpPr/>
        <p:nvPr/>
      </p:nvGrpSpPr>
      <p:grpSpPr>
        <a:xfrm>
          <a:off x="0" y="0"/>
          <a:ext cx="0" cy="0"/>
          <a:chOff x="0" y="0"/>
          <a:chExt cx="0" cy="0"/>
        </a:xfrm>
      </p:grpSpPr>
      <p:sp>
        <p:nvSpPr>
          <p:cNvPr id="203" name="Google Shape;203;p8"/>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4" name="Google Shape;204;p8"/>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5" name="Google Shape;205;p8"/>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06" name="Shape 206"/>
        <p:cNvGrpSpPr/>
        <p:nvPr/>
      </p:nvGrpSpPr>
      <p:grpSpPr>
        <a:xfrm>
          <a:off x="0" y="0"/>
          <a:ext cx="0" cy="0"/>
          <a:chOff x="0" y="0"/>
          <a:chExt cx="0" cy="0"/>
        </a:xfrm>
      </p:grpSpPr>
      <p:grpSp>
        <p:nvGrpSpPr>
          <p:cNvPr id="207" name="Google Shape;207;p9"/>
          <p:cNvGrpSpPr/>
          <p:nvPr/>
        </p:nvGrpSpPr>
        <p:grpSpPr>
          <a:xfrm>
            <a:off x="-417513" y="0"/>
            <a:ext cx="12584114" cy="6853238"/>
            <a:chOff x="-417513" y="0"/>
            <a:chExt cx="12584114" cy="6853238"/>
          </a:xfrm>
        </p:grpSpPr>
        <p:sp>
          <p:nvSpPr>
            <p:cNvPr id="208" name="Google Shape;208;p9"/>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 name="Google Shape;209;p9"/>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 name="Google Shape;210;p9"/>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1" name="Google Shape;211;p9"/>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 name="Google Shape;212;p9"/>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 name="Google Shape;213;p9"/>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4" name="Google Shape;214;p9"/>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 name="Google Shape;215;p9"/>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6" name="Google Shape;216;p9"/>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7" name="Google Shape;217;p9"/>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 name="Google Shape;218;p9"/>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 name="Google Shape;219;p9"/>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 name="Google Shape;220;p9"/>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 name="Google Shape;221;p9"/>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 name="Google Shape;222;p9"/>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3" name="Google Shape;223;p9"/>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 name="Google Shape;224;p9"/>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 name="Google Shape;225;p9"/>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 name="Google Shape;226;p9"/>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 name="Google Shape;227;p9"/>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 name="Google Shape;228;p9"/>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9" name="Google Shape;229;p9"/>
          <p:cNvGrpSpPr/>
          <p:nvPr/>
        </p:nvGrpSpPr>
        <p:grpSpPr>
          <a:xfrm>
            <a:off x="800144" y="1699589"/>
            <a:ext cx="3674476" cy="3470421"/>
            <a:chOff x="697883" y="1816768"/>
            <a:chExt cx="3674476" cy="3470421"/>
          </a:xfrm>
        </p:grpSpPr>
        <p:sp>
          <p:nvSpPr>
            <p:cNvPr id="230" name="Google Shape;230;p9"/>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9"/>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 name="Google Shape;232;p9"/>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3" name="Google Shape;233;p9"/>
          <p:cNvSpPr txBox="1"/>
          <p:nvPr>
            <p:ph type="title"/>
          </p:nvPr>
        </p:nvSpPr>
        <p:spPr>
          <a:xfrm>
            <a:off x="888631" y="2352026"/>
            <a:ext cx="3501197" cy="1223298"/>
          </a:xfrm>
          <a:prstGeom prst="rect">
            <a:avLst/>
          </a:prstGeom>
          <a:noFill/>
          <a:ln>
            <a:noFill/>
          </a:ln>
        </p:spPr>
        <p:txBody>
          <a:bodyPr anchorCtr="0" anchor="b" bIns="0" lIns="228600" spcFirstLastPara="1" rIns="228600" wrap="square" tIns="228600">
            <a:noAutofit/>
          </a:bodyPr>
          <a:lstStyle>
            <a:lvl1pPr lvl="0" algn="ctr">
              <a:lnSpc>
                <a:spcPct val="85000"/>
              </a:lnSpc>
              <a:spcBef>
                <a:spcPts val="0"/>
              </a:spcBef>
              <a:spcAft>
                <a:spcPts val="0"/>
              </a:spcAft>
              <a:buClr>
                <a:srgbClr val="FFFEFF"/>
              </a:buClr>
              <a:buSzPts val="3200"/>
              <a:buFont typeface="Calibri"/>
              <a:buNone/>
              <a:defRPr sz="3200">
                <a:solidFill>
                  <a:srgbClr val="FFFE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4" name="Google Shape;234;p9"/>
          <p:cNvSpPr txBox="1"/>
          <p:nvPr>
            <p:ph idx="1" type="body"/>
          </p:nvPr>
        </p:nvSpPr>
        <p:spPr>
          <a:xfrm>
            <a:off x="5109983" y="802809"/>
            <a:ext cx="6275035" cy="5249940"/>
          </a:xfrm>
          <a:prstGeom prst="rect">
            <a:avLst/>
          </a:prstGeom>
          <a:noFill/>
          <a:ln>
            <a:noFill/>
          </a:ln>
        </p:spPr>
        <p:txBody>
          <a:bodyPr anchorCtr="0" anchor="ctr" bIns="45700" lIns="91425" spcFirstLastPara="1" rIns="91425" wrap="square" tIns="45700">
            <a:no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235" name="Google Shape;235;p9"/>
          <p:cNvSpPr txBox="1"/>
          <p:nvPr>
            <p:ph idx="2" type="body"/>
          </p:nvPr>
        </p:nvSpPr>
        <p:spPr>
          <a:xfrm>
            <a:off x="888631" y="3580186"/>
            <a:ext cx="3501197" cy="1221164"/>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1000"/>
              </a:spcBef>
              <a:spcAft>
                <a:spcPts val="0"/>
              </a:spcAft>
              <a:buSzPts val="1760"/>
              <a:buNone/>
              <a:defRPr sz="1600">
                <a:solidFill>
                  <a:srgbClr val="FFFEFF"/>
                </a:solidFill>
              </a:defRPr>
            </a:lvl1pPr>
            <a:lvl2pPr indent="-228600" lvl="1" marL="914400" algn="l">
              <a:lnSpc>
                <a:spcPct val="120000"/>
              </a:lnSpc>
              <a:spcBef>
                <a:spcPts val="500"/>
              </a:spcBef>
              <a:spcAft>
                <a:spcPts val="0"/>
              </a:spcAft>
              <a:buSzPts val="1540"/>
              <a:buNone/>
              <a:defRPr sz="1400"/>
            </a:lvl2pPr>
            <a:lvl3pPr indent="-228600" lvl="2" marL="1371600" algn="l">
              <a:lnSpc>
                <a:spcPct val="120000"/>
              </a:lnSpc>
              <a:spcBef>
                <a:spcPts val="500"/>
              </a:spcBef>
              <a:spcAft>
                <a:spcPts val="0"/>
              </a:spcAft>
              <a:buSzPts val="1320"/>
              <a:buNone/>
              <a:defRPr sz="1200"/>
            </a:lvl3pPr>
            <a:lvl4pPr indent="-228600" lvl="3" marL="1828800" algn="l">
              <a:lnSpc>
                <a:spcPct val="120000"/>
              </a:lnSpc>
              <a:spcBef>
                <a:spcPts val="500"/>
              </a:spcBef>
              <a:spcAft>
                <a:spcPts val="0"/>
              </a:spcAft>
              <a:buSzPts val="1100"/>
              <a:buNone/>
              <a:defRPr sz="1000"/>
            </a:lvl4pPr>
            <a:lvl5pPr indent="-228600" lvl="4" marL="2286000" algn="l">
              <a:lnSpc>
                <a:spcPct val="120000"/>
              </a:lnSpc>
              <a:spcBef>
                <a:spcPts val="500"/>
              </a:spcBef>
              <a:spcAft>
                <a:spcPts val="0"/>
              </a:spcAft>
              <a:buSzPts val="1100"/>
              <a:buNone/>
              <a:defRPr sz="1000"/>
            </a:lvl5pPr>
            <a:lvl6pPr indent="-228600" lvl="5" marL="2743200" algn="l">
              <a:lnSpc>
                <a:spcPct val="120000"/>
              </a:lnSpc>
              <a:spcBef>
                <a:spcPts val="500"/>
              </a:spcBef>
              <a:spcAft>
                <a:spcPts val="0"/>
              </a:spcAft>
              <a:buSzPts val="1100"/>
              <a:buNone/>
              <a:defRPr sz="1000"/>
            </a:lvl6pPr>
            <a:lvl7pPr indent="-228600" lvl="6" marL="3200400" algn="l">
              <a:lnSpc>
                <a:spcPct val="120000"/>
              </a:lnSpc>
              <a:spcBef>
                <a:spcPts val="500"/>
              </a:spcBef>
              <a:spcAft>
                <a:spcPts val="0"/>
              </a:spcAft>
              <a:buSzPts val="1100"/>
              <a:buNone/>
              <a:defRPr sz="1000"/>
            </a:lvl7pPr>
            <a:lvl8pPr indent="-228600" lvl="7" marL="3657600" algn="l">
              <a:lnSpc>
                <a:spcPct val="120000"/>
              </a:lnSpc>
              <a:spcBef>
                <a:spcPts val="500"/>
              </a:spcBef>
              <a:spcAft>
                <a:spcPts val="0"/>
              </a:spcAft>
              <a:buSzPts val="1100"/>
              <a:buNone/>
              <a:defRPr sz="1000"/>
            </a:lvl8pPr>
            <a:lvl9pPr indent="-228600" lvl="8" marL="4114800" algn="l">
              <a:lnSpc>
                <a:spcPct val="120000"/>
              </a:lnSpc>
              <a:spcBef>
                <a:spcPts val="500"/>
              </a:spcBef>
              <a:spcAft>
                <a:spcPts val="0"/>
              </a:spcAft>
              <a:buSzPts val="1100"/>
              <a:buNone/>
              <a:defRPr sz="1000"/>
            </a:lvl9pPr>
          </a:lstStyle>
          <a:p/>
        </p:txBody>
      </p:sp>
      <p:sp>
        <p:nvSpPr>
          <p:cNvPr id="236" name="Google Shape;236;p9"/>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7" name="Google Shape;237;p9"/>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8" name="Google Shape;238;p9"/>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39" name="Shape 239"/>
        <p:cNvGrpSpPr/>
        <p:nvPr/>
      </p:nvGrpSpPr>
      <p:grpSpPr>
        <a:xfrm>
          <a:off x="0" y="0"/>
          <a:ext cx="0" cy="0"/>
          <a:chOff x="0" y="0"/>
          <a:chExt cx="0" cy="0"/>
        </a:xfrm>
      </p:grpSpPr>
      <p:grpSp>
        <p:nvGrpSpPr>
          <p:cNvPr id="240" name="Google Shape;240;p10"/>
          <p:cNvGrpSpPr/>
          <p:nvPr/>
        </p:nvGrpSpPr>
        <p:grpSpPr>
          <a:xfrm>
            <a:off x="-329674" y="-59376"/>
            <a:ext cx="12515851" cy="6923798"/>
            <a:chOff x="-329674" y="-51881"/>
            <a:chExt cx="12515851" cy="6923798"/>
          </a:xfrm>
        </p:grpSpPr>
        <p:sp>
          <p:nvSpPr>
            <p:cNvPr id="241" name="Google Shape;241;p10"/>
            <p:cNvSpPr/>
            <p:nvPr/>
          </p:nvSpPr>
          <p:spPr>
            <a:xfrm>
              <a:off x="-329674" y="1298404"/>
              <a:ext cx="9702800" cy="5573512"/>
            </a:xfrm>
            <a:custGeom>
              <a:rect b="b" l="l" r="r" t="t"/>
              <a:pathLst>
                <a:path extrusionOk="0" h="1169" w="2038">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 name="Google Shape;242;p10"/>
            <p:cNvSpPr/>
            <p:nvPr/>
          </p:nvSpPr>
          <p:spPr>
            <a:xfrm>
              <a:off x="670451" y="2018236"/>
              <a:ext cx="7373938" cy="4848892"/>
            </a:xfrm>
            <a:custGeom>
              <a:rect b="b" l="l" r="r" t="t"/>
              <a:pathLst>
                <a:path extrusionOk="0" h="1017" w="1549">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 name="Google Shape;243;p10"/>
            <p:cNvSpPr/>
            <p:nvPr/>
          </p:nvSpPr>
          <p:spPr>
            <a:xfrm>
              <a:off x="251351" y="1788400"/>
              <a:ext cx="8035925" cy="5083516"/>
            </a:xfrm>
            <a:custGeom>
              <a:rect b="b" l="l" r="r" t="t"/>
              <a:pathLst>
                <a:path extrusionOk="0" h="1066" w="1688">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 name="Google Shape;244;p10"/>
            <p:cNvSpPr/>
            <p:nvPr/>
          </p:nvSpPr>
          <p:spPr>
            <a:xfrm>
              <a:off x="-1061" y="549842"/>
              <a:ext cx="10334625" cy="6322075"/>
            </a:xfrm>
            <a:custGeom>
              <a:rect b="b" l="l" r="r" t="t"/>
              <a:pathLst>
                <a:path extrusionOk="0" h="1326" w="2171">
                  <a:moveTo>
                    <a:pt x="1873" y="1326"/>
                  </a:moveTo>
                  <a:cubicBezTo>
                    <a:pt x="2171" y="1045"/>
                    <a:pt x="1825" y="678"/>
                    <a:pt x="1609" y="473"/>
                  </a:cubicBezTo>
                  <a:cubicBezTo>
                    <a:pt x="1406" y="281"/>
                    <a:pt x="1159" y="116"/>
                    <a:pt x="880" y="63"/>
                  </a:cubicBezTo>
                  <a:cubicBezTo>
                    <a:pt x="545" y="0"/>
                    <a:pt x="214" y="161"/>
                    <a:pt x="0" y="42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 name="Google Shape;245;p10"/>
            <p:cNvSpPr/>
            <p:nvPr/>
          </p:nvSpPr>
          <p:spPr>
            <a:xfrm>
              <a:off x="3701" y="6186246"/>
              <a:ext cx="504825" cy="681527"/>
            </a:xfrm>
            <a:custGeom>
              <a:rect b="b" l="l" r="r" t="t"/>
              <a:pathLst>
                <a:path extrusionOk="0" h="143" w="106">
                  <a:moveTo>
                    <a:pt x="0" y="0"/>
                  </a:moveTo>
                  <a:cubicBezTo>
                    <a:pt x="35" y="54"/>
                    <a:pt x="70" y="101"/>
                    <a:pt x="106" y="14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 name="Google Shape;246;p10"/>
            <p:cNvSpPr/>
            <p:nvPr/>
          </p:nvSpPr>
          <p:spPr>
            <a:xfrm>
              <a:off x="-1061" y="-51881"/>
              <a:ext cx="11091863" cy="6923796"/>
            </a:xfrm>
            <a:custGeom>
              <a:rect b="b" l="l" r="r" t="t"/>
              <a:pathLst>
                <a:path extrusionOk="0" h="1452" w="2330">
                  <a:moveTo>
                    <a:pt x="2046" y="1452"/>
                  </a:moveTo>
                  <a:cubicBezTo>
                    <a:pt x="2330" y="1153"/>
                    <a:pt x="2049" y="821"/>
                    <a:pt x="1813" y="601"/>
                  </a:cubicBezTo>
                  <a:cubicBezTo>
                    <a:pt x="1569" y="375"/>
                    <a:pt x="1282" y="179"/>
                    <a:pt x="956" y="97"/>
                  </a:cubicBezTo>
                  <a:cubicBezTo>
                    <a:pt x="572" y="0"/>
                    <a:pt x="292" y="101"/>
                    <a:pt x="0" y="366"/>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 name="Google Shape;247;p10"/>
            <p:cNvSpPr/>
            <p:nvPr/>
          </p:nvSpPr>
          <p:spPr>
            <a:xfrm>
              <a:off x="5426601" y="5579"/>
              <a:ext cx="5788025" cy="6847184"/>
            </a:xfrm>
            <a:custGeom>
              <a:rect b="b" l="l" r="r" t="t"/>
              <a:pathLst>
                <a:path extrusionOk="0" h="1436" w="1216">
                  <a:moveTo>
                    <a:pt x="1094" y="1436"/>
                  </a:moveTo>
                  <a:cubicBezTo>
                    <a:pt x="1216" y="1114"/>
                    <a:pt x="904" y="770"/>
                    <a:pt x="709" y="551"/>
                  </a:cubicBezTo>
                  <a:cubicBezTo>
                    <a:pt x="509" y="327"/>
                    <a:pt x="274" y="127"/>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 name="Google Shape;248;p10"/>
            <p:cNvSpPr/>
            <p:nvPr/>
          </p:nvSpPr>
          <p:spPr>
            <a:xfrm>
              <a:off x="-1061" y="5579"/>
              <a:ext cx="1057275" cy="614491"/>
            </a:xfrm>
            <a:custGeom>
              <a:rect b="b" l="l" r="r" t="t"/>
              <a:pathLst>
                <a:path extrusionOk="0" h="129" w="222">
                  <a:moveTo>
                    <a:pt x="222" y="0"/>
                  </a:moveTo>
                  <a:cubicBezTo>
                    <a:pt x="152" y="35"/>
                    <a:pt x="76" y="78"/>
                    <a:pt x="0" y="12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 name="Google Shape;249;p10"/>
            <p:cNvSpPr/>
            <p:nvPr/>
          </p:nvSpPr>
          <p:spPr>
            <a:xfrm>
              <a:off x="5821889" y="5579"/>
              <a:ext cx="5588000" cy="6866337"/>
            </a:xfrm>
            <a:custGeom>
              <a:rect b="b" l="l" r="r" t="t"/>
              <a:pathLst>
                <a:path extrusionOk="0" h="1440" w="1174">
                  <a:moveTo>
                    <a:pt x="1067" y="1440"/>
                  </a:moveTo>
                  <a:cubicBezTo>
                    <a:pt x="1174" y="1124"/>
                    <a:pt x="887" y="797"/>
                    <a:pt x="698" y="577"/>
                  </a:cubicBezTo>
                  <a:cubicBezTo>
                    <a:pt x="500" y="348"/>
                    <a:pt x="270" y="14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 name="Google Shape;250;p10"/>
            <p:cNvSpPr/>
            <p:nvPr/>
          </p:nvSpPr>
          <p:spPr>
            <a:xfrm>
              <a:off x="3701" y="790"/>
              <a:ext cx="595313" cy="352734"/>
            </a:xfrm>
            <a:custGeom>
              <a:rect b="b" l="l" r="r" t="t"/>
              <a:pathLst>
                <a:path extrusionOk="0" h="74" w="125">
                  <a:moveTo>
                    <a:pt x="125" y="0"/>
                  </a:moveTo>
                  <a:cubicBezTo>
                    <a:pt x="85" y="22"/>
                    <a:pt x="43" y="47"/>
                    <a:pt x="0" y="74"/>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10"/>
            <p:cNvSpPr/>
            <p:nvPr/>
          </p:nvSpPr>
          <p:spPr>
            <a:xfrm>
              <a:off x="6012389" y="5579"/>
              <a:ext cx="5497513" cy="6866337"/>
            </a:xfrm>
            <a:custGeom>
              <a:rect b="b" l="l" r="r" t="t"/>
              <a:pathLst>
                <a:path extrusionOk="0" h="1440" w="1155">
                  <a:moveTo>
                    <a:pt x="1056" y="1440"/>
                  </a:moveTo>
                  <a:cubicBezTo>
                    <a:pt x="1155" y="1123"/>
                    <a:pt x="875" y="801"/>
                    <a:pt x="686" y="580"/>
                  </a:cubicBezTo>
                  <a:cubicBezTo>
                    <a:pt x="491" y="352"/>
                    <a:pt x="264" y="145"/>
                    <a:pt x="0" y="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p10"/>
            <p:cNvSpPr/>
            <p:nvPr/>
          </p:nvSpPr>
          <p:spPr>
            <a:xfrm>
              <a:off x="-1061" y="5579"/>
              <a:ext cx="357188" cy="213875"/>
            </a:xfrm>
            <a:custGeom>
              <a:rect b="b" l="l" r="r" t="t"/>
              <a:pathLst>
                <a:path extrusionOk="0" h="45" w="75">
                  <a:moveTo>
                    <a:pt x="75" y="0"/>
                  </a:moveTo>
                  <a:cubicBezTo>
                    <a:pt x="50" y="14"/>
                    <a:pt x="25" y="29"/>
                    <a:pt x="0" y="45"/>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3" name="Google Shape;253;p10"/>
            <p:cNvSpPr/>
            <p:nvPr/>
          </p:nvSpPr>
          <p:spPr>
            <a:xfrm>
              <a:off x="6210826" y="790"/>
              <a:ext cx="5522913" cy="6871126"/>
            </a:xfrm>
            <a:custGeom>
              <a:rect b="b" l="l" r="r" t="t"/>
              <a:pathLst>
                <a:path extrusionOk="0" h="1441" w="1160">
                  <a:moveTo>
                    <a:pt x="1053" y="1441"/>
                  </a:moveTo>
                  <a:cubicBezTo>
                    <a:pt x="1160" y="1129"/>
                    <a:pt x="892" y="817"/>
                    <a:pt x="705" y="599"/>
                  </a:cubicBezTo>
                  <a:cubicBezTo>
                    <a:pt x="503" y="365"/>
                    <a:pt x="270" y="152"/>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 name="Google Shape;254;p10"/>
            <p:cNvSpPr/>
            <p:nvPr/>
          </p:nvSpPr>
          <p:spPr>
            <a:xfrm>
              <a:off x="6463239" y="5579"/>
              <a:ext cx="5413375" cy="6866337"/>
            </a:xfrm>
            <a:custGeom>
              <a:rect b="b" l="l" r="r" t="t"/>
              <a:pathLst>
                <a:path extrusionOk="0" h="1440" w="1137">
                  <a:moveTo>
                    <a:pt x="1040" y="1440"/>
                  </a:moveTo>
                  <a:cubicBezTo>
                    <a:pt x="1137" y="1131"/>
                    <a:pt x="883" y="828"/>
                    <a:pt x="698" y="611"/>
                  </a:cubicBezTo>
                  <a:cubicBezTo>
                    <a:pt x="498" y="375"/>
                    <a:pt x="268" y="159"/>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 name="Google Shape;255;p10"/>
            <p:cNvSpPr/>
            <p:nvPr/>
          </p:nvSpPr>
          <p:spPr>
            <a:xfrm>
              <a:off x="6877576" y="5579"/>
              <a:ext cx="5037138" cy="6861550"/>
            </a:xfrm>
            <a:custGeom>
              <a:rect b="b" l="l" r="r" t="t"/>
              <a:pathLst>
                <a:path extrusionOk="0" h="1439" w="1058">
                  <a:moveTo>
                    <a:pt x="1011" y="1439"/>
                  </a:moveTo>
                  <a:cubicBezTo>
                    <a:pt x="1058" y="1131"/>
                    <a:pt x="825" y="841"/>
                    <a:pt x="648" y="617"/>
                  </a:cubicBezTo>
                  <a:cubicBezTo>
                    <a:pt x="462" y="383"/>
                    <a:pt x="248" y="16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 name="Google Shape;256;p10"/>
            <p:cNvSpPr/>
            <p:nvPr/>
          </p:nvSpPr>
          <p:spPr>
            <a:xfrm>
              <a:off x="8768289" y="5579"/>
              <a:ext cx="3417888" cy="2742066"/>
            </a:xfrm>
            <a:custGeom>
              <a:rect b="b" l="l" r="r" t="t"/>
              <a:pathLst>
                <a:path extrusionOk="0" h="575" w="718">
                  <a:moveTo>
                    <a:pt x="718" y="575"/>
                  </a:moveTo>
                  <a:cubicBezTo>
                    <a:pt x="500" y="360"/>
                    <a:pt x="260" y="163"/>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 name="Google Shape;257;p10"/>
            <p:cNvSpPr/>
            <p:nvPr/>
          </p:nvSpPr>
          <p:spPr>
            <a:xfrm>
              <a:off x="9235014" y="10367"/>
              <a:ext cx="2951163" cy="2555325"/>
            </a:xfrm>
            <a:custGeom>
              <a:rect b="b" l="l" r="r" t="t"/>
              <a:pathLst>
                <a:path extrusionOk="0" h="536" w="620">
                  <a:moveTo>
                    <a:pt x="620" y="536"/>
                  </a:moveTo>
                  <a:cubicBezTo>
                    <a:pt x="404" y="314"/>
                    <a:pt x="196" y="13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 name="Google Shape;258;p10"/>
            <p:cNvSpPr/>
            <p:nvPr/>
          </p:nvSpPr>
          <p:spPr>
            <a:xfrm>
              <a:off x="10020826" y="5579"/>
              <a:ext cx="2165350" cy="1358265"/>
            </a:xfrm>
            <a:custGeom>
              <a:rect b="b" l="l" r="r" t="t"/>
              <a:pathLst>
                <a:path extrusionOk="0" h="285" w="455">
                  <a:moveTo>
                    <a:pt x="0" y="0"/>
                  </a:moveTo>
                  <a:cubicBezTo>
                    <a:pt x="153" y="85"/>
                    <a:pt x="308" y="180"/>
                    <a:pt x="455" y="285"/>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9" name="Google Shape;259;p10"/>
            <p:cNvSpPr/>
            <p:nvPr/>
          </p:nvSpPr>
          <p:spPr>
            <a:xfrm>
              <a:off x="11290826" y="5579"/>
              <a:ext cx="895350" cy="534687"/>
            </a:xfrm>
            <a:custGeom>
              <a:rect b="b" l="l" r="r" t="t"/>
              <a:pathLst>
                <a:path extrusionOk="0" h="112" w="188">
                  <a:moveTo>
                    <a:pt x="0" y="0"/>
                  </a:moveTo>
                  <a:cubicBezTo>
                    <a:pt x="63" y="36"/>
                    <a:pt x="126" y="73"/>
                    <a:pt x="188" y="112"/>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60" name="Google Shape;260;p10"/>
          <p:cNvGrpSpPr/>
          <p:nvPr/>
        </p:nvGrpSpPr>
        <p:grpSpPr>
          <a:xfrm>
            <a:off x="805336" y="1698331"/>
            <a:ext cx="5941540" cy="3470421"/>
            <a:chOff x="805336" y="1698331"/>
            <a:chExt cx="5941540" cy="3470421"/>
          </a:xfrm>
        </p:grpSpPr>
        <p:sp>
          <p:nvSpPr>
            <p:cNvPr id="261" name="Google Shape;261;p10"/>
            <p:cNvSpPr/>
            <p:nvPr/>
          </p:nvSpPr>
          <p:spPr>
            <a:xfrm>
              <a:off x="805336" y="1698331"/>
              <a:ext cx="5941540"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 name="Google Shape;262;p10"/>
            <p:cNvSpPr/>
            <p:nvPr/>
          </p:nvSpPr>
          <p:spPr>
            <a:xfrm rot="10800000">
              <a:off x="3618113" y="4896349"/>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 name="Google Shape;263;p10"/>
            <p:cNvSpPr/>
            <p:nvPr/>
          </p:nvSpPr>
          <p:spPr>
            <a:xfrm>
              <a:off x="805336" y="2274403"/>
              <a:ext cx="5941540"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64" name="Google Shape;264;p10"/>
          <p:cNvSpPr/>
          <p:nvPr>
            <p:ph idx="2" type="pic"/>
          </p:nvPr>
        </p:nvSpPr>
        <p:spPr>
          <a:xfrm>
            <a:off x="7543510" y="0"/>
            <a:ext cx="4648490" cy="6858000"/>
          </a:xfrm>
          <a:prstGeom prst="rect">
            <a:avLst/>
          </a:prstGeom>
          <a:solidFill>
            <a:srgbClr val="FEFEFE"/>
          </a:solidFill>
          <a:ln>
            <a:noFill/>
          </a:ln>
        </p:spPr>
        <p:txBody>
          <a:bodyPr anchorCtr="0" anchor="t" bIns="45700" lIns="91425" spcFirstLastPara="1" rIns="91425" wrap="square" tIns="45700">
            <a:noAutofit/>
          </a:bodyPr>
          <a:lstStyle>
            <a:lvl1pPr lvl="0" marR="0" rtl="0" algn="ctr">
              <a:lnSpc>
                <a:spcPct val="120000"/>
              </a:lnSpc>
              <a:spcBef>
                <a:spcPts val="1000"/>
              </a:spcBef>
              <a:spcAft>
                <a:spcPts val="0"/>
              </a:spcAft>
              <a:buClr>
                <a:schemeClr val="accent1"/>
              </a:buClr>
              <a:buSzPts val="3520"/>
              <a:buFont typeface="Noto Sans Symbols"/>
              <a:buNone/>
              <a:defRPr b="0" i="0" sz="3200" u="none" cap="none" strike="noStrike">
                <a:solidFill>
                  <a:schemeClr val="dk1"/>
                </a:solidFill>
                <a:latin typeface="Rockwell"/>
                <a:ea typeface="Rockwell"/>
                <a:cs typeface="Rockwell"/>
                <a:sym typeface="Rockwell"/>
              </a:defRPr>
            </a:lvl1pPr>
            <a:lvl2pPr lvl="1" marR="0" rtl="0" algn="l">
              <a:lnSpc>
                <a:spcPct val="120000"/>
              </a:lnSpc>
              <a:spcBef>
                <a:spcPts val="500"/>
              </a:spcBef>
              <a:spcAft>
                <a:spcPts val="0"/>
              </a:spcAft>
              <a:buClr>
                <a:schemeClr val="accent1"/>
              </a:buClr>
              <a:buSzPts val="3080"/>
              <a:buFont typeface="Noto Sans Symbols"/>
              <a:buNone/>
              <a:defRPr b="0" i="0" sz="2800" u="none" cap="none" strike="noStrike">
                <a:solidFill>
                  <a:schemeClr val="dk1"/>
                </a:solidFill>
                <a:latin typeface="Rockwell"/>
                <a:ea typeface="Rockwell"/>
                <a:cs typeface="Rockwell"/>
                <a:sym typeface="Rockwell"/>
              </a:defRPr>
            </a:lvl2pPr>
            <a:lvl3pPr lvl="2" marR="0" rtl="0" algn="l">
              <a:lnSpc>
                <a:spcPct val="120000"/>
              </a:lnSpc>
              <a:spcBef>
                <a:spcPts val="500"/>
              </a:spcBef>
              <a:spcAft>
                <a:spcPts val="0"/>
              </a:spcAft>
              <a:buClr>
                <a:schemeClr val="accent1"/>
              </a:buClr>
              <a:buSzPts val="2640"/>
              <a:buFont typeface="Noto Sans Symbols"/>
              <a:buNone/>
              <a:defRPr b="0" i="0" sz="2400" u="none" cap="none" strike="noStrike">
                <a:solidFill>
                  <a:schemeClr val="dk1"/>
                </a:solidFill>
                <a:latin typeface="Rockwell"/>
                <a:ea typeface="Rockwell"/>
                <a:cs typeface="Rockwell"/>
                <a:sym typeface="Rockwell"/>
              </a:defRPr>
            </a:lvl3pPr>
            <a:lvl4pPr lvl="3" marR="0" rtl="0" algn="l">
              <a:lnSpc>
                <a:spcPct val="120000"/>
              </a:lnSpc>
              <a:spcBef>
                <a:spcPts val="500"/>
              </a:spcBef>
              <a:spcAft>
                <a:spcPts val="0"/>
              </a:spcAft>
              <a:buClr>
                <a:schemeClr val="accent1"/>
              </a:buClr>
              <a:buSzPts val="2200"/>
              <a:buFont typeface="Noto Sans Symbols"/>
              <a:buNone/>
              <a:defRPr b="0" i="0" sz="2000" u="none" cap="none" strike="noStrike">
                <a:solidFill>
                  <a:schemeClr val="dk1"/>
                </a:solidFill>
                <a:latin typeface="Rockwell"/>
                <a:ea typeface="Rockwell"/>
                <a:cs typeface="Rockwell"/>
                <a:sym typeface="Rockwell"/>
              </a:defRPr>
            </a:lvl4pPr>
            <a:lvl5pPr lvl="4" marR="0" rtl="0" algn="l">
              <a:lnSpc>
                <a:spcPct val="120000"/>
              </a:lnSpc>
              <a:spcBef>
                <a:spcPts val="500"/>
              </a:spcBef>
              <a:spcAft>
                <a:spcPts val="0"/>
              </a:spcAft>
              <a:buClr>
                <a:schemeClr val="accent1"/>
              </a:buClr>
              <a:buSzPts val="2200"/>
              <a:buFont typeface="Noto Sans Symbols"/>
              <a:buNone/>
              <a:defRPr b="0" i="0" sz="2000" u="none" cap="none" strike="noStrike">
                <a:solidFill>
                  <a:schemeClr val="dk1"/>
                </a:solidFill>
                <a:latin typeface="Rockwell"/>
                <a:ea typeface="Rockwell"/>
                <a:cs typeface="Rockwell"/>
                <a:sym typeface="Rockwell"/>
              </a:defRPr>
            </a:lvl5pPr>
            <a:lvl6pPr lvl="5" marR="0" rtl="0" algn="l">
              <a:lnSpc>
                <a:spcPct val="120000"/>
              </a:lnSpc>
              <a:spcBef>
                <a:spcPts val="500"/>
              </a:spcBef>
              <a:spcAft>
                <a:spcPts val="0"/>
              </a:spcAft>
              <a:buClr>
                <a:schemeClr val="accent1"/>
              </a:buClr>
              <a:buSzPts val="2200"/>
              <a:buFont typeface="Noto Sans Symbols"/>
              <a:buNone/>
              <a:defRPr b="0" i="0" sz="2000" u="none" cap="none" strike="noStrike">
                <a:solidFill>
                  <a:schemeClr val="dk1"/>
                </a:solidFill>
                <a:latin typeface="Rockwell"/>
                <a:ea typeface="Rockwell"/>
                <a:cs typeface="Rockwell"/>
                <a:sym typeface="Rockwell"/>
              </a:defRPr>
            </a:lvl6pPr>
            <a:lvl7pPr lvl="6" marR="0" rtl="0" algn="l">
              <a:lnSpc>
                <a:spcPct val="120000"/>
              </a:lnSpc>
              <a:spcBef>
                <a:spcPts val="500"/>
              </a:spcBef>
              <a:spcAft>
                <a:spcPts val="0"/>
              </a:spcAft>
              <a:buClr>
                <a:schemeClr val="accent1"/>
              </a:buClr>
              <a:buSzPts val="2200"/>
              <a:buFont typeface="Noto Sans Symbols"/>
              <a:buNone/>
              <a:defRPr b="0" i="0" sz="2000" u="none" cap="none" strike="noStrike">
                <a:solidFill>
                  <a:schemeClr val="dk1"/>
                </a:solidFill>
                <a:latin typeface="Rockwell"/>
                <a:ea typeface="Rockwell"/>
                <a:cs typeface="Rockwell"/>
                <a:sym typeface="Rockwell"/>
              </a:defRPr>
            </a:lvl7pPr>
            <a:lvl8pPr lvl="7" marR="0" rtl="0" algn="l">
              <a:lnSpc>
                <a:spcPct val="120000"/>
              </a:lnSpc>
              <a:spcBef>
                <a:spcPts val="500"/>
              </a:spcBef>
              <a:spcAft>
                <a:spcPts val="0"/>
              </a:spcAft>
              <a:buClr>
                <a:schemeClr val="accent1"/>
              </a:buClr>
              <a:buSzPts val="2200"/>
              <a:buFont typeface="Noto Sans Symbols"/>
              <a:buNone/>
              <a:defRPr b="0" i="0" sz="2000" u="none" cap="none" strike="noStrike">
                <a:solidFill>
                  <a:schemeClr val="dk1"/>
                </a:solidFill>
                <a:latin typeface="Rockwell"/>
                <a:ea typeface="Rockwell"/>
                <a:cs typeface="Rockwell"/>
                <a:sym typeface="Rockwell"/>
              </a:defRPr>
            </a:lvl8pPr>
            <a:lvl9pPr lvl="8" marR="0" rtl="0" algn="l">
              <a:lnSpc>
                <a:spcPct val="120000"/>
              </a:lnSpc>
              <a:spcBef>
                <a:spcPts val="500"/>
              </a:spcBef>
              <a:spcAft>
                <a:spcPts val="0"/>
              </a:spcAft>
              <a:buClr>
                <a:schemeClr val="accent1"/>
              </a:buClr>
              <a:buSzPts val="2200"/>
              <a:buFont typeface="Noto Sans Symbols"/>
              <a:buNone/>
              <a:defRPr b="0" i="0" sz="2000" u="none" cap="none" strike="noStrike">
                <a:solidFill>
                  <a:schemeClr val="dk1"/>
                </a:solidFill>
                <a:latin typeface="Rockwell"/>
                <a:ea typeface="Rockwell"/>
                <a:cs typeface="Rockwell"/>
                <a:sym typeface="Rockwell"/>
              </a:defRPr>
            </a:lvl9pPr>
          </a:lstStyle>
          <a:p/>
        </p:txBody>
      </p:sp>
      <p:sp>
        <p:nvSpPr>
          <p:cNvPr id="265" name="Google Shape;265;p10"/>
          <p:cNvSpPr txBox="1"/>
          <p:nvPr>
            <p:ph type="title"/>
          </p:nvPr>
        </p:nvSpPr>
        <p:spPr>
          <a:xfrm>
            <a:off x="885443" y="2360255"/>
            <a:ext cx="5776646" cy="1178032"/>
          </a:xfrm>
          <a:prstGeom prst="rect">
            <a:avLst/>
          </a:prstGeom>
          <a:noFill/>
          <a:ln>
            <a:noFill/>
          </a:ln>
        </p:spPr>
        <p:txBody>
          <a:bodyPr anchorCtr="0" anchor="b" bIns="0" lIns="228600" spcFirstLastPara="1" rIns="228600" wrap="square" tIns="228600">
            <a:noAutofit/>
          </a:bodyPr>
          <a:lstStyle>
            <a:lvl1pPr lvl="0" algn="ctr">
              <a:lnSpc>
                <a:spcPct val="85000"/>
              </a:lnSpc>
              <a:spcBef>
                <a:spcPts val="0"/>
              </a:spcBef>
              <a:spcAft>
                <a:spcPts val="0"/>
              </a:spcAft>
              <a:buClr>
                <a:srgbClr val="FFFEFF"/>
              </a:buClr>
              <a:buSzPts val="3600"/>
              <a:buFont typeface="Calibri"/>
              <a:buNone/>
              <a:defRPr sz="3600">
                <a:solidFill>
                  <a:srgbClr val="FFFE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6" name="Google Shape;266;p10"/>
          <p:cNvSpPr txBox="1"/>
          <p:nvPr>
            <p:ph idx="1" type="body"/>
          </p:nvPr>
        </p:nvSpPr>
        <p:spPr>
          <a:xfrm>
            <a:off x="885443" y="3545012"/>
            <a:ext cx="5776646" cy="1274198"/>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1000"/>
              </a:spcBef>
              <a:spcAft>
                <a:spcPts val="0"/>
              </a:spcAft>
              <a:buSzPts val="1980"/>
              <a:buNone/>
              <a:defRPr sz="1800">
                <a:solidFill>
                  <a:srgbClr val="FFFEFF"/>
                </a:solidFill>
              </a:defRPr>
            </a:lvl1pPr>
            <a:lvl2pPr indent="-228600" lvl="1" marL="914400" algn="l">
              <a:lnSpc>
                <a:spcPct val="120000"/>
              </a:lnSpc>
              <a:spcBef>
                <a:spcPts val="500"/>
              </a:spcBef>
              <a:spcAft>
                <a:spcPts val="0"/>
              </a:spcAft>
              <a:buSzPts val="1540"/>
              <a:buNone/>
              <a:defRPr sz="1400"/>
            </a:lvl2pPr>
            <a:lvl3pPr indent="-228600" lvl="2" marL="1371600" algn="l">
              <a:lnSpc>
                <a:spcPct val="120000"/>
              </a:lnSpc>
              <a:spcBef>
                <a:spcPts val="500"/>
              </a:spcBef>
              <a:spcAft>
                <a:spcPts val="0"/>
              </a:spcAft>
              <a:buSzPts val="1320"/>
              <a:buNone/>
              <a:defRPr sz="1200"/>
            </a:lvl3pPr>
            <a:lvl4pPr indent="-228600" lvl="3" marL="1828800" algn="l">
              <a:lnSpc>
                <a:spcPct val="120000"/>
              </a:lnSpc>
              <a:spcBef>
                <a:spcPts val="500"/>
              </a:spcBef>
              <a:spcAft>
                <a:spcPts val="0"/>
              </a:spcAft>
              <a:buSzPts val="1100"/>
              <a:buNone/>
              <a:defRPr sz="1000"/>
            </a:lvl4pPr>
            <a:lvl5pPr indent="-228600" lvl="4" marL="2286000" algn="l">
              <a:lnSpc>
                <a:spcPct val="120000"/>
              </a:lnSpc>
              <a:spcBef>
                <a:spcPts val="500"/>
              </a:spcBef>
              <a:spcAft>
                <a:spcPts val="0"/>
              </a:spcAft>
              <a:buSzPts val="1100"/>
              <a:buNone/>
              <a:defRPr sz="1000"/>
            </a:lvl5pPr>
            <a:lvl6pPr indent="-228600" lvl="5" marL="2743200" algn="l">
              <a:lnSpc>
                <a:spcPct val="120000"/>
              </a:lnSpc>
              <a:spcBef>
                <a:spcPts val="500"/>
              </a:spcBef>
              <a:spcAft>
                <a:spcPts val="0"/>
              </a:spcAft>
              <a:buSzPts val="1100"/>
              <a:buNone/>
              <a:defRPr sz="1000"/>
            </a:lvl6pPr>
            <a:lvl7pPr indent="-228600" lvl="6" marL="3200400" algn="l">
              <a:lnSpc>
                <a:spcPct val="120000"/>
              </a:lnSpc>
              <a:spcBef>
                <a:spcPts val="500"/>
              </a:spcBef>
              <a:spcAft>
                <a:spcPts val="0"/>
              </a:spcAft>
              <a:buSzPts val="1100"/>
              <a:buNone/>
              <a:defRPr sz="1000"/>
            </a:lvl7pPr>
            <a:lvl8pPr indent="-228600" lvl="7" marL="3657600" algn="l">
              <a:lnSpc>
                <a:spcPct val="120000"/>
              </a:lnSpc>
              <a:spcBef>
                <a:spcPts val="500"/>
              </a:spcBef>
              <a:spcAft>
                <a:spcPts val="0"/>
              </a:spcAft>
              <a:buSzPts val="1100"/>
              <a:buNone/>
              <a:defRPr sz="1000"/>
            </a:lvl8pPr>
            <a:lvl9pPr indent="-228600" lvl="8" marL="4114800" algn="l">
              <a:lnSpc>
                <a:spcPct val="120000"/>
              </a:lnSpc>
              <a:spcBef>
                <a:spcPts val="500"/>
              </a:spcBef>
              <a:spcAft>
                <a:spcPts val="0"/>
              </a:spcAft>
              <a:buSzPts val="1100"/>
              <a:buNone/>
              <a:defRPr sz="1000"/>
            </a:lvl9pPr>
          </a:lstStyle>
          <a:p/>
        </p:txBody>
      </p:sp>
      <p:sp>
        <p:nvSpPr>
          <p:cNvPr id="267" name="Google Shape;267;p10"/>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8" name="Google Shape;268;p10"/>
          <p:cNvSpPr txBox="1"/>
          <p:nvPr>
            <p:ph idx="11" type="ftr"/>
          </p:nvPr>
        </p:nvSpPr>
        <p:spPr>
          <a:xfrm>
            <a:off x="804672" y="6227064"/>
            <a:ext cx="5942203" cy="32004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9" name="Google Shape;269;p10"/>
          <p:cNvSpPr txBox="1"/>
          <p:nvPr>
            <p:ph idx="12" type="sldNum"/>
          </p:nvPr>
        </p:nvSpPr>
        <p:spPr>
          <a:xfrm>
            <a:off x="5828377" y="320040"/>
            <a:ext cx="914400" cy="3200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91161" y="2358391"/>
            <a:ext cx="3498667" cy="2456485"/>
          </a:xfrm>
          <a:prstGeom prst="rect">
            <a:avLst/>
          </a:prstGeom>
          <a:noFill/>
          <a:ln>
            <a:noFill/>
          </a:ln>
        </p:spPr>
        <p:txBody>
          <a:bodyPr anchorCtr="0" anchor="ctr" bIns="228600" lIns="228600" spcFirstLastPara="1" rIns="228600" wrap="square" tIns="228600">
            <a:noAutofit/>
          </a:bodyPr>
          <a:lstStyle>
            <a:lvl1pPr lvl="0" marR="0" rtl="0" algn="ctr">
              <a:lnSpc>
                <a:spcPct val="85000"/>
              </a:lnSpc>
              <a:spcBef>
                <a:spcPts val="0"/>
              </a:spcBef>
              <a:spcAft>
                <a:spcPts val="0"/>
              </a:spcAft>
              <a:buClr>
                <a:schemeClr val="dk1"/>
              </a:buClr>
              <a:buSzPts val="4000"/>
              <a:buFont typeface="Calibri"/>
              <a:buNone/>
              <a:defRPr b="0" i="0" sz="40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
          <p:cNvSpPr txBox="1"/>
          <p:nvPr>
            <p:ph idx="1" type="body"/>
          </p:nvPr>
        </p:nvSpPr>
        <p:spPr>
          <a:xfrm>
            <a:off x="5434982" y="794719"/>
            <a:ext cx="5950036" cy="5257090"/>
          </a:xfrm>
          <a:prstGeom prst="rect">
            <a:avLst/>
          </a:prstGeom>
          <a:noFill/>
          <a:ln>
            <a:noFill/>
          </a:ln>
        </p:spPr>
        <p:txBody>
          <a:bodyPr anchorCtr="0" anchor="t" bIns="45700" lIns="91425" spcFirstLastPara="1" rIns="91425" wrap="square" tIns="45700">
            <a:noAutofit/>
          </a:bodyPr>
          <a:lstStyle>
            <a:lvl1pPr indent="-354330" lvl="0" marL="457200" marR="0" rtl="0" algn="l">
              <a:lnSpc>
                <a:spcPct val="120000"/>
              </a:lnSpc>
              <a:spcBef>
                <a:spcPts val="1000"/>
              </a:spcBef>
              <a:spcAft>
                <a:spcPts val="0"/>
              </a:spcAft>
              <a:buClr>
                <a:schemeClr val="accent1"/>
              </a:buClr>
              <a:buSzPts val="1980"/>
              <a:buFont typeface="Noto Sans Symbols"/>
              <a:buChar char="▪"/>
              <a:defRPr b="0" i="0" sz="1800" u="none" cap="none" strike="noStrike">
                <a:solidFill>
                  <a:schemeClr val="dk1"/>
                </a:solidFill>
                <a:latin typeface="Rockwell"/>
                <a:ea typeface="Rockwell"/>
                <a:cs typeface="Rockwell"/>
                <a:sym typeface="Rockwell"/>
              </a:defRPr>
            </a:lvl1pPr>
            <a:lvl2pPr indent="-340360" lvl="1" marL="914400" marR="0" rtl="0" algn="l">
              <a:lnSpc>
                <a:spcPct val="120000"/>
              </a:lnSpc>
              <a:spcBef>
                <a:spcPts val="500"/>
              </a:spcBef>
              <a:spcAft>
                <a:spcPts val="0"/>
              </a:spcAft>
              <a:buClr>
                <a:schemeClr val="accent1"/>
              </a:buClr>
              <a:buSzPts val="1760"/>
              <a:buFont typeface="Noto Sans Symbols"/>
              <a:buChar char="▪"/>
              <a:defRPr b="0" i="0" sz="1600" u="none" cap="none" strike="noStrike">
                <a:solidFill>
                  <a:schemeClr val="dk1"/>
                </a:solidFill>
                <a:latin typeface="Rockwell"/>
                <a:ea typeface="Rockwell"/>
                <a:cs typeface="Rockwell"/>
                <a:sym typeface="Rockwell"/>
              </a:defRPr>
            </a:lvl2pPr>
            <a:lvl3pPr indent="-326389" lvl="2" marL="1371600" marR="0" rtl="0" algn="l">
              <a:lnSpc>
                <a:spcPct val="120000"/>
              </a:lnSpc>
              <a:spcBef>
                <a:spcPts val="500"/>
              </a:spcBef>
              <a:spcAft>
                <a:spcPts val="0"/>
              </a:spcAft>
              <a:buClr>
                <a:schemeClr val="accent1"/>
              </a:buClr>
              <a:buSzPts val="1540"/>
              <a:buFont typeface="Noto Sans Symbols"/>
              <a:buChar char="▪"/>
              <a:defRPr b="0" i="0" sz="1400" u="none" cap="none" strike="noStrike">
                <a:solidFill>
                  <a:schemeClr val="dk1"/>
                </a:solidFill>
                <a:latin typeface="Rockwell"/>
                <a:ea typeface="Rockwell"/>
                <a:cs typeface="Rockwell"/>
                <a:sym typeface="Rockwell"/>
              </a:defRPr>
            </a:lvl3pPr>
            <a:lvl4pPr indent="-312419" lvl="3" marL="18288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4pPr>
            <a:lvl5pPr indent="-312420" lvl="4" marL="22860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5pPr>
            <a:lvl6pPr indent="-312420" lvl="5" marL="27432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6pPr>
            <a:lvl7pPr indent="-312420" lvl="6" marL="32004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7pPr>
            <a:lvl8pPr indent="-312420" lvl="7" marL="36576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8pPr>
            <a:lvl9pPr indent="-312420" lvl="8" marL="41148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9pPr>
          </a:lstStyle>
          <a:p/>
        </p:txBody>
      </p:sp>
      <p:sp>
        <p:nvSpPr>
          <p:cNvPr id="8" name="Google Shape;8;p1"/>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000" u="none" cap="none" strike="noStrike">
                <a:solidFill>
                  <a:srgbClr val="888888"/>
                </a:solidFill>
                <a:latin typeface="Rockwell"/>
                <a:ea typeface="Rockwell"/>
                <a:cs typeface="Rockwell"/>
                <a:sym typeface="Rockwel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9pPr>
          </a:lstStyle>
          <a:p/>
        </p:txBody>
      </p:sp>
      <p:sp>
        <p:nvSpPr>
          <p:cNvPr id="9" name="Google Shape;9;p1"/>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00" u="none" cap="none" strike="noStrike">
                <a:solidFill>
                  <a:srgbClr val="888888"/>
                </a:solidFill>
                <a:latin typeface="Rockwell"/>
                <a:ea typeface="Rockwell"/>
                <a:cs typeface="Rockwell"/>
                <a:sym typeface="Rockwel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Rockwell"/>
                <a:ea typeface="Rockwell"/>
                <a:cs typeface="Rockwell"/>
                <a:sym typeface="Rockwell"/>
              </a:defRPr>
            </a:lvl9pPr>
          </a:lstStyle>
          <a:p/>
        </p:txBody>
      </p:sp>
      <p:sp>
        <p:nvSpPr>
          <p:cNvPr id="10" name="Google Shape;10;p1"/>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docs.google.com/spreadsheets/d/1RzIByyzRaTRuONUYUMy-W220aVrdUZiAtCeJXiNZVOI/edit#gid=0"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13"/>
          <p:cNvSpPr txBox="1"/>
          <p:nvPr>
            <p:ph type="ctrTitle"/>
          </p:nvPr>
        </p:nvSpPr>
        <p:spPr>
          <a:xfrm>
            <a:off x="1420949" y="1816150"/>
            <a:ext cx="9142800" cy="1748700"/>
          </a:xfrm>
          <a:prstGeom prst="rect">
            <a:avLst/>
          </a:prstGeom>
          <a:noFill/>
          <a:ln>
            <a:noFill/>
          </a:ln>
        </p:spPr>
        <p:txBody>
          <a:bodyPr anchorCtr="0" anchor="b" bIns="0" lIns="228600" spcFirstLastPara="1" rIns="228600" wrap="square" tIns="228600">
            <a:noAutofit/>
          </a:bodyPr>
          <a:lstStyle/>
          <a:p>
            <a:pPr indent="0" lvl="0" marL="0" rtl="0" algn="ctr">
              <a:lnSpc>
                <a:spcPct val="80000"/>
              </a:lnSpc>
              <a:spcBef>
                <a:spcPts val="0"/>
              </a:spcBef>
              <a:spcAft>
                <a:spcPts val="0"/>
              </a:spcAft>
              <a:buClr>
                <a:srgbClr val="FFFEFF"/>
              </a:buClr>
              <a:buSzPts val="5400"/>
              <a:buFont typeface="Calibri"/>
              <a:buNone/>
            </a:pPr>
            <a:r>
              <a:rPr lang="en-US"/>
              <a:t>CCTE Policy Session</a:t>
            </a:r>
            <a:endParaRPr sz="5000"/>
          </a:p>
        </p:txBody>
      </p:sp>
      <p:sp>
        <p:nvSpPr>
          <p:cNvPr id="339" name="Google Shape;339;p13"/>
          <p:cNvSpPr txBox="1"/>
          <p:nvPr>
            <p:ph idx="1" type="subTitle"/>
          </p:nvPr>
        </p:nvSpPr>
        <p:spPr>
          <a:xfrm>
            <a:off x="1759237" y="3753866"/>
            <a:ext cx="8673300" cy="1322700"/>
          </a:xfrm>
          <a:prstGeom prst="rect">
            <a:avLst/>
          </a:prstGeom>
          <a:noFill/>
          <a:ln>
            <a:noFill/>
          </a:ln>
        </p:spPr>
        <p:txBody>
          <a:bodyPr anchorCtr="0" anchor="t" bIns="45700" lIns="91425" spcFirstLastPara="1" rIns="91425" wrap="square" tIns="0">
            <a:noAutofit/>
          </a:bodyPr>
          <a:lstStyle/>
          <a:p>
            <a:pPr indent="0" lvl="0" marL="0" rtl="0" algn="ctr">
              <a:lnSpc>
                <a:spcPct val="100000"/>
              </a:lnSpc>
              <a:spcBef>
                <a:spcPts val="0"/>
              </a:spcBef>
              <a:spcAft>
                <a:spcPts val="0"/>
              </a:spcAft>
              <a:buSzPts val="1980"/>
              <a:buNone/>
            </a:pPr>
            <a:r>
              <a:rPr lang="en-US" sz="2200"/>
              <a:t>Fall 2023 CCTE</a:t>
            </a:r>
            <a:endParaRPr sz="2200"/>
          </a:p>
          <a:p>
            <a:pPr indent="0" lvl="0" marL="0" rtl="0" algn="ctr">
              <a:lnSpc>
                <a:spcPct val="100000"/>
              </a:lnSpc>
              <a:spcBef>
                <a:spcPts val="0"/>
              </a:spcBef>
              <a:spcAft>
                <a:spcPts val="0"/>
              </a:spcAft>
              <a:buSzPts val="1980"/>
              <a:buNone/>
            </a:pPr>
            <a:r>
              <a:rPr lang="en-US" sz="2200"/>
              <a:t>Friday October 20, 3:00 - 4:00 p.m.</a:t>
            </a:r>
            <a:endParaRPr sz="2200"/>
          </a:p>
          <a:p>
            <a:pPr indent="0" lvl="0" marL="0" rtl="0" algn="ctr">
              <a:lnSpc>
                <a:spcPct val="100000"/>
              </a:lnSpc>
              <a:spcBef>
                <a:spcPts val="0"/>
              </a:spcBef>
              <a:spcAft>
                <a:spcPts val="0"/>
              </a:spcAft>
              <a:buSzPts val="1980"/>
              <a:buNone/>
            </a:pPr>
            <a:r>
              <a:rPr lang="en-US" sz="2200"/>
              <a:t>Second Policy Session</a:t>
            </a:r>
            <a:endParaRPr sz="22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392" name="Shape 392"/>
        <p:cNvGrpSpPr/>
        <p:nvPr/>
      </p:nvGrpSpPr>
      <p:grpSpPr>
        <a:xfrm>
          <a:off x="0" y="0"/>
          <a:ext cx="0" cy="0"/>
          <a:chOff x="0" y="0"/>
          <a:chExt cx="0" cy="0"/>
        </a:xfrm>
      </p:grpSpPr>
      <p:sp>
        <p:nvSpPr>
          <p:cNvPr id="393" name="Google Shape;393;p22"/>
          <p:cNvSpPr txBox="1"/>
          <p:nvPr>
            <p:ph type="title"/>
          </p:nvPr>
        </p:nvSpPr>
        <p:spPr>
          <a:xfrm>
            <a:off x="888625" y="2349925"/>
            <a:ext cx="3477000" cy="2456400"/>
          </a:xfrm>
          <a:prstGeom prst="rect">
            <a:avLst/>
          </a:prstGeom>
        </p:spPr>
        <p:txBody>
          <a:bodyPr anchorCtr="0" anchor="ctr" bIns="228600" lIns="228600" spcFirstLastPara="1" rIns="228600" wrap="square" tIns="228600">
            <a:noAutofit/>
          </a:bodyPr>
          <a:lstStyle/>
          <a:p>
            <a:pPr indent="0" lvl="0" marL="0" rtl="0" algn="ctr">
              <a:spcBef>
                <a:spcPts val="0"/>
              </a:spcBef>
              <a:spcAft>
                <a:spcPts val="0"/>
              </a:spcAft>
              <a:buNone/>
            </a:pPr>
            <a:r>
              <a:rPr lang="en-US"/>
              <a:t>Future Meetings to Refine Talking Points</a:t>
            </a:r>
            <a:endParaRPr/>
          </a:p>
        </p:txBody>
      </p:sp>
      <p:sp>
        <p:nvSpPr>
          <p:cNvPr id="394" name="Google Shape;394;p22"/>
          <p:cNvSpPr txBox="1"/>
          <p:nvPr>
            <p:ph idx="1" type="body"/>
          </p:nvPr>
        </p:nvSpPr>
        <p:spPr>
          <a:xfrm>
            <a:off x="4572000" y="232225"/>
            <a:ext cx="7431300" cy="6248400"/>
          </a:xfrm>
          <a:prstGeom prst="rect">
            <a:avLst/>
          </a:prstGeom>
        </p:spPr>
        <p:txBody>
          <a:bodyPr anchorCtr="0" anchor="ctr" bIns="45700" lIns="91425" spcFirstLastPara="1" rIns="91425" wrap="square" tIns="45700">
            <a:noAutofit/>
          </a:bodyPr>
          <a:lstStyle/>
          <a:p>
            <a:pPr indent="0" lvl="0" marL="0" rtl="0" algn="l">
              <a:spcBef>
                <a:spcPts val="1000"/>
              </a:spcBef>
              <a:spcAft>
                <a:spcPts val="0"/>
              </a:spcAft>
              <a:buNone/>
            </a:pPr>
            <a:r>
              <a:rPr lang="en-US" sz="3200"/>
              <a:t>Via Zoom:</a:t>
            </a:r>
            <a:endParaRPr sz="3200"/>
          </a:p>
          <a:p>
            <a:pPr indent="0" lvl="0" marL="0" rtl="0" algn="l">
              <a:spcBef>
                <a:spcPts val="1000"/>
              </a:spcBef>
              <a:spcAft>
                <a:spcPts val="0"/>
              </a:spcAft>
              <a:buNone/>
            </a:pPr>
            <a:r>
              <a:rPr lang="en-US" sz="3200"/>
              <a:t>Monday, November 6th, 4:00 - 5:00 pm</a:t>
            </a:r>
            <a:endParaRPr sz="3200"/>
          </a:p>
          <a:p>
            <a:pPr indent="0" lvl="0" marL="0" rtl="0" algn="l">
              <a:spcBef>
                <a:spcPts val="1000"/>
              </a:spcBef>
              <a:spcAft>
                <a:spcPts val="0"/>
              </a:spcAft>
              <a:buNone/>
            </a:pPr>
            <a:r>
              <a:rPr lang="en-US" sz="3200"/>
              <a:t>Monday, February 5th, 4:00 - 5:00 pm</a:t>
            </a:r>
            <a:endParaRPr sz="3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14"/>
          <p:cNvSpPr txBox="1"/>
          <p:nvPr>
            <p:ph type="title"/>
          </p:nvPr>
        </p:nvSpPr>
        <p:spPr>
          <a:xfrm>
            <a:off x="888625" y="1572775"/>
            <a:ext cx="3498900" cy="3233700"/>
          </a:xfrm>
          <a:prstGeom prst="rect">
            <a:avLst/>
          </a:prstGeom>
          <a:noFill/>
          <a:ln>
            <a:noFill/>
          </a:ln>
        </p:spPr>
        <p:txBody>
          <a:bodyPr anchorCtr="0" anchor="ctr" bIns="228600" lIns="228600" spcFirstLastPara="1" rIns="228600" wrap="square" tIns="228600">
            <a:noAutofit/>
          </a:bodyPr>
          <a:lstStyle/>
          <a:p>
            <a:pPr indent="0" lvl="0" marL="0" rtl="0" algn="ctr">
              <a:lnSpc>
                <a:spcPct val="85000"/>
              </a:lnSpc>
              <a:spcBef>
                <a:spcPts val="0"/>
              </a:spcBef>
              <a:spcAft>
                <a:spcPts val="0"/>
              </a:spcAft>
              <a:buClr>
                <a:srgbClr val="FFFEFF"/>
              </a:buClr>
              <a:buSzPts val="4000"/>
              <a:buFont typeface="Calibri"/>
              <a:buNone/>
            </a:pPr>
            <a:r>
              <a:rPr lang="en-US"/>
              <a:t>Agenda</a:t>
            </a:r>
            <a:endParaRPr/>
          </a:p>
          <a:p>
            <a:pPr indent="0" lvl="0" marL="0" rtl="0" algn="ctr">
              <a:lnSpc>
                <a:spcPct val="85000"/>
              </a:lnSpc>
              <a:spcBef>
                <a:spcPts val="0"/>
              </a:spcBef>
              <a:spcAft>
                <a:spcPts val="0"/>
              </a:spcAft>
              <a:buClr>
                <a:srgbClr val="FFFEFF"/>
              </a:buClr>
              <a:buSzPts val="4000"/>
              <a:buFont typeface="Calibri"/>
              <a:buNone/>
            </a:pPr>
            <a:r>
              <a:t/>
            </a:r>
            <a:endParaRPr sz="3600"/>
          </a:p>
        </p:txBody>
      </p:sp>
      <p:sp>
        <p:nvSpPr>
          <p:cNvPr id="345" name="Google Shape;345;p14"/>
          <p:cNvSpPr txBox="1"/>
          <p:nvPr>
            <p:ph idx="1" type="body"/>
          </p:nvPr>
        </p:nvSpPr>
        <p:spPr>
          <a:xfrm>
            <a:off x="5118450" y="235875"/>
            <a:ext cx="6672000" cy="5815800"/>
          </a:xfrm>
          <a:prstGeom prst="rect">
            <a:avLst/>
          </a:prstGeom>
          <a:noFill/>
          <a:ln>
            <a:noFill/>
          </a:ln>
        </p:spPr>
        <p:txBody>
          <a:bodyPr anchorCtr="0" anchor="ctr" bIns="45700" lIns="91425" spcFirstLastPara="1" rIns="91425" wrap="square" tIns="45700">
            <a:noAutofit/>
          </a:bodyPr>
          <a:lstStyle/>
          <a:p>
            <a:pPr indent="-367030" lvl="0" marL="457200" rtl="0" algn="l">
              <a:lnSpc>
                <a:spcPct val="120000"/>
              </a:lnSpc>
              <a:spcBef>
                <a:spcPts val="0"/>
              </a:spcBef>
              <a:spcAft>
                <a:spcPts val="0"/>
              </a:spcAft>
              <a:buSzPts val="2180"/>
              <a:buAutoNum type="arabicPeriod"/>
            </a:pPr>
            <a:r>
              <a:rPr lang="en-US" sz="2000"/>
              <a:t>Overview of the CCTE Policy Committee</a:t>
            </a:r>
            <a:endParaRPr sz="2000"/>
          </a:p>
          <a:p>
            <a:pPr indent="-367030" lvl="0" marL="457200" rtl="0" algn="l">
              <a:lnSpc>
                <a:spcPct val="120000"/>
              </a:lnSpc>
              <a:spcBef>
                <a:spcPts val="0"/>
              </a:spcBef>
              <a:spcAft>
                <a:spcPts val="0"/>
              </a:spcAft>
              <a:buSzPts val="2180"/>
              <a:buAutoNum type="arabicPeriod"/>
            </a:pPr>
            <a:r>
              <a:rPr lang="en-US" sz="2000"/>
              <a:t>National and AACTE Update: Kimberly White-Smith, CCTE’s Vice President for AACTE and Dean, University of San Diego</a:t>
            </a:r>
            <a:endParaRPr sz="2000"/>
          </a:p>
          <a:p>
            <a:pPr indent="-367030" lvl="0" marL="457200" rtl="0" algn="l">
              <a:lnSpc>
                <a:spcPct val="120000"/>
              </a:lnSpc>
              <a:spcBef>
                <a:spcPts val="0"/>
              </a:spcBef>
              <a:spcAft>
                <a:spcPts val="0"/>
              </a:spcAft>
              <a:buSzPts val="2180"/>
              <a:buAutoNum type="arabicPeriod"/>
            </a:pPr>
            <a:r>
              <a:rPr lang="en-US" sz="2000"/>
              <a:t>Developing CCTE’s Advocacy: Topics and Talking Points for SPAN 2024</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15"/>
          <p:cNvSpPr txBox="1"/>
          <p:nvPr>
            <p:ph type="title"/>
          </p:nvPr>
        </p:nvSpPr>
        <p:spPr>
          <a:xfrm>
            <a:off x="888631" y="2349925"/>
            <a:ext cx="3498979" cy="2456442"/>
          </a:xfrm>
          <a:prstGeom prst="rect">
            <a:avLst/>
          </a:prstGeom>
          <a:noFill/>
          <a:ln>
            <a:noFill/>
          </a:ln>
        </p:spPr>
        <p:txBody>
          <a:bodyPr anchorCtr="0" anchor="ctr" bIns="228600" lIns="228600" spcFirstLastPara="1" rIns="228600" wrap="square" tIns="228600">
            <a:noAutofit/>
          </a:bodyPr>
          <a:lstStyle/>
          <a:p>
            <a:pPr indent="0" lvl="0" marL="0" rtl="0" algn="ctr">
              <a:lnSpc>
                <a:spcPct val="85000"/>
              </a:lnSpc>
              <a:spcBef>
                <a:spcPts val="0"/>
              </a:spcBef>
              <a:spcAft>
                <a:spcPts val="0"/>
              </a:spcAft>
              <a:buClr>
                <a:srgbClr val="FFFEFF"/>
              </a:buClr>
              <a:buSzPts val="4000"/>
              <a:buFont typeface="Calibri"/>
              <a:buNone/>
            </a:pPr>
            <a:r>
              <a:rPr lang="en-US"/>
              <a:t>Overview of CCTE Policy Committee</a:t>
            </a:r>
            <a:endParaRPr/>
          </a:p>
        </p:txBody>
      </p:sp>
      <p:sp>
        <p:nvSpPr>
          <p:cNvPr id="351" name="Google Shape;351;p15"/>
          <p:cNvSpPr txBox="1"/>
          <p:nvPr>
            <p:ph idx="1" type="body"/>
          </p:nvPr>
        </p:nvSpPr>
        <p:spPr>
          <a:xfrm>
            <a:off x="4975075" y="362850"/>
            <a:ext cx="6411600" cy="6228600"/>
          </a:xfrm>
          <a:prstGeom prst="rect">
            <a:avLst/>
          </a:prstGeom>
          <a:noFill/>
          <a:ln>
            <a:noFill/>
          </a:ln>
        </p:spPr>
        <p:txBody>
          <a:bodyPr anchorCtr="0" anchor="ctr" bIns="45700" lIns="91425" spcFirstLastPara="1" rIns="91425" wrap="square" tIns="45700">
            <a:noAutofit/>
          </a:bodyPr>
          <a:lstStyle/>
          <a:p>
            <a:pPr indent="-254000" lvl="0" marL="228600" rtl="0" algn="l">
              <a:lnSpc>
                <a:spcPct val="100000"/>
              </a:lnSpc>
              <a:spcBef>
                <a:spcPts val="0"/>
              </a:spcBef>
              <a:spcAft>
                <a:spcPts val="0"/>
              </a:spcAft>
              <a:buSzPts val="1935"/>
              <a:buChar char="▪"/>
            </a:pPr>
            <a:r>
              <a:rPr lang="en-US" sz="1795"/>
              <a:t>Co-Chairs: </a:t>
            </a:r>
            <a:endParaRPr sz="2200"/>
          </a:p>
          <a:p>
            <a:pPr indent="-254000" lvl="1" marL="685800" rtl="0" algn="l">
              <a:lnSpc>
                <a:spcPct val="100000"/>
              </a:lnSpc>
              <a:spcBef>
                <a:spcPts val="500"/>
              </a:spcBef>
              <a:spcAft>
                <a:spcPts val="0"/>
              </a:spcAft>
              <a:buSzPts val="1764"/>
              <a:buChar char="▪"/>
            </a:pPr>
            <a:r>
              <a:rPr lang="en-US" sz="1640"/>
              <a:t>Pia Wong (Sacramento State)</a:t>
            </a:r>
            <a:endParaRPr sz="2000"/>
          </a:p>
          <a:p>
            <a:pPr indent="-254000" lvl="1" marL="685800" rtl="0" algn="l">
              <a:lnSpc>
                <a:spcPct val="100000"/>
              </a:lnSpc>
              <a:spcBef>
                <a:spcPts val="500"/>
              </a:spcBef>
              <a:spcAft>
                <a:spcPts val="0"/>
              </a:spcAft>
              <a:buSzPts val="1764"/>
              <a:buChar char="▪"/>
            </a:pPr>
            <a:r>
              <a:rPr lang="en-US" sz="1640"/>
              <a:t>Nicol Howard (University of Redlands)</a:t>
            </a:r>
            <a:endParaRPr sz="2000"/>
          </a:p>
          <a:p>
            <a:pPr indent="-254000" lvl="1" marL="685800" rtl="0" algn="l">
              <a:lnSpc>
                <a:spcPct val="100000"/>
              </a:lnSpc>
              <a:spcBef>
                <a:spcPts val="500"/>
              </a:spcBef>
              <a:spcAft>
                <a:spcPts val="0"/>
              </a:spcAft>
              <a:buSzPts val="1764"/>
              <a:buChar char="▪"/>
            </a:pPr>
            <a:r>
              <a:rPr lang="en-US" sz="1640"/>
              <a:t>Cynthia</a:t>
            </a:r>
            <a:r>
              <a:rPr lang="en-US" sz="1640"/>
              <a:t> Grutzik (San Francisco State)</a:t>
            </a:r>
            <a:endParaRPr sz="2000"/>
          </a:p>
          <a:p>
            <a:pPr indent="-254000" lvl="0" marL="228600" rtl="0" algn="l">
              <a:lnSpc>
                <a:spcPct val="100000"/>
              </a:lnSpc>
              <a:spcBef>
                <a:spcPts val="1000"/>
              </a:spcBef>
              <a:spcAft>
                <a:spcPts val="0"/>
              </a:spcAft>
              <a:buSzPts val="1935"/>
              <a:buChar char="▪"/>
            </a:pPr>
            <a:r>
              <a:rPr lang="en-US" sz="1795"/>
              <a:t>Charge from CCTE Bylaws:</a:t>
            </a:r>
            <a:endParaRPr sz="2200"/>
          </a:p>
          <a:p>
            <a:pPr indent="-228600" lvl="1" marL="685800" rtl="0" algn="l">
              <a:lnSpc>
                <a:spcPct val="100000"/>
              </a:lnSpc>
              <a:spcBef>
                <a:spcPts val="500"/>
              </a:spcBef>
              <a:spcAft>
                <a:spcPts val="0"/>
              </a:spcAft>
              <a:buSzPts val="1364"/>
              <a:buChar char="▪"/>
            </a:pPr>
            <a:r>
              <a:rPr lang="en-US" sz="1640"/>
              <a:t>The committee shall </a:t>
            </a:r>
            <a:r>
              <a:rPr b="1" lang="en-US" sz="1795">
                <a:solidFill>
                  <a:srgbClr val="FF0000"/>
                </a:solidFill>
              </a:rPr>
              <a:t>develop recommendations </a:t>
            </a:r>
            <a:r>
              <a:rPr lang="en-US" sz="1640"/>
              <a:t>regarding policies that affect teacher education at the state and national levels, propose those recommendations to the Board for consideration and action, and implement decisions of the Board with regard to issues of policy.</a:t>
            </a:r>
            <a:endParaRPr sz="1640"/>
          </a:p>
          <a:p>
            <a:pPr indent="-228600" lvl="1" marL="685800" rtl="0" algn="l">
              <a:lnSpc>
                <a:spcPct val="100000"/>
              </a:lnSpc>
              <a:spcBef>
                <a:spcPts val="500"/>
              </a:spcBef>
              <a:spcAft>
                <a:spcPts val="0"/>
              </a:spcAft>
              <a:buSzPts val="1364"/>
              <a:buChar char="▪"/>
            </a:pPr>
            <a:r>
              <a:rPr lang="en-US" sz="1640"/>
              <a:t>The committee shall conduct such </a:t>
            </a:r>
            <a:r>
              <a:rPr b="1" lang="en-US" sz="1795">
                <a:solidFill>
                  <a:srgbClr val="FF0000"/>
                </a:solidFill>
              </a:rPr>
              <a:t>workshops and conference sessions </a:t>
            </a:r>
            <a:r>
              <a:rPr lang="en-US" sz="1640"/>
              <a:t>about policy as are appropriate to the themes and focuses of the semi-annual conferences of the Council. The committee chair shall work with the conference chairs in proposing and sponsoring such sessions on a regular basis. </a:t>
            </a:r>
            <a:endParaRPr sz="1640"/>
          </a:p>
          <a:p>
            <a:pPr indent="-228600" lvl="1" marL="685800" rtl="0" algn="l">
              <a:lnSpc>
                <a:spcPct val="100000"/>
              </a:lnSpc>
              <a:spcBef>
                <a:spcPts val="500"/>
              </a:spcBef>
              <a:spcAft>
                <a:spcPts val="0"/>
              </a:spcAft>
              <a:buSzPts val="1364"/>
              <a:buChar char="▪"/>
            </a:pPr>
            <a:r>
              <a:rPr lang="en-US" sz="1640"/>
              <a:t>The committee shall carry out other </a:t>
            </a:r>
            <a:r>
              <a:rPr b="1" lang="en-US" sz="1795">
                <a:solidFill>
                  <a:srgbClr val="FF0000"/>
                </a:solidFill>
              </a:rPr>
              <a:t>tasks regarding policy issues </a:t>
            </a:r>
            <a:r>
              <a:rPr lang="en-US" sz="1640"/>
              <a:t>as are defined and specified by the President and Board of Directors.</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16"/>
          <p:cNvSpPr txBox="1"/>
          <p:nvPr>
            <p:ph type="title"/>
          </p:nvPr>
        </p:nvSpPr>
        <p:spPr>
          <a:xfrm>
            <a:off x="888631" y="2349925"/>
            <a:ext cx="3498900" cy="2456400"/>
          </a:xfrm>
          <a:prstGeom prst="rect">
            <a:avLst/>
          </a:prstGeom>
        </p:spPr>
        <p:txBody>
          <a:bodyPr anchorCtr="0" anchor="ctr" bIns="228600" lIns="228600" spcFirstLastPara="1" rIns="228600" wrap="square" tIns="228600">
            <a:noAutofit/>
          </a:bodyPr>
          <a:lstStyle/>
          <a:p>
            <a:pPr indent="0" lvl="0" marL="0" rtl="0" algn="ctr">
              <a:spcBef>
                <a:spcPts val="0"/>
              </a:spcBef>
              <a:spcAft>
                <a:spcPts val="0"/>
              </a:spcAft>
              <a:buNone/>
            </a:pPr>
            <a:r>
              <a:rPr lang="en-US" sz="3600"/>
              <a:t>AACTE Update</a:t>
            </a:r>
            <a:endParaRPr/>
          </a:p>
        </p:txBody>
      </p:sp>
      <p:sp>
        <p:nvSpPr>
          <p:cNvPr id="357" name="Google Shape;357;p16"/>
          <p:cNvSpPr txBox="1"/>
          <p:nvPr>
            <p:ph idx="1" type="body"/>
          </p:nvPr>
        </p:nvSpPr>
        <p:spPr>
          <a:xfrm>
            <a:off x="5118450" y="803175"/>
            <a:ext cx="6282000" cy="3868200"/>
          </a:xfrm>
          <a:prstGeom prst="rect">
            <a:avLst/>
          </a:prstGeom>
        </p:spPr>
        <p:txBody>
          <a:bodyPr anchorCtr="0" anchor="ctr" bIns="45700" lIns="91425" spcFirstLastPara="1" rIns="91425" wrap="square" tIns="45700">
            <a:noAutofit/>
          </a:bodyPr>
          <a:lstStyle/>
          <a:p>
            <a:pPr indent="0" lvl="0" marL="0" rtl="0" algn="l">
              <a:spcBef>
                <a:spcPts val="1000"/>
              </a:spcBef>
              <a:spcAft>
                <a:spcPts val="0"/>
              </a:spcAft>
              <a:buNone/>
            </a:pPr>
            <a:r>
              <a:rPr lang="en-US" sz="2500"/>
              <a:t>Dr. Kimberly White-Smith</a:t>
            </a:r>
            <a:endParaRPr sz="2500"/>
          </a:p>
          <a:p>
            <a:pPr indent="0" lvl="0" marL="0" rtl="0" algn="l">
              <a:spcBef>
                <a:spcPts val="1000"/>
              </a:spcBef>
              <a:spcAft>
                <a:spcPts val="0"/>
              </a:spcAft>
              <a:buNone/>
            </a:pPr>
            <a:r>
              <a:rPr lang="en-US" sz="2500"/>
              <a:t>CCTE Vice President for AACTE</a:t>
            </a:r>
            <a:endParaRPr sz="2500"/>
          </a:p>
          <a:p>
            <a:pPr indent="0" lvl="0" marL="0" rtl="0" algn="l">
              <a:spcBef>
                <a:spcPts val="1000"/>
              </a:spcBef>
              <a:spcAft>
                <a:spcPts val="0"/>
              </a:spcAft>
              <a:buNone/>
            </a:pPr>
            <a:r>
              <a:rPr lang="en-US" sz="2500"/>
              <a:t>Dean, University of San Diego</a:t>
            </a:r>
            <a:endParaRPr sz="2500"/>
          </a:p>
          <a:p>
            <a:pPr indent="0" lvl="0" marL="0" rtl="0" algn="l">
              <a:spcBef>
                <a:spcPts val="1000"/>
              </a:spcBef>
              <a:spcAft>
                <a:spcPts val="0"/>
              </a:spcAft>
              <a:buNone/>
            </a:pPr>
            <a:r>
              <a:t/>
            </a:r>
            <a:endParaRPr sz="2100"/>
          </a:p>
        </p:txBody>
      </p:sp>
      <p:pic>
        <p:nvPicPr>
          <p:cNvPr id="358" name="Google Shape;358;p16"/>
          <p:cNvPicPr preferRelativeResize="0"/>
          <p:nvPr/>
        </p:nvPicPr>
        <p:blipFill>
          <a:blip r:embed="rId3">
            <a:alphaModFix/>
          </a:blip>
          <a:stretch>
            <a:fillRect/>
          </a:stretch>
        </p:blipFill>
        <p:spPr>
          <a:xfrm>
            <a:off x="5533150" y="3391375"/>
            <a:ext cx="3206675" cy="32066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17"/>
          <p:cNvSpPr txBox="1"/>
          <p:nvPr>
            <p:ph type="title"/>
          </p:nvPr>
        </p:nvSpPr>
        <p:spPr>
          <a:xfrm>
            <a:off x="888631" y="2349925"/>
            <a:ext cx="3498900" cy="2456400"/>
          </a:xfrm>
          <a:prstGeom prst="rect">
            <a:avLst/>
          </a:prstGeom>
        </p:spPr>
        <p:txBody>
          <a:bodyPr anchorCtr="0" anchor="ctr" bIns="228600" lIns="228600" spcFirstLastPara="1" rIns="228600" wrap="square" tIns="228600">
            <a:noAutofit/>
          </a:bodyPr>
          <a:lstStyle/>
          <a:p>
            <a:pPr indent="0" lvl="0" marL="0" rtl="0" algn="ctr">
              <a:spcBef>
                <a:spcPts val="0"/>
              </a:spcBef>
              <a:spcAft>
                <a:spcPts val="0"/>
              </a:spcAft>
              <a:buNone/>
            </a:pPr>
            <a:r>
              <a:rPr lang="en-US"/>
              <a:t>Developing CCTE’s Advocacy</a:t>
            </a:r>
            <a:endParaRPr/>
          </a:p>
        </p:txBody>
      </p:sp>
      <p:sp>
        <p:nvSpPr>
          <p:cNvPr id="364" name="Google Shape;364;p17"/>
          <p:cNvSpPr txBox="1"/>
          <p:nvPr>
            <p:ph idx="1" type="body"/>
          </p:nvPr>
        </p:nvSpPr>
        <p:spPr>
          <a:xfrm>
            <a:off x="5118447" y="803186"/>
            <a:ext cx="6282000" cy="5248500"/>
          </a:xfrm>
          <a:prstGeom prst="rect">
            <a:avLst/>
          </a:prstGeom>
        </p:spPr>
        <p:txBody>
          <a:bodyPr anchorCtr="0" anchor="ctr" bIns="45700" lIns="91425" spcFirstLastPara="1" rIns="91425" wrap="square" tIns="45700">
            <a:noAutofit/>
          </a:bodyPr>
          <a:lstStyle/>
          <a:p>
            <a:pPr indent="0" lvl="0" marL="0" rtl="0" algn="l">
              <a:spcBef>
                <a:spcPts val="1000"/>
              </a:spcBef>
              <a:spcAft>
                <a:spcPts val="0"/>
              </a:spcAft>
              <a:buNone/>
            </a:pPr>
            <a:r>
              <a:rPr lang="en-US" sz="2000"/>
              <a:t>TAKING A NEW APPROACH:</a:t>
            </a:r>
            <a:endParaRPr sz="2000"/>
          </a:p>
          <a:p>
            <a:pPr indent="0" lvl="0" marL="0" rtl="0" algn="l">
              <a:spcBef>
                <a:spcPts val="1000"/>
              </a:spcBef>
              <a:spcAft>
                <a:spcPts val="0"/>
              </a:spcAft>
              <a:buNone/>
            </a:pPr>
            <a:r>
              <a:rPr lang="en-US" sz="2000"/>
              <a:t>TOPICS AND TALKING POINTS FOR SPAN 2024</a:t>
            </a:r>
            <a:endParaRPr sz="2000"/>
          </a:p>
          <a:p>
            <a:pPr indent="0" lvl="0" marL="0" rtl="0" algn="l">
              <a:spcBef>
                <a:spcPts val="1000"/>
              </a:spcBef>
              <a:spcAft>
                <a:spcPts val="0"/>
              </a:spcAft>
              <a:buNone/>
            </a:pPr>
            <a:r>
              <a:rPr lang="en-US" sz="2000"/>
              <a:t>Building consensus within CCTE around specific topics in Educator Preparation:</a:t>
            </a:r>
            <a:endParaRPr sz="2000"/>
          </a:p>
          <a:p>
            <a:pPr indent="-367030" lvl="0" marL="457200" rtl="0" algn="l">
              <a:spcBef>
                <a:spcPts val="1000"/>
              </a:spcBef>
              <a:spcAft>
                <a:spcPts val="0"/>
              </a:spcAft>
              <a:buSzPts val="2180"/>
              <a:buChar char="-"/>
            </a:pPr>
            <a:r>
              <a:rPr lang="en-US" sz="2000"/>
              <a:t>Creating Dialogue Groups</a:t>
            </a:r>
            <a:endParaRPr sz="2000"/>
          </a:p>
          <a:p>
            <a:pPr indent="-367030" lvl="0" marL="457200" rtl="0" algn="l">
              <a:spcBef>
                <a:spcPts val="0"/>
              </a:spcBef>
              <a:spcAft>
                <a:spcPts val="0"/>
              </a:spcAft>
              <a:buSzPts val="2180"/>
              <a:buChar char="-"/>
            </a:pPr>
            <a:r>
              <a:rPr lang="en-US" sz="2000"/>
              <a:t>Exploring each topic from multiple angles</a:t>
            </a:r>
            <a:endParaRPr sz="2000"/>
          </a:p>
          <a:p>
            <a:pPr indent="-367030" lvl="0" marL="457200" rtl="0" algn="l">
              <a:spcBef>
                <a:spcPts val="0"/>
              </a:spcBef>
              <a:spcAft>
                <a:spcPts val="0"/>
              </a:spcAft>
              <a:buSzPts val="2180"/>
              <a:buChar char="-"/>
            </a:pPr>
            <a:r>
              <a:rPr lang="en-US" sz="2000"/>
              <a:t>Bringing evidence, stories, experiences</a:t>
            </a:r>
            <a:endParaRPr sz="2000"/>
          </a:p>
          <a:p>
            <a:pPr indent="-367030" lvl="0" marL="457200" rtl="0" algn="l">
              <a:spcBef>
                <a:spcPts val="0"/>
              </a:spcBef>
              <a:spcAft>
                <a:spcPts val="0"/>
              </a:spcAft>
              <a:buSzPts val="2180"/>
              <a:buChar char="-"/>
            </a:pPr>
            <a:r>
              <a:rPr lang="en-US" sz="2000"/>
              <a:t>Developing clear talking points together</a:t>
            </a:r>
            <a:endParaRPr sz="2000"/>
          </a:p>
          <a:p>
            <a:pPr indent="-367030" lvl="0" marL="457200" rtl="0" algn="l">
              <a:spcBef>
                <a:spcPts val="0"/>
              </a:spcBef>
              <a:spcAft>
                <a:spcPts val="0"/>
              </a:spcAft>
              <a:buSzPts val="2180"/>
              <a:buChar char="-"/>
            </a:pPr>
            <a:r>
              <a:rPr lang="en-US" sz="2000"/>
              <a:t>Legislative Visits at SPAN to share talking points</a:t>
            </a:r>
            <a:endParaRPr sz="2000"/>
          </a:p>
          <a:p>
            <a:pPr indent="-367030" lvl="0" marL="457200" rtl="0" algn="l">
              <a:spcBef>
                <a:spcPts val="0"/>
              </a:spcBef>
              <a:spcAft>
                <a:spcPts val="0"/>
              </a:spcAft>
              <a:buSzPts val="2180"/>
              <a:buChar char="-"/>
            </a:pPr>
            <a:r>
              <a:rPr lang="en-US" sz="2000"/>
              <a:t>Followed by debriefing and next steps</a:t>
            </a:r>
            <a:endParaRPr sz="2000"/>
          </a:p>
          <a:p>
            <a:pPr indent="0" lvl="0" marL="457200" rtl="0" algn="l">
              <a:spcBef>
                <a:spcPts val="1000"/>
              </a:spcBef>
              <a:spcAft>
                <a:spcPts val="0"/>
              </a:spcAft>
              <a:buNone/>
            </a:pPr>
            <a:r>
              <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18"/>
          <p:cNvSpPr txBox="1"/>
          <p:nvPr>
            <p:ph idx="1" type="body"/>
          </p:nvPr>
        </p:nvSpPr>
        <p:spPr>
          <a:xfrm>
            <a:off x="4436325" y="803175"/>
            <a:ext cx="8001000" cy="5248500"/>
          </a:xfrm>
          <a:prstGeom prst="rect">
            <a:avLst/>
          </a:prstGeom>
        </p:spPr>
        <p:txBody>
          <a:bodyPr anchorCtr="0" anchor="ctr" bIns="45700" lIns="91425" spcFirstLastPara="1" rIns="91425" wrap="square" tIns="45700">
            <a:noAutofit/>
          </a:bodyPr>
          <a:lstStyle/>
          <a:p>
            <a:pPr indent="0" lvl="0" marL="0" rtl="0" algn="l">
              <a:spcBef>
                <a:spcPts val="1000"/>
              </a:spcBef>
              <a:spcAft>
                <a:spcPts val="0"/>
              </a:spcAft>
              <a:buNone/>
            </a:pPr>
            <a:r>
              <a:rPr lang="en-US" sz="2200"/>
              <a:t>What do we want policy makers/shapers to know about….</a:t>
            </a:r>
            <a:endParaRPr sz="2200"/>
          </a:p>
          <a:p>
            <a:pPr indent="0" lvl="0" marL="0" rtl="0" algn="l">
              <a:lnSpc>
                <a:spcPct val="100000"/>
              </a:lnSpc>
              <a:spcBef>
                <a:spcPts val="0"/>
              </a:spcBef>
              <a:spcAft>
                <a:spcPts val="0"/>
              </a:spcAft>
              <a:buNone/>
            </a:pPr>
            <a:r>
              <a:rPr lang="en-US" sz="2200"/>
              <a:t>Topic 1: 	</a:t>
            </a:r>
            <a:r>
              <a:rPr b="1" lang="en-US" sz="2200"/>
              <a:t>Building and </a:t>
            </a:r>
            <a:r>
              <a:rPr b="1" lang="en-US" sz="2200"/>
              <a:t>Maintaining</a:t>
            </a:r>
            <a:r>
              <a:rPr lang="en-US" sz="2200"/>
              <a:t> the Teacher </a:t>
            </a:r>
            <a:endParaRPr sz="2200"/>
          </a:p>
          <a:p>
            <a:pPr indent="457200" lvl="0" marL="914400" rtl="0" algn="l">
              <a:lnSpc>
                <a:spcPct val="100000"/>
              </a:lnSpc>
              <a:spcBef>
                <a:spcPts val="0"/>
              </a:spcBef>
              <a:spcAft>
                <a:spcPts val="0"/>
              </a:spcAft>
              <a:buNone/>
            </a:pPr>
            <a:r>
              <a:rPr lang="en-US" sz="2200"/>
              <a:t>Pathway (recruitment, retention, financing, etc.)</a:t>
            </a:r>
            <a:endParaRPr sz="2200"/>
          </a:p>
          <a:p>
            <a:pPr indent="0" lvl="0" marL="0" rtl="0" algn="l">
              <a:spcBef>
                <a:spcPts val="1000"/>
              </a:spcBef>
              <a:spcAft>
                <a:spcPts val="0"/>
              </a:spcAft>
              <a:buNone/>
            </a:pPr>
            <a:r>
              <a:t/>
            </a:r>
            <a:endParaRPr sz="2200"/>
          </a:p>
          <a:p>
            <a:pPr indent="0" lvl="0" marL="0" rtl="0" algn="l">
              <a:lnSpc>
                <a:spcPct val="100000"/>
              </a:lnSpc>
              <a:spcBef>
                <a:spcPts val="0"/>
              </a:spcBef>
              <a:spcAft>
                <a:spcPts val="0"/>
              </a:spcAft>
              <a:buNone/>
            </a:pPr>
            <a:r>
              <a:rPr lang="en-US" sz="2200"/>
              <a:t>Topic 2: 	Supporting </a:t>
            </a:r>
            <a:r>
              <a:rPr b="1" lang="en-US" sz="2200"/>
              <a:t>Equity-oriented Teaching</a:t>
            </a:r>
            <a:r>
              <a:rPr lang="en-US" sz="2200"/>
              <a:t> </a:t>
            </a:r>
            <a:endParaRPr sz="2200"/>
          </a:p>
          <a:p>
            <a:pPr indent="0" lvl="0" marL="1371600" rtl="0" algn="l">
              <a:lnSpc>
                <a:spcPct val="100000"/>
              </a:lnSpc>
              <a:spcBef>
                <a:spcPts val="0"/>
              </a:spcBef>
              <a:spcAft>
                <a:spcPts val="0"/>
              </a:spcAft>
              <a:buNone/>
            </a:pPr>
            <a:r>
              <a:rPr lang="en-US" sz="2100"/>
              <a:t>(from pre-service through induction and beyond)</a:t>
            </a:r>
            <a:endParaRPr sz="2100"/>
          </a:p>
          <a:p>
            <a:pPr indent="0" lvl="0" marL="1371600" rtl="0" algn="l">
              <a:lnSpc>
                <a:spcPct val="100000"/>
              </a:lnSpc>
              <a:spcBef>
                <a:spcPts val="1000"/>
              </a:spcBef>
              <a:spcAft>
                <a:spcPts val="0"/>
              </a:spcAft>
              <a:buNone/>
            </a:pPr>
            <a:r>
              <a:t/>
            </a:r>
            <a:endParaRPr sz="2100"/>
          </a:p>
          <a:p>
            <a:pPr indent="0" lvl="0" marL="0" rtl="0" algn="l">
              <a:lnSpc>
                <a:spcPct val="100000"/>
              </a:lnSpc>
              <a:spcBef>
                <a:spcPts val="1000"/>
              </a:spcBef>
              <a:spcAft>
                <a:spcPts val="0"/>
              </a:spcAft>
              <a:buNone/>
            </a:pPr>
            <a:r>
              <a:rPr lang="en-US" sz="2200"/>
              <a:t>Topic 3: 	Advancing </a:t>
            </a:r>
            <a:r>
              <a:rPr b="1" lang="en-US" sz="2200"/>
              <a:t>Ethnic Studies</a:t>
            </a:r>
            <a:r>
              <a:rPr lang="en-US" sz="2200"/>
              <a:t> courses/framework</a:t>
            </a:r>
            <a:endParaRPr sz="2200"/>
          </a:p>
          <a:p>
            <a:pPr indent="0" lvl="0" marL="0" rtl="0" algn="l">
              <a:lnSpc>
                <a:spcPct val="100000"/>
              </a:lnSpc>
              <a:spcBef>
                <a:spcPts val="1000"/>
              </a:spcBef>
              <a:spcAft>
                <a:spcPts val="0"/>
              </a:spcAft>
              <a:buNone/>
            </a:pPr>
            <a:r>
              <a:t/>
            </a:r>
            <a:endParaRPr sz="2200"/>
          </a:p>
          <a:p>
            <a:pPr indent="0" lvl="0" marL="0" rtl="0" algn="l">
              <a:lnSpc>
                <a:spcPct val="100000"/>
              </a:lnSpc>
              <a:spcBef>
                <a:spcPts val="0"/>
              </a:spcBef>
              <a:spcAft>
                <a:spcPts val="0"/>
              </a:spcAft>
              <a:buNone/>
            </a:pPr>
            <a:r>
              <a:rPr lang="en-US" sz="2200"/>
              <a:t>Topic 4: 	Institutionalizing the Critical Role of the</a:t>
            </a:r>
            <a:endParaRPr sz="2200"/>
          </a:p>
          <a:p>
            <a:pPr indent="457200" lvl="0" marL="914400" rtl="0" algn="l">
              <a:lnSpc>
                <a:spcPct val="100000"/>
              </a:lnSpc>
              <a:spcBef>
                <a:spcPts val="0"/>
              </a:spcBef>
              <a:spcAft>
                <a:spcPts val="0"/>
              </a:spcAft>
              <a:buNone/>
            </a:pPr>
            <a:r>
              <a:rPr b="1" lang="en-US" sz="2200"/>
              <a:t>Mentor Teacher</a:t>
            </a:r>
            <a:endParaRPr b="1" sz="2200"/>
          </a:p>
        </p:txBody>
      </p:sp>
      <p:sp>
        <p:nvSpPr>
          <p:cNvPr id="370" name="Google Shape;370;p18"/>
          <p:cNvSpPr txBox="1"/>
          <p:nvPr>
            <p:ph type="title"/>
          </p:nvPr>
        </p:nvSpPr>
        <p:spPr>
          <a:xfrm>
            <a:off x="888625" y="2349925"/>
            <a:ext cx="3211800" cy="2456400"/>
          </a:xfrm>
          <a:prstGeom prst="rect">
            <a:avLst/>
          </a:prstGeom>
        </p:spPr>
        <p:txBody>
          <a:bodyPr anchorCtr="0" anchor="ctr" bIns="228600" lIns="228600" spcFirstLastPara="1" rIns="228600" wrap="square" tIns="228600">
            <a:noAutofit/>
          </a:bodyPr>
          <a:lstStyle/>
          <a:p>
            <a:pPr indent="0" lvl="0" marL="0" rtl="0" algn="ctr">
              <a:spcBef>
                <a:spcPts val="0"/>
              </a:spcBef>
              <a:spcAft>
                <a:spcPts val="0"/>
              </a:spcAft>
              <a:buNone/>
            </a:pPr>
            <a:r>
              <a:rPr lang="en-US"/>
              <a:t>From Topics to </a:t>
            </a:r>
            <a:endParaRPr/>
          </a:p>
          <a:p>
            <a:pPr indent="0" lvl="0" marL="0" rtl="0" algn="ctr">
              <a:spcBef>
                <a:spcPts val="0"/>
              </a:spcBef>
              <a:spcAft>
                <a:spcPts val="0"/>
              </a:spcAft>
              <a:buNone/>
            </a:pPr>
            <a:r>
              <a:rPr lang="en-US"/>
              <a:t>Talking Points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19"/>
          <p:cNvSpPr txBox="1"/>
          <p:nvPr>
            <p:ph idx="1" type="body"/>
          </p:nvPr>
        </p:nvSpPr>
        <p:spPr>
          <a:xfrm>
            <a:off x="5118450" y="803175"/>
            <a:ext cx="6282000" cy="5554800"/>
          </a:xfrm>
          <a:prstGeom prst="rect">
            <a:avLst/>
          </a:prstGeom>
        </p:spPr>
        <p:txBody>
          <a:bodyPr anchorCtr="0" anchor="ctr" bIns="45700" lIns="91425" spcFirstLastPara="1" rIns="91425" wrap="square" tIns="45700">
            <a:noAutofit/>
          </a:bodyPr>
          <a:lstStyle/>
          <a:p>
            <a:pPr indent="0" lvl="0" marL="0" rtl="0" algn="l">
              <a:spcBef>
                <a:spcPts val="1000"/>
              </a:spcBef>
              <a:spcAft>
                <a:spcPts val="0"/>
              </a:spcAft>
              <a:buNone/>
            </a:pPr>
            <a:r>
              <a:rPr b="1" lang="en-US" sz="2300"/>
              <a:t>Group Work a</a:t>
            </a:r>
            <a:r>
              <a:rPr b="1" lang="en-US" sz="2300"/>
              <a:t>t Your Tables:</a:t>
            </a:r>
            <a:endParaRPr b="1" sz="2300"/>
          </a:p>
          <a:p>
            <a:pPr indent="0" lvl="0" marL="0" rtl="0" algn="l">
              <a:spcBef>
                <a:spcPts val="1000"/>
              </a:spcBef>
              <a:spcAft>
                <a:spcPts val="0"/>
              </a:spcAft>
              <a:buNone/>
            </a:pPr>
            <a:r>
              <a:rPr lang="en-US" sz="2300"/>
              <a:t>Talk with your colleagues about the different topics.</a:t>
            </a:r>
            <a:endParaRPr sz="2300"/>
          </a:p>
          <a:p>
            <a:pPr indent="-361950" lvl="0" marL="457200" rtl="0" algn="l">
              <a:spcBef>
                <a:spcPts val="1000"/>
              </a:spcBef>
              <a:spcAft>
                <a:spcPts val="0"/>
              </a:spcAft>
              <a:buSzPts val="2100"/>
              <a:buAutoNum type="arabicPeriod"/>
            </a:pPr>
            <a:r>
              <a:rPr lang="en-US" sz="2100"/>
              <a:t>Building/Maintaining </a:t>
            </a:r>
            <a:r>
              <a:rPr lang="en-US" sz="2100"/>
              <a:t>the Teacher Pathway</a:t>
            </a:r>
            <a:endParaRPr sz="2100"/>
          </a:p>
          <a:p>
            <a:pPr indent="-361950" lvl="0" marL="457200" rtl="0" algn="l">
              <a:spcBef>
                <a:spcPts val="1000"/>
              </a:spcBef>
              <a:spcAft>
                <a:spcPts val="0"/>
              </a:spcAft>
              <a:buSzPts val="2100"/>
              <a:buAutoNum type="arabicPeriod"/>
            </a:pPr>
            <a:r>
              <a:rPr lang="en-US" sz="2100"/>
              <a:t>Supporting equity-oriented teaching (from pre-service through induction and beyond)</a:t>
            </a:r>
            <a:endParaRPr sz="2100"/>
          </a:p>
          <a:p>
            <a:pPr indent="-361950" lvl="0" marL="457200" rtl="0" algn="l">
              <a:spcBef>
                <a:spcPts val="1000"/>
              </a:spcBef>
              <a:spcAft>
                <a:spcPts val="0"/>
              </a:spcAft>
              <a:buSzPts val="2100"/>
              <a:buAutoNum type="arabicPeriod"/>
            </a:pPr>
            <a:r>
              <a:rPr lang="en-US" sz="2100"/>
              <a:t>Advancing Ethnic Studies</a:t>
            </a:r>
            <a:endParaRPr sz="2100"/>
          </a:p>
          <a:p>
            <a:pPr indent="-361950" lvl="0" marL="457200" rtl="0" algn="l">
              <a:spcBef>
                <a:spcPts val="1000"/>
              </a:spcBef>
              <a:spcAft>
                <a:spcPts val="0"/>
              </a:spcAft>
              <a:buSzPts val="2100"/>
              <a:buAutoNum type="arabicPeriod"/>
            </a:pPr>
            <a:r>
              <a:rPr lang="en-US" sz="2100"/>
              <a:t>Institutionalizing the Critical Role of the Mentor Teacher</a:t>
            </a:r>
            <a:endParaRPr sz="2100"/>
          </a:p>
          <a:p>
            <a:pPr indent="0" lvl="0" marL="0" rtl="0" algn="l">
              <a:spcBef>
                <a:spcPts val="1000"/>
              </a:spcBef>
              <a:spcAft>
                <a:spcPts val="0"/>
              </a:spcAft>
              <a:buNone/>
            </a:pPr>
            <a:r>
              <a:rPr lang="en-US" sz="2300"/>
              <a:t>Take time to enter in your individual information, using the QR code provided.</a:t>
            </a:r>
            <a:endParaRPr sz="2300"/>
          </a:p>
        </p:txBody>
      </p:sp>
      <p:pic>
        <p:nvPicPr>
          <p:cNvPr id="376" name="Google Shape;376;p19">
            <a:hlinkClick r:id="rId3"/>
          </p:cNvPr>
          <p:cNvPicPr preferRelativeResize="0"/>
          <p:nvPr/>
        </p:nvPicPr>
        <p:blipFill>
          <a:blip r:embed="rId4">
            <a:alphaModFix/>
          </a:blip>
          <a:stretch>
            <a:fillRect/>
          </a:stretch>
        </p:blipFill>
        <p:spPr>
          <a:xfrm>
            <a:off x="1330050" y="2262600"/>
            <a:ext cx="2579399" cy="257939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20"/>
          <p:cNvSpPr txBox="1"/>
          <p:nvPr>
            <p:ph type="title"/>
          </p:nvPr>
        </p:nvSpPr>
        <p:spPr>
          <a:xfrm>
            <a:off x="888631" y="2349925"/>
            <a:ext cx="3498900" cy="2456400"/>
          </a:xfrm>
          <a:prstGeom prst="rect">
            <a:avLst/>
          </a:prstGeom>
        </p:spPr>
        <p:txBody>
          <a:bodyPr anchorCtr="0" anchor="ctr" bIns="228600" lIns="228600" spcFirstLastPara="1" rIns="228600" wrap="square" tIns="228600">
            <a:noAutofit/>
          </a:bodyPr>
          <a:lstStyle/>
          <a:p>
            <a:pPr indent="0" lvl="0" marL="0" rtl="0" algn="ctr">
              <a:spcBef>
                <a:spcPts val="0"/>
              </a:spcBef>
              <a:spcAft>
                <a:spcPts val="0"/>
              </a:spcAft>
              <a:buNone/>
            </a:pPr>
            <a:r>
              <a:rPr lang="en-US"/>
              <a:t>Three Meetings to Shape Our Talking Points </a:t>
            </a:r>
            <a:endParaRPr/>
          </a:p>
        </p:txBody>
      </p:sp>
      <p:sp>
        <p:nvSpPr>
          <p:cNvPr id="382" name="Google Shape;382;p20"/>
          <p:cNvSpPr txBox="1"/>
          <p:nvPr>
            <p:ph idx="1" type="body"/>
          </p:nvPr>
        </p:nvSpPr>
        <p:spPr>
          <a:xfrm>
            <a:off x="4741575" y="803175"/>
            <a:ext cx="6658800" cy="5248500"/>
          </a:xfrm>
          <a:prstGeom prst="rect">
            <a:avLst/>
          </a:prstGeom>
        </p:spPr>
        <p:txBody>
          <a:bodyPr anchorCtr="0" anchor="ctr" bIns="45700" lIns="91425" spcFirstLastPara="1" rIns="91425" wrap="square" tIns="45700">
            <a:noAutofit/>
          </a:bodyPr>
          <a:lstStyle/>
          <a:p>
            <a:pPr indent="0" lvl="0" marL="0" rtl="0" algn="l">
              <a:spcBef>
                <a:spcPts val="1000"/>
              </a:spcBef>
              <a:spcAft>
                <a:spcPts val="0"/>
              </a:spcAft>
              <a:buNone/>
            </a:pPr>
            <a:r>
              <a:rPr lang="en-US"/>
              <a:t>Meeting 1 October (today): Policy Committee </a:t>
            </a:r>
            <a:endParaRPr/>
          </a:p>
          <a:p>
            <a:pPr indent="-354330" lvl="0" marL="457200" rtl="0" algn="l">
              <a:spcBef>
                <a:spcPts val="1000"/>
              </a:spcBef>
              <a:spcAft>
                <a:spcPts val="0"/>
              </a:spcAft>
              <a:buSzPts val="1980"/>
              <a:buChar char="-"/>
            </a:pPr>
            <a:r>
              <a:rPr lang="en-US"/>
              <a:t>Discuss consensus-building for our organization - how do we create CCTE Talking Points?</a:t>
            </a:r>
            <a:endParaRPr/>
          </a:p>
          <a:p>
            <a:pPr indent="-354330" lvl="0" marL="457200" rtl="0" algn="l">
              <a:spcBef>
                <a:spcPts val="0"/>
              </a:spcBef>
              <a:spcAft>
                <a:spcPts val="0"/>
              </a:spcAft>
              <a:buSzPts val="1980"/>
              <a:buChar char="-"/>
            </a:pPr>
            <a:r>
              <a:rPr lang="en-US"/>
              <a:t>Divide into groups around topics, each with 2 Leads</a:t>
            </a:r>
            <a:endParaRPr/>
          </a:p>
          <a:p>
            <a:pPr indent="-354330" lvl="0" marL="457200" rtl="0" algn="l">
              <a:spcBef>
                <a:spcPts val="0"/>
              </a:spcBef>
              <a:spcAft>
                <a:spcPts val="0"/>
              </a:spcAft>
              <a:buSzPts val="1980"/>
              <a:buChar char="-"/>
            </a:pPr>
            <a:r>
              <a:rPr lang="en-US"/>
              <a:t>Each group discusses a topic (see previous slide)</a:t>
            </a:r>
            <a:endParaRPr/>
          </a:p>
          <a:p>
            <a:pPr indent="0" lvl="0" marL="0" rtl="0" algn="l">
              <a:spcBef>
                <a:spcPts val="1000"/>
              </a:spcBef>
              <a:spcAft>
                <a:spcPts val="0"/>
              </a:spcAft>
              <a:buNone/>
            </a:pPr>
            <a:r>
              <a:rPr lang="en-US"/>
              <a:t>Meeting 2: Bring stories, work in breakout groups</a:t>
            </a:r>
            <a:endParaRPr/>
          </a:p>
          <a:p>
            <a:pPr indent="-354330" lvl="0" marL="457200" rtl="0" algn="l">
              <a:spcBef>
                <a:spcPts val="1000"/>
              </a:spcBef>
              <a:spcAft>
                <a:spcPts val="0"/>
              </a:spcAft>
              <a:buSzPts val="1980"/>
              <a:buChar char="-"/>
            </a:pPr>
            <a:r>
              <a:rPr lang="en-US"/>
              <a:t>Conversation to develop consensus around topics</a:t>
            </a:r>
            <a:endParaRPr/>
          </a:p>
          <a:p>
            <a:pPr indent="-354330" lvl="0" marL="457200" rtl="0" algn="l">
              <a:spcBef>
                <a:spcPts val="0"/>
              </a:spcBef>
              <a:spcAft>
                <a:spcPts val="0"/>
              </a:spcAft>
              <a:buSzPts val="1980"/>
              <a:buChar char="-"/>
            </a:pPr>
            <a:r>
              <a:rPr lang="en-US"/>
              <a:t>Draft Talking Points for each topic</a:t>
            </a:r>
            <a:endParaRPr/>
          </a:p>
          <a:p>
            <a:pPr indent="0" lvl="0" marL="0" rtl="0" algn="l">
              <a:spcBef>
                <a:spcPts val="1000"/>
              </a:spcBef>
              <a:spcAft>
                <a:spcPts val="0"/>
              </a:spcAft>
              <a:buNone/>
            </a:pPr>
            <a:r>
              <a:rPr lang="en-US"/>
              <a:t>Meeting 3 February: Finalizing Talking Points and Evidence</a:t>
            </a:r>
            <a:endParaRPr/>
          </a:p>
          <a:p>
            <a:pPr indent="-354330" lvl="0" marL="457200" rtl="0" algn="l">
              <a:spcBef>
                <a:spcPts val="1000"/>
              </a:spcBef>
              <a:spcAft>
                <a:spcPts val="0"/>
              </a:spcAft>
              <a:buSzPts val="1980"/>
              <a:buChar char="-"/>
            </a:pPr>
            <a:r>
              <a:rPr lang="en-US"/>
              <a:t>Double check evidence</a:t>
            </a:r>
            <a:endParaRPr/>
          </a:p>
          <a:p>
            <a:pPr indent="-354330" lvl="0" marL="457200" rtl="0" algn="l">
              <a:spcBef>
                <a:spcPts val="0"/>
              </a:spcBef>
              <a:spcAft>
                <a:spcPts val="0"/>
              </a:spcAft>
              <a:buSzPts val="1980"/>
              <a:buChar char="-"/>
            </a:pPr>
            <a:r>
              <a:rPr lang="en-US"/>
              <a:t>Practice Talking Points</a:t>
            </a:r>
            <a:endParaRPr/>
          </a:p>
          <a:p>
            <a:pPr indent="0" lvl="0" marL="0" rtl="0" algn="l">
              <a:spcBef>
                <a:spcPts val="1000"/>
              </a:spcBef>
              <a:spcAft>
                <a:spcPts val="0"/>
              </a:spcAft>
              <a:buNone/>
            </a:pPr>
            <a:r>
              <a:rPr lang="en-US">
                <a:solidFill>
                  <a:srgbClr val="FF0000"/>
                </a:solidFill>
              </a:rPr>
              <a:t>Meetings: On zoom, from 4-5 pm on Monday, Nov 6th, 2023 and February 5th, 2024 </a:t>
            </a:r>
            <a:endParaRPr>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6" name="Shape 386"/>
        <p:cNvGrpSpPr/>
        <p:nvPr/>
      </p:nvGrpSpPr>
      <p:grpSpPr>
        <a:xfrm>
          <a:off x="0" y="0"/>
          <a:ext cx="0" cy="0"/>
          <a:chOff x="0" y="0"/>
          <a:chExt cx="0" cy="0"/>
        </a:xfrm>
      </p:grpSpPr>
      <p:sp>
        <p:nvSpPr>
          <p:cNvPr id="387" name="Google Shape;387;p21"/>
          <p:cNvSpPr txBox="1"/>
          <p:nvPr>
            <p:ph type="title"/>
          </p:nvPr>
        </p:nvSpPr>
        <p:spPr>
          <a:xfrm>
            <a:off x="888625" y="2349925"/>
            <a:ext cx="3477000" cy="2456400"/>
          </a:xfrm>
          <a:prstGeom prst="rect">
            <a:avLst/>
          </a:prstGeom>
        </p:spPr>
        <p:txBody>
          <a:bodyPr anchorCtr="0" anchor="ctr" bIns="228600" lIns="228600" spcFirstLastPara="1" rIns="228600" wrap="square" tIns="228600">
            <a:noAutofit/>
          </a:bodyPr>
          <a:lstStyle/>
          <a:p>
            <a:pPr indent="0" lvl="0" marL="0" rtl="0" algn="ctr">
              <a:spcBef>
                <a:spcPts val="0"/>
              </a:spcBef>
              <a:spcAft>
                <a:spcPts val="0"/>
              </a:spcAft>
              <a:buNone/>
            </a:pPr>
            <a:r>
              <a:rPr lang="en-US"/>
              <a:t>Looking forward to SPAN 2024</a:t>
            </a:r>
            <a:endParaRPr/>
          </a:p>
          <a:p>
            <a:pPr indent="0" lvl="0" marL="0" rtl="0" algn="ctr">
              <a:spcBef>
                <a:spcPts val="0"/>
              </a:spcBef>
              <a:spcAft>
                <a:spcPts val="0"/>
              </a:spcAft>
              <a:buNone/>
            </a:pPr>
            <a:r>
              <a:rPr lang="en-US"/>
              <a:t>March 11-12</a:t>
            </a:r>
            <a:endParaRPr/>
          </a:p>
        </p:txBody>
      </p:sp>
      <p:sp>
        <p:nvSpPr>
          <p:cNvPr id="388" name="Google Shape;388;p21"/>
          <p:cNvSpPr txBox="1"/>
          <p:nvPr>
            <p:ph idx="1" type="body"/>
          </p:nvPr>
        </p:nvSpPr>
        <p:spPr>
          <a:xfrm>
            <a:off x="4572000" y="232225"/>
            <a:ext cx="7431300" cy="6248400"/>
          </a:xfrm>
          <a:prstGeom prst="rect">
            <a:avLst/>
          </a:prstGeom>
        </p:spPr>
        <p:txBody>
          <a:bodyPr anchorCtr="0" anchor="ctr" bIns="45700" lIns="91425" spcFirstLastPara="1" rIns="91425" wrap="square" tIns="45700">
            <a:noAutofit/>
          </a:bodyPr>
          <a:lstStyle/>
          <a:p>
            <a:pPr indent="0" lvl="0" marL="0" rtl="0" algn="l">
              <a:spcBef>
                <a:spcPts val="1000"/>
              </a:spcBef>
              <a:spcAft>
                <a:spcPts val="0"/>
              </a:spcAft>
              <a:buNone/>
            </a:pPr>
            <a:r>
              <a:rPr lang="en-US" sz="2100"/>
              <a:t>With kudos to schedule wizard, Sarah Johnson, we look forward to meeting with these policy makers/their staff:</a:t>
            </a:r>
            <a:endParaRPr sz="2100"/>
          </a:p>
          <a:p>
            <a:pPr indent="0" lvl="0" marL="0" rtl="0" algn="l">
              <a:spcBef>
                <a:spcPts val="1000"/>
              </a:spcBef>
              <a:spcAft>
                <a:spcPts val="0"/>
              </a:spcAft>
              <a:buNone/>
            </a:pPr>
            <a:r>
              <a:rPr b="1" lang="en-US" sz="2100"/>
              <a:t>Assembly Ed Cmte</a:t>
            </a:r>
            <a:r>
              <a:rPr lang="en-US" sz="2100"/>
              <a:t>: </a:t>
            </a:r>
            <a:r>
              <a:rPr i="1" lang="en-US" sz="2100"/>
              <a:t>Al Muratsuch</a:t>
            </a:r>
            <a:r>
              <a:rPr lang="en-US" sz="2100"/>
              <a:t>i (Ch), </a:t>
            </a:r>
            <a:r>
              <a:rPr i="1" lang="en-US" sz="2100"/>
              <a:t>Megan Dahle </a:t>
            </a:r>
            <a:r>
              <a:rPr lang="en-US" sz="2100"/>
              <a:t>(VCh), Juan Carillo, Josh Hoover, Alex Lee, </a:t>
            </a:r>
            <a:r>
              <a:rPr i="1" lang="en-US" sz="2100"/>
              <a:t>Kevin McCarty</a:t>
            </a:r>
            <a:r>
              <a:rPr lang="en-US" sz="2100"/>
              <a:t>, Sharon Quirk-Silva</a:t>
            </a:r>
            <a:endParaRPr sz="2100"/>
          </a:p>
          <a:p>
            <a:pPr indent="0" lvl="0" marL="0" rtl="0" algn="l">
              <a:spcBef>
                <a:spcPts val="1000"/>
              </a:spcBef>
              <a:spcAft>
                <a:spcPts val="0"/>
              </a:spcAft>
              <a:buNone/>
            </a:pPr>
            <a:r>
              <a:rPr b="1" lang="en-US" sz="2100"/>
              <a:t>Senate Ed Cmte</a:t>
            </a:r>
            <a:r>
              <a:rPr lang="en-US" sz="2100"/>
              <a:t>: Josh Newman (Ch), </a:t>
            </a:r>
            <a:r>
              <a:rPr i="1" lang="en-US" sz="2100"/>
              <a:t>Rosalicie Ochoa Bogh </a:t>
            </a:r>
            <a:r>
              <a:rPr lang="en-US" sz="2100"/>
              <a:t>(VCh), David Cortese, Steven Glazer, Mike McGuire, </a:t>
            </a:r>
            <a:r>
              <a:rPr i="1" lang="en-US" sz="2100"/>
              <a:t>Lola Smallwood-Cuevas</a:t>
            </a:r>
            <a:r>
              <a:rPr lang="en-US" sz="2100"/>
              <a:t>, Scott Wilk</a:t>
            </a:r>
            <a:endParaRPr sz="2100"/>
          </a:p>
          <a:p>
            <a:pPr indent="0" lvl="0" marL="0" rtl="0" algn="l">
              <a:spcBef>
                <a:spcPts val="1000"/>
              </a:spcBef>
              <a:spcAft>
                <a:spcPts val="0"/>
              </a:spcAft>
              <a:buNone/>
            </a:pPr>
            <a:r>
              <a:rPr b="1" lang="en-US" sz="2100"/>
              <a:t>Higher Ed Cmte</a:t>
            </a:r>
            <a:r>
              <a:rPr lang="en-US" sz="2100"/>
              <a:t>: Mike Fong (Ch), Tri Ta (VCh), Dawn Addis, Joaquin Arambula, Jesse Gabriel, Jaqui Irwin, Evan Low, Liz Ortega, Miguel Santiago, Greg Wallace, Akilah Weber</a:t>
            </a:r>
            <a:endParaRPr sz="2100"/>
          </a:p>
          <a:p>
            <a:pPr indent="0" lvl="0" marL="0" rtl="0" algn="l">
              <a:spcBef>
                <a:spcPts val="1000"/>
              </a:spcBef>
              <a:spcAft>
                <a:spcPts val="0"/>
              </a:spcAft>
              <a:buNone/>
            </a:pPr>
            <a:r>
              <a:rPr b="1" i="1" lang="en-US" sz="2100"/>
              <a:t>Ed Finance</a:t>
            </a:r>
            <a:r>
              <a:rPr lang="en-US" sz="2100"/>
              <a:t>: David Alvarez, Sabrina Cervantes, Mike Fong, Philip Ting, Vince Fong, Jon Laird, David Min</a:t>
            </a:r>
            <a:endParaRPr sz="21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tlas">
  <a:themeElements>
    <a:clrScheme name="Atlas">
      <a:dk1>
        <a:srgbClr val="000000"/>
      </a:dk1>
      <a:lt1>
        <a:srgbClr val="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