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Cardo"/>
      <p:regular r:id="rId25"/>
      <p:bold r:id="rId26"/>
      <p:italic r:id="rId27"/>
    </p:embeddedFont>
    <p:embeddedFont>
      <p:font typeface="Bebas Neue"/>
      <p:regular r:id="rId28"/>
    </p:embeddedFont>
    <p:embeddedFont>
      <p:font typeface="Lustria"/>
      <p:regular r:id="rId29"/>
    </p:embeddedFont>
    <p:embeddedFont>
      <p:font typeface="DM Serif Display"/>
      <p:regular r:id="rId30"/>
      <p: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g42dOKlOVO2ltYOR9nN0hPWvIP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ardo-bold.fntdata"/><Relationship Id="rId25" Type="http://schemas.openxmlformats.org/officeDocument/2006/relationships/font" Target="fonts/Cardo-regular.fntdata"/><Relationship Id="rId28" Type="http://schemas.openxmlformats.org/officeDocument/2006/relationships/font" Target="fonts/BebasNeue-regular.fntdata"/><Relationship Id="rId27" Type="http://schemas.openxmlformats.org/officeDocument/2006/relationships/font" Target="fonts/Cardo-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ustria-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DMSerifDisplay-italic.fntdata"/><Relationship Id="rId30" Type="http://schemas.openxmlformats.org/officeDocument/2006/relationships/font" Target="fonts/DMSerifDisplay-regular.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We’d like to acknowledge our CCTE Fall Conference Sponsors and the leadership of these institutions, listed here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704ba584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1704ba5849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These are our fall conference exhibitors. I’d like to encourage you to visit each of them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Also thank Yesenia Jorgensen and Kona Kai staff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70b072fb9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170b072fb92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70b072fb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170b072fb9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86f4693e2a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86f4693e2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86f4693e2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86f4693e2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86f4693e2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86f4693e2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68ba57a72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168ba57a72e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68ba57a7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68ba57a72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t>I would like to begin the conference with a statement acknowledging the lands that those of us who are at the conference in person </a:t>
            </a:r>
            <a:r>
              <a:rPr lang="en-US" sz="1200">
                <a:solidFill>
                  <a:schemeClr val="dk1"/>
                </a:solidFill>
              </a:rPr>
              <a:t>are on. CCTE acknowledges that this conference space is on</a:t>
            </a:r>
            <a:r>
              <a:rPr lang="en-US" sz="1200">
                <a:solidFill>
                  <a:schemeClr val="dk1"/>
                </a:solidFill>
              </a:rPr>
              <a:t> </a:t>
            </a:r>
            <a:r>
              <a:rPr lang="en-US" sz="1200">
                <a:solidFill>
                  <a:srgbClr val="545454"/>
                </a:solidFill>
              </a:rPr>
              <a:t>the traditional and unceded territory of the Kumeyaay (</a:t>
            </a:r>
            <a:r>
              <a:rPr lang="en-US" sz="1200">
                <a:solidFill>
                  <a:schemeClr val="dk1"/>
                </a:solidFill>
              </a:rPr>
              <a:t>Koom-ee-aye) </a:t>
            </a:r>
            <a:r>
              <a:rPr lang="en-US" sz="1200">
                <a:solidFill>
                  <a:srgbClr val="545454"/>
                </a:solidFill>
              </a:rPr>
              <a:t>Nation.</a:t>
            </a:r>
            <a:r>
              <a:rPr lang="en-US" sz="1200">
                <a:solidFill>
                  <a:schemeClr val="dk1"/>
                </a:solidFill>
              </a:rPr>
              <a: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We extend our respect and gratitude to the Koom-ee-aye people who have lived on and cared for this land since time immemorial. </a:t>
            </a:r>
            <a:r>
              <a:rPr lang="en-US" sz="1200">
                <a:solidFill>
                  <a:srgbClr val="212121"/>
                </a:solidFill>
                <a:latin typeface="Calibri"/>
                <a:ea typeface="Calibri"/>
                <a:cs typeface="Calibri"/>
                <a:sym typeface="Calibri"/>
              </a:rPr>
              <a:t>The Kumyaay </a:t>
            </a:r>
            <a:r>
              <a:rPr lang="en-US" sz="1200">
                <a:solidFill>
                  <a:schemeClr val="dk1"/>
                </a:solidFill>
              </a:rPr>
              <a:t>are a people whose traditional lifeways intertwine with a worldview of earth and sky in a community of living beings. This land is part of a relationship that has nourished, healed, protected and embraced the Kumeyaay people to the present day. It is part of a world view founded in the harmony of the cycles of the sky and balance in the forces of life.</a:t>
            </a:r>
            <a:r>
              <a:rPr lang="en-US">
                <a:solidFill>
                  <a:schemeClr val="dk1"/>
                </a:solidFill>
              </a:rPr>
              <a:t>The Kumeyaay people continue to reclaim the rights to their land in the face of unlawful occupation (most recently as they stood against the construction of a border wall separating their tribal lands), the rights to teaching of indigenous histories, and the importance of healing intergenerational trauma from occupation, forced assimilation and erasure. This conference in many ways takes inspiration from the indigenous knowledge of the Kumeyaay and other tribal nations.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The QR codes that you see on the slide will take you to resources to learn more about the Kumeyaay nation as well as ways that you can give back to the land and to tribal communities through the American Indian College Fund.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545454"/>
              </a:solidFill>
            </a:endParaRPr>
          </a:p>
          <a:p>
            <a:pPr indent="0" lvl="0" marL="0" rtl="0" algn="l">
              <a:lnSpc>
                <a:spcPct val="100000"/>
              </a:lnSpc>
              <a:spcBef>
                <a:spcPts val="0"/>
              </a:spcBef>
              <a:spcAft>
                <a:spcPts val="0"/>
              </a:spcAft>
              <a:buClr>
                <a:schemeClr val="dk1"/>
              </a:buClr>
              <a:buSzPts val="1100"/>
              <a:buFont typeface="Arial"/>
              <a:buNone/>
            </a:pPr>
            <a:r>
              <a:rPr lang="en-US" sz="1200">
                <a:solidFill>
                  <a:srgbClr val="545454"/>
                </a:solidFill>
              </a:rPr>
              <a:t>I want to thank CCTE Communications Committee Member Dr. Michele McConnell for providing several resources for this land acknowledgment, including the resources to give back to the land and community, and to acknowledge </a:t>
            </a:r>
            <a:r>
              <a:rPr b="1" lang="en-US" sz="1200">
                <a:solidFill>
                  <a:srgbClr val="575757"/>
                </a:solidFill>
              </a:rPr>
              <a:t>Michael Connolly Miskwish</a:t>
            </a:r>
            <a:r>
              <a:rPr lang="en-US" sz="1200">
                <a:solidFill>
                  <a:srgbClr val="575757"/>
                </a:solidFill>
              </a:rPr>
              <a:t>, a Kumeyaay historian and researcher and lecturer of American Indian Studies at SDSU who wrote the SDSU land acknowledgment from which some of today’s land acknowledgment is drawn. </a:t>
            </a:r>
            <a:endParaRPr sz="1200">
              <a:solidFill>
                <a:srgbClr val="545454"/>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Evaluation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68ba57a72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68ba57a72e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Next, I’d like for us to acknowledge our bodies, our breath, and this present community. In a world that consistently pushes us to move faster and produce more, I’d invite each of us to take a moment to slow down and to take in this moment, and then take some moments for collective breath. As we attend to our own breaths, we do so in the collective. This can be a symbol for us to think about our individual work as part of a greater collective, a theme that I hope you’ll come back to throughout this conference.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Thank you for taking the time to breathe with me.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6539d37bb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16539d37bb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 part of honoring the community, we acknowledge that as pandemic moves to endemic, we continue to look after one another. We encourage you to wear a mask when indoors during the conference.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88f37b5e2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88f37b5e2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I’d next like to introduce the current CCTE Officers who are pictured on this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Also Acknowledge our CCTE Committee Chairs:</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Awards Committee – Shadi Roshandel (attending virtually)</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Communications Committee – Sarah Johnson</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JEDI Committee – Eric Engdahl (attending virtually)</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Membership Committee – Deborah Hamm &amp; Mona Thompson</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PD4MT Committee – Virginia Kennedy &amp; Melissa Meetze-Hall</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Nominations &amp; Elections Committee – Eric Engdahl (attending virtually)</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Policy Committee – Cynthia Grutzik, Nicol Howard, &amp; Pia Wong</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Research Committee – Kimiya Maghzi &amp; Marni Fisher</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647a07011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1647a07011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Also acknowledge </a:t>
            </a:r>
            <a:r>
              <a:rPr lang="en-US">
                <a:solidFill>
                  <a:schemeClr val="dk1"/>
                </a:solidFill>
                <a:latin typeface="Calibri"/>
                <a:ea typeface="Calibri"/>
                <a:cs typeface="Calibri"/>
                <a:sym typeface="Calibri"/>
              </a:rPr>
              <a:t>CARE-ED – Ruchi Rangnath, Executive Director &amp; Brian Charest, CARE-ED liaison to the CCTE Board </a:t>
            </a:r>
            <a:endParaRPr>
              <a:solidFill>
                <a:schemeClr val="dk1"/>
              </a:solidFill>
              <a:latin typeface="Calibri"/>
              <a:ea typeface="Calibri"/>
              <a:cs typeface="Calibri"/>
              <a:sym typeface="Calibri"/>
            </a:endParaRPr>
          </a:p>
          <a:p>
            <a:pPr indent="0" lvl="0" marL="0" rtl="0" algn="l">
              <a:lnSpc>
                <a:spcPct val="106999"/>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CASUP – Keith Derrick, President</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7"/>
          <p:cNvPicPr preferRelativeResize="0"/>
          <p:nvPr/>
        </p:nvPicPr>
        <p:blipFill rotWithShape="1">
          <a:blip r:embed="rId2">
            <a:alphaModFix/>
          </a:blip>
          <a:srcRect b="0" l="0" r="0" t="0"/>
          <a:stretch/>
        </p:blipFill>
        <p:spPr>
          <a:xfrm>
            <a:off x="0" y="1900"/>
            <a:ext cx="9144003" cy="5143501"/>
          </a:xfrm>
          <a:prstGeom prst="rect">
            <a:avLst/>
          </a:prstGeom>
          <a:noFill/>
          <a:ln>
            <a:noFill/>
          </a:ln>
        </p:spPr>
      </p:pic>
      <p:sp>
        <p:nvSpPr>
          <p:cNvPr id="10" name="Google Shape;10;p27"/>
          <p:cNvSpPr txBox="1"/>
          <p:nvPr>
            <p:ph type="ctrTitle"/>
          </p:nvPr>
        </p:nvSpPr>
        <p:spPr>
          <a:xfrm>
            <a:off x="715103" y="1991075"/>
            <a:ext cx="4434900" cy="215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sz="43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7"/>
          <p:cNvSpPr txBox="1"/>
          <p:nvPr>
            <p:ph idx="1" type="subTitle"/>
          </p:nvPr>
        </p:nvSpPr>
        <p:spPr>
          <a:xfrm>
            <a:off x="715100" y="4149050"/>
            <a:ext cx="4305600" cy="409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2" name="Google Shape;12;p27"/>
          <p:cNvGrpSpPr/>
          <p:nvPr/>
        </p:nvGrpSpPr>
        <p:grpSpPr>
          <a:xfrm>
            <a:off x="8368700" y="3992010"/>
            <a:ext cx="806751" cy="894744"/>
            <a:chOff x="8368700" y="3992010"/>
            <a:chExt cx="806751" cy="894744"/>
          </a:xfrm>
        </p:grpSpPr>
        <p:sp>
          <p:nvSpPr>
            <p:cNvPr id="13" name="Google Shape;13;p27"/>
            <p:cNvSpPr/>
            <p:nvPr/>
          </p:nvSpPr>
          <p:spPr>
            <a:xfrm rot="-1100510">
              <a:off x="8470372" y="4356655"/>
              <a:ext cx="652655" cy="438548"/>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7"/>
            <p:cNvSpPr/>
            <p:nvPr/>
          </p:nvSpPr>
          <p:spPr>
            <a:xfrm flipH="1">
              <a:off x="8368700" y="3992010"/>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4" name="Shape 104"/>
        <p:cNvGrpSpPr/>
        <p:nvPr/>
      </p:nvGrpSpPr>
      <p:grpSpPr>
        <a:xfrm>
          <a:off x="0" y="0"/>
          <a:ext cx="0" cy="0"/>
          <a:chOff x="0" y="0"/>
          <a:chExt cx="0" cy="0"/>
        </a:xfrm>
      </p:grpSpPr>
      <p:pic>
        <p:nvPicPr>
          <p:cNvPr id="105" name="Google Shape;105;p36"/>
          <p:cNvPicPr preferRelativeResize="0"/>
          <p:nvPr/>
        </p:nvPicPr>
        <p:blipFill rotWithShape="1">
          <a:blip r:embed="rId2">
            <a:alphaModFix/>
          </a:blip>
          <a:srcRect b="0" l="0" r="0" t="0"/>
          <a:stretch/>
        </p:blipFill>
        <p:spPr>
          <a:xfrm flipH="1">
            <a:off x="0" y="1900"/>
            <a:ext cx="9144003" cy="5143501"/>
          </a:xfrm>
          <a:prstGeom prst="rect">
            <a:avLst/>
          </a:prstGeom>
          <a:noFill/>
          <a:ln>
            <a:noFill/>
          </a:ln>
        </p:spPr>
      </p:pic>
      <p:sp>
        <p:nvSpPr>
          <p:cNvPr id="106" name="Google Shape;106;p36"/>
          <p:cNvSpPr txBox="1"/>
          <p:nvPr>
            <p:ph type="title"/>
          </p:nvPr>
        </p:nvSpPr>
        <p:spPr>
          <a:xfrm>
            <a:off x="713232" y="1865376"/>
            <a:ext cx="4023300" cy="61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07" name="Google Shape;107;p36"/>
          <p:cNvSpPr txBox="1"/>
          <p:nvPr>
            <p:ph idx="1" type="body"/>
          </p:nvPr>
        </p:nvSpPr>
        <p:spPr>
          <a:xfrm>
            <a:off x="713232" y="2478024"/>
            <a:ext cx="4023300" cy="21306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08" name="Shape 10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09" name="Shape 109"/>
        <p:cNvGrpSpPr/>
        <p:nvPr/>
      </p:nvGrpSpPr>
      <p:grpSpPr>
        <a:xfrm>
          <a:off x="0" y="0"/>
          <a:ext cx="0" cy="0"/>
          <a:chOff x="0" y="0"/>
          <a:chExt cx="0" cy="0"/>
        </a:xfrm>
      </p:grpSpPr>
      <p:pic>
        <p:nvPicPr>
          <p:cNvPr id="110" name="Google Shape;110;p38"/>
          <p:cNvPicPr preferRelativeResize="0"/>
          <p:nvPr/>
        </p:nvPicPr>
        <p:blipFill rotWithShape="1">
          <a:blip r:embed="rId2">
            <a:alphaModFix/>
          </a:blip>
          <a:srcRect b="0" l="0" r="0" t="0"/>
          <a:stretch/>
        </p:blipFill>
        <p:spPr>
          <a:xfrm>
            <a:off x="0" y="1900"/>
            <a:ext cx="9144003" cy="5143501"/>
          </a:xfrm>
          <a:prstGeom prst="rect">
            <a:avLst/>
          </a:prstGeom>
          <a:noFill/>
          <a:ln>
            <a:noFill/>
          </a:ln>
        </p:spPr>
      </p:pic>
      <p:sp>
        <p:nvSpPr>
          <p:cNvPr id="111" name="Google Shape;111;p38"/>
          <p:cNvSpPr/>
          <p:nvPr/>
        </p:nvSpPr>
        <p:spPr>
          <a:xfrm rot="-3054189">
            <a:off x="1788407" y="-2825922"/>
            <a:ext cx="4503388" cy="5143652"/>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8"/>
          <p:cNvSpPr/>
          <p:nvPr/>
        </p:nvSpPr>
        <p:spPr>
          <a:xfrm flipH="1" rot="-10526369">
            <a:off x="8496849" y="3862304"/>
            <a:ext cx="700739" cy="1365638"/>
          </a:xfrm>
          <a:custGeom>
            <a:rect b="b" l="l" r="r" t="t"/>
            <a:pathLst>
              <a:path extrusionOk="0" h="145751" w="74788">
                <a:moveTo>
                  <a:pt x="62276" y="10439"/>
                </a:moveTo>
                <a:lnTo>
                  <a:pt x="62276" y="10439"/>
                </a:lnTo>
                <a:cubicBezTo>
                  <a:pt x="62272" y="10511"/>
                  <a:pt x="62261" y="10654"/>
                  <a:pt x="62258" y="10727"/>
                </a:cubicBezTo>
                <a:cubicBezTo>
                  <a:pt x="62229" y="10725"/>
                  <a:pt x="62200" y="10724"/>
                  <a:pt x="62172" y="10724"/>
                </a:cubicBezTo>
                <a:cubicBezTo>
                  <a:pt x="61573" y="10724"/>
                  <a:pt x="61067" y="11170"/>
                  <a:pt x="60550" y="11432"/>
                </a:cubicBezTo>
                <a:cubicBezTo>
                  <a:pt x="60530" y="11431"/>
                  <a:pt x="60510" y="11431"/>
                  <a:pt x="60490" y="11431"/>
                </a:cubicBezTo>
                <a:cubicBezTo>
                  <a:pt x="60205" y="11431"/>
                  <a:pt x="59929" y="11464"/>
                  <a:pt x="59691" y="11618"/>
                </a:cubicBezTo>
                <a:cubicBezTo>
                  <a:pt x="58737" y="12160"/>
                  <a:pt x="57644" y="12353"/>
                  <a:pt x="56588" y="12589"/>
                </a:cubicBezTo>
                <a:cubicBezTo>
                  <a:pt x="56020" y="12646"/>
                  <a:pt x="55454" y="12705"/>
                  <a:pt x="54887" y="12728"/>
                </a:cubicBezTo>
                <a:cubicBezTo>
                  <a:pt x="54599" y="12746"/>
                  <a:pt x="54311" y="12753"/>
                  <a:pt x="54024" y="12753"/>
                </a:cubicBezTo>
                <a:cubicBezTo>
                  <a:pt x="53518" y="12753"/>
                  <a:pt x="53014" y="12734"/>
                  <a:pt x="52510" y="12730"/>
                </a:cubicBezTo>
                <a:cubicBezTo>
                  <a:pt x="52306" y="12738"/>
                  <a:pt x="52110" y="12745"/>
                  <a:pt x="51917" y="12746"/>
                </a:cubicBezTo>
                <a:cubicBezTo>
                  <a:pt x="51002" y="12725"/>
                  <a:pt x="50109" y="12478"/>
                  <a:pt x="49196" y="12478"/>
                </a:cubicBezTo>
                <a:cubicBezTo>
                  <a:pt x="49182" y="12478"/>
                  <a:pt x="49168" y="12479"/>
                  <a:pt x="49153" y="12479"/>
                </a:cubicBezTo>
                <a:cubicBezTo>
                  <a:pt x="49097" y="12476"/>
                  <a:pt x="49040" y="12475"/>
                  <a:pt x="48983" y="12475"/>
                </a:cubicBezTo>
                <a:cubicBezTo>
                  <a:pt x="48766" y="12475"/>
                  <a:pt x="48546" y="12489"/>
                  <a:pt x="48329" y="12489"/>
                </a:cubicBezTo>
                <a:cubicBezTo>
                  <a:pt x="48024" y="12489"/>
                  <a:pt x="47723" y="12463"/>
                  <a:pt x="47439" y="12336"/>
                </a:cubicBezTo>
                <a:cubicBezTo>
                  <a:pt x="50457" y="12033"/>
                  <a:pt x="53464" y="11517"/>
                  <a:pt x="56509" y="11501"/>
                </a:cubicBezTo>
                <a:cubicBezTo>
                  <a:pt x="56597" y="11502"/>
                  <a:pt x="56687" y="11503"/>
                  <a:pt x="56776" y="11503"/>
                </a:cubicBezTo>
                <a:cubicBezTo>
                  <a:pt x="58651" y="11503"/>
                  <a:pt x="60594" y="11321"/>
                  <a:pt x="62276" y="10439"/>
                </a:cubicBezTo>
                <a:close/>
                <a:moveTo>
                  <a:pt x="46872" y="12708"/>
                </a:moveTo>
                <a:cubicBezTo>
                  <a:pt x="47005" y="12708"/>
                  <a:pt x="47137" y="12721"/>
                  <a:pt x="47269" y="12755"/>
                </a:cubicBezTo>
                <a:cubicBezTo>
                  <a:pt x="47712" y="12898"/>
                  <a:pt x="48168" y="12918"/>
                  <a:pt x="48627" y="12918"/>
                </a:cubicBezTo>
                <a:cubicBezTo>
                  <a:pt x="48806" y="12918"/>
                  <a:pt x="48986" y="12915"/>
                  <a:pt x="49166" y="12915"/>
                </a:cubicBezTo>
                <a:cubicBezTo>
                  <a:pt x="49513" y="12915"/>
                  <a:pt x="49859" y="12926"/>
                  <a:pt x="50200" y="12993"/>
                </a:cubicBezTo>
                <a:cubicBezTo>
                  <a:pt x="50942" y="13163"/>
                  <a:pt x="51697" y="13186"/>
                  <a:pt x="52455" y="13186"/>
                </a:cubicBezTo>
                <a:cubicBezTo>
                  <a:pt x="52738" y="13186"/>
                  <a:pt x="53022" y="13183"/>
                  <a:pt x="53306" y="13183"/>
                </a:cubicBezTo>
                <a:cubicBezTo>
                  <a:pt x="53613" y="13183"/>
                  <a:pt x="53920" y="13187"/>
                  <a:pt x="54225" y="13202"/>
                </a:cubicBezTo>
                <a:cubicBezTo>
                  <a:pt x="54562" y="13183"/>
                  <a:pt x="54903" y="13168"/>
                  <a:pt x="55247" y="13158"/>
                </a:cubicBezTo>
                <a:cubicBezTo>
                  <a:pt x="55876" y="13108"/>
                  <a:pt x="56512" y="13068"/>
                  <a:pt x="57127" y="12902"/>
                </a:cubicBezTo>
                <a:lnTo>
                  <a:pt x="57127" y="12902"/>
                </a:lnTo>
                <a:cubicBezTo>
                  <a:pt x="56314" y="13302"/>
                  <a:pt x="55526" y="13757"/>
                  <a:pt x="54664" y="14042"/>
                </a:cubicBezTo>
                <a:cubicBezTo>
                  <a:pt x="53857" y="14313"/>
                  <a:pt x="53075" y="14764"/>
                  <a:pt x="52211" y="14764"/>
                </a:cubicBezTo>
                <a:cubicBezTo>
                  <a:pt x="52152" y="14764"/>
                  <a:pt x="52093" y="14762"/>
                  <a:pt x="52034" y="14758"/>
                </a:cubicBezTo>
                <a:cubicBezTo>
                  <a:pt x="51062" y="14930"/>
                  <a:pt x="50096" y="15131"/>
                  <a:pt x="49109" y="15172"/>
                </a:cubicBezTo>
                <a:cubicBezTo>
                  <a:pt x="48745" y="15195"/>
                  <a:pt x="48380" y="15202"/>
                  <a:pt x="48016" y="15202"/>
                </a:cubicBezTo>
                <a:cubicBezTo>
                  <a:pt x="47589" y="15202"/>
                  <a:pt x="47162" y="15192"/>
                  <a:pt x="46735" y="15187"/>
                </a:cubicBezTo>
                <a:cubicBezTo>
                  <a:pt x="46664" y="15189"/>
                  <a:pt x="46593" y="15189"/>
                  <a:pt x="46521" y="15189"/>
                </a:cubicBezTo>
                <a:cubicBezTo>
                  <a:pt x="46133" y="15189"/>
                  <a:pt x="45748" y="15170"/>
                  <a:pt x="45368" y="15118"/>
                </a:cubicBezTo>
                <a:cubicBezTo>
                  <a:pt x="43793" y="15036"/>
                  <a:pt x="42219" y="14964"/>
                  <a:pt x="40644" y="14933"/>
                </a:cubicBezTo>
                <a:cubicBezTo>
                  <a:pt x="40471" y="14942"/>
                  <a:pt x="40294" y="14989"/>
                  <a:pt x="40124" y="14989"/>
                </a:cubicBezTo>
                <a:cubicBezTo>
                  <a:pt x="40033" y="14989"/>
                  <a:pt x="39944" y="14975"/>
                  <a:pt x="39858" y="14936"/>
                </a:cubicBezTo>
                <a:cubicBezTo>
                  <a:pt x="41613" y="14020"/>
                  <a:pt x="43450" y="13243"/>
                  <a:pt x="45382" y="12780"/>
                </a:cubicBezTo>
                <a:cubicBezTo>
                  <a:pt x="45495" y="12804"/>
                  <a:pt x="45608" y="12813"/>
                  <a:pt x="45721" y="12813"/>
                </a:cubicBezTo>
                <a:cubicBezTo>
                  <a:pt x="46105" y="12813"/>
                  <a:pt x="46490" y="12708"/>
                  <a:pt x="46872" y="12708"/>
                </a:cubicBezTo>
                <a:close/>
                <a:moveTo>
                  <a:pt x="61589" y="11397"/>
                </a:moveTo>
                <a:cubicBezTo>
                  <a:pt x="61391" y="11818"/>
                  <a:pt x="60821" y="11798"/>
                  <a:pt x="60529" y="12126"/>
                </a:cubicBezTo>
                <a:cubicBezTo>
                  <a:pt x="58676" y="13786"/>
                  <a:pt x="56850" y="15471"/>
                  <a:pt x="54985" y="17115"/>
                </a:cubicBezTo>
                <a:cubicBezTo>
                  <a:pt x="54567" y="17451"/>
                  <a:pt x="54289" y="17922"/>
                  <a:pt x="53860" y="18238"/>
                </a:cubicBezTo>
                <a:lnTo>
                  <a:pt x="53859" y="18238"/>
                </a:lnTo>
                <a:cubicBezTo>
                  <a:pt x="53910" y="17935"/>
                  <a:pt x="54137" y="17716"/>
                  <a:pt x="54322" y="17479"/>
                </a:cubicBezTo>
                <a:cubicBezTo>
                  <a:pt x="54429" y="17346"/>
                  <a:pt x="54544" y="17212"/>
                  <a:pt x="54662" y="17072"/>
                </a:cubicBezTo>
                <a:cubicBezTo>
                  <a:pt x="54903" y="16844"/>
                  <a:pt x="55139" y="16602"/>
                  <a:pt x="55374" y="16357"/>
                </a:cubicBezTo>
                <a:cubicBezTo>
                  <a:pt x="55677" y="15844"/>
                  <a:pt x="56028" y="15357"/>
                  <a:pt x="56435" y="14916"/>
                </a:cubicBezTo>
                <a:cubicBezTo>
                  <a:pt x="57303" y="14050"/>
                  <a:pt x="58081" y="12997"/>
                  <a:pt x="59252" y="12521"/>
                </a:cubicBezTo>
                <a:cubicBezTo>
                  <a:pt x="60040" y="12168"/>
                  <a:pt x="60794" y="11729"/>
                  <a:pt x="61589" y="11397"/>
                </a:cubicBezTo>
                <a:close/>
                <a:moveTo>
                  <a:pt x="40847" y="15416"/>
                </a:moveTo>
                <a:cubicBezTo>
                  <a:pt x="41410" y="15416"/>
                  <a:pt x="41974" y="15446"/>
                  <a:pt x="42533" y="15466"/>
                </a:cubicBezTo>
                <a:cubicBezTo>
                  <a:pt x="42987" y="15476"/>
                  <a:pt x="43443" y="15495"/>
                  <a:pt x="43903" y="15521"/>
                </a:cubicBezTo>
                <a:cubicBezTo>
                  <a:pt x="44621" y="15537"/>
                  <a:pt x="45338" y="15603"/>
                  <a:pt x="46057" y="15652"/>
                </a:cubicBezTo>
                <a:cubicBezTo>
                  <a:pt x="46734" y="15666"/>
                  <a:pt x="47413" y="15681"/>
                  <a:pt x="48092" y="15681"/>
                </a:cubicBezTo>
                <a:cubicBezTo>
                  <a:pt x="48411" y="15681"/>
                  <a:pt x="48731" y="15678"/>
                  <a:pt x="49050" y="15670"/>
                </a:cubicBezTo>
                <a:cubicBezTo>
                  <a:pt x="49521" y="15622"/>
                  <a:pt x="50008" y="15619"/>
                  <a:pt x="50460" y="15435"/>
                </a:cubicBezTo>
                <a:lnTo>
                  <a:pt x="50460" y="15435"/>
                </a:lnTo>
                <a:cubicBezTo>
                  <a:pt x="50443" y="15533"/>
                  <a:pt x="50385" y="15599"/>
                  <a:pt x="50283" y="15635"/>
                </a:cubicBezTo>
                <a:cubicBezTo>
                  <a:pt x="48983" y="15862"/>
                  <a:pt x="47857" y="16627"/>
                  <a:pt x="46583" y="16936"/>
                </a:cubicBezTo>
                <a:cubicBezTo>
                  <a:pt x="45869" y="17140"/>
                  <a:pt x="45155" y="17346"/>
                  <a:pt x="44426" y="17469"/>
                </a:cubicBezTo>
                <a:cubicBezTo>
                  <a:pt x="43692" y="17562"/>
                  <a:pt x="42971" y="17724"/>
                  <a:pt x="42264" y="17926"/>
                </a:cubicBezTo>
                <a:cubicBezTo>
                  <a:pt x="41823" y="18037"/>
                  <a:pt x="41382" y="18141"/>
                  <a:pt x="40941" y="18218"/>
                </a:cubicBezTo>
                <a:cubicBezTo>
                  <a:pt x="40608" y="18262"/>
                  <a:pt x="40278" y="18306"/>
                  <a:pt x="39952" y="18346"/>
                </a:cubicBezTo>
                <a:cubicBezTo>
                  <a:pt x="38720" y="18585"/>
                  <a:pt x="37552" y="19076"/>
                  <a:pt x="36452" y="19671"/>
                </a:cubicBezTo>
                <a:cubicBezTo>
                  <a:pt x="35257" y="20344"/>
                  <a:pt x="33881" y="20551"/>
                  <a:pt x="32567" y="20868"/>
                </a:cubicBezTo>
                <a:cubicBezTo>
                  <a:pt x="32179" y="20902"/>
                  <a:pt x="31766" y="20914"/>
                  <a:pt x="31444" y="21150"/>
                </a:cubicBezTo>
                <a:lnTo>
                  <a:pt x="31444" y="21150"/>
                </a:lnTo>
                <a:cubicBezTo>
                  <a:pt x="33921" y="19261"/>
                  <a:pt x="36245" y="17124"/>
                  <a:pt x="38975" y="15586"/>
                </a:cubicBezTo>
                <a:cubicBezTo>
                  <a:pt x="39589" y="15454"/>
                  <a:pt x="40217" y="15416"/>
                  <a:pt x="40847" y="15416"/>
                </a:cubicBezTo>
                <a:close/>
                <a:moveTo>
                  <a:pt x="57399" y="13287"/>
                </a:moveTo>
                <a:lnTo>
                  <a:pt x="57183" y="13699"/>
                </a:lnTo>
                <a:cubicBezTo>
                  <a:pt x="56653" y="13811"/>
                  <a:pt x="56394" y="14358"/>
                  <a:pt x="56010" y="14687"/>
                </a:cubicBezTo>
                <a:cubicBezTo>
                  <a:pt x="55642" y="15160"/>
                  <a:pt x="55297" y="15650"/>
                  <a:pt x="54957" y="16139"/>
                </a:cubicBezTo>
                <a:cubicBezTo>
                  <a:pt x="54632" y="16496"/>
                  <a:pt x="54303" y="16842"/>
                  <a:pt x="53973" y="17185"/>
                </a:cubicBezTo>
                <a:cubicBezTo>
                  <a:pt x="53547" y="17902"/>
                  <a:pt x="53239" y="18713"/>
                  <a:pt x="52600" y="19271"/>
                </a:cubicBezTo>
                <a:cubicBezTo>
                  <a:pt x="50451" y="21264"/>
                  <a:pt x="48142" y="23078"/>
                  <a:pt x="45912" y="24977"/>
                </a:cubicBezTo>
                <a:cubicBezTo>
                  <a:pt x="45645" y="25177"/>
                  <a:pt x="45508" y="25686"/>
                  <a:pt x="45163" y="25686"/>
                </a:cubicBezTo>
                <a:cubicBezTo>
                  <a:pt x="45105" y="25686"/>
                  <a:pt x="45041" y="25672"/>
                  <a:pt x="44970" y="25639"/>
                </a:cubicBezTo>
                <a:cubicBezTo>
                  <a:pt x="45622" y="25062"/>
                  <a:pt x="46291" y="24498"/>
                  <a:pt x="46914" y="23887"/>
                </a:cubicBezTo>
                <a:cubicBezTo>
                  <a:pt x="47188" y="23562"/>
                  <a:pt x="47468" y="23239"/>
                  <a:pt x="47754" y="22917"/>
                </a:cubicBezTo>
                <a:cubicBezTo>
                  <a:pt x="48268" y="22304"/>
                  <a:pt x="48855" y="21644"/>
                  <a:pt x="48799" y="20788"/>
                </a:cubicBezTo>
                <a:cubicBezTo>
                  <a:pt x="49179" y="20022"/>
                  <a:pt x="49593" y="19260"/>
                  <a:pt x="50074" y="18547"/>
                </a:cubicBezTo>
                <a:cubicBezTo>
                  <a:pt x="50190" y="18324"/>
                  <a:pt x="50307" y="18086"/>
                  <a:pt x="50481" y="17887"/>
                </a:cubicBezTo>
                <a:cubicBezTo>
                  <a:pt x="51115" y="16849"/>
                  <a:pt x="51933" y="15854"/>
                  <a:pt x="53041" y="15300"/>
                </a:cubicBezTo>
                <a:cubicBezTo>
                  <a:pt x="53846" y="14722"/>
                  <a:pt x="54852" y="14554"/>
                  <a:pt x="55740" y="14133"/>
                </a:cubicBezTo>
                <a:cubicBezTo>
                  <a:pt x="56308" y="13885"/>
                  <a:pt x="56823" y="13528"/>
                  <a:pt x="57399" y="13287"/>
                </a:cubicBezTo>
                <a:close/>
                <a:moveTo>
                  <a:pt x="44660" y="17758"/>
                </a:moveTo>
                <a:cubicBezTo>
                  <a:pt x="44754" y="17779"/>
                  <a:pt x="44940" y="17821"/>
                  <a:pt x="45032" y="17844"/>
                </a:cubicBezTo>
                <a:cubicBezTo>
                  <a:pt x="43890" y="18094"/>
                  <a:pt x="42974" y="18826"/>
                  <a:pt x="41939" y="19317"/>
                </a:cubicBezTo>
                <a:cubicBezTo>
                  <a:pt x="40759" y="20050"/>
                  <a:pt x="39553" y="20748"/>
                  <a:pt x="38475" y="21625"/>
                </a:cubicBezTo>
                <a:cubicBezTo>
                  <a:pt x="38463" y="21624"/>
                  <a:pt x="38452" y="21624"/>
                  <a:pt x="38441" y="21624"/>
                </a:cubicBezTo>
                <a:cubicBezTo>
                  <a:pt x="37965" y="21624"/>
                  <a:pt x="37702" y="22086"/>
                  <a:pt x="37350" y="22329"/>
                </a:cubicBezTo>
                <a:cubicBezTo>
                  <a:pt x="36425" y="23139"/>
                  <a:pt x="35218" y="23457"/>
                  <a:pt x="34089" y="23861"/>
                </a:cubicBezTo>
                <a:cubicBezTo>
                  <a:pt x="32688" y="24285"/>
                  <a:pt x="31289" y="24812"/>
                  <a:pt x="29809" y="24834"/>
                </a:cubicBezTo>
                <a:cubicBezTo>
                  <a:pt x="29702" y="24846"/>
                  <a:pt x="29486" y="24873"/>
                  <a:pt x="29378" y="24887"/>
                </a:cubicBezTo>
                <a:cubicBezTo>
                  <a:pt x="28080" y="25090"/>
                  <a:pt x="26862" y="25682"/>
                  <a:pt x="25775" y="26397"/>
                </a:cubicBezTo>
                <a:lnTo>
                  <a:pt x="25667" y="26390"/>
                </a:lnTo>
                <a:lnTo>
                  <a:pt x="25669" y="26390"/>
                </a:lnTo>
                <a:cubicBezTo>
                  <a:pt x="26632" y="25315"/>
                  <a:pt x="27677" y="24314"/>
                  <a:pt x="28792" y="23398"/>
                </a:cubicBezTo>
                <a:cubicBezTo>
                  <a:pt x="29973" y="22323"/>
                  <a:pt x="31416" y="21417"/>
                  <a:pt x="33030" y="21223"/>
                </a:cubicBezTo>
                <a:cubicBezTo>
                  <a:pt x="34314" y="20959"/>
                  <a:pt x="35622" y="20674"/>
                  <a:pt x="36784" y="20038"/>
                </a:cubicBezTo>
                <a:cubicBezTo>
                  <a:pt x="38054" y="19358"/>
                  <a:pt x="39425" y="18772"/>
                  <a:pt x="40882" y="18697"/>
                </a:cubicBezTo>
                <a:cubicBezTo>
                  <a:pt x="41237" y="18626"/>
                  <a:pt x="41596" y="18549"/>
                  <a:pt x="41958" y="18473"/>
                </a:cubicBezTo>
                <a:cubicBezTo>
                  <a:pt x="42222" y="18400"/>
                  <a:pt x="42492" y="18331"/>
                  <a:pt x="42765" y="18253"/>
                </a:cubicBezTo>
                <a:cubicBezTo>
                  <a:pt x="43405" y="18125"/>
                  <a:pt x="44044" y="17984"/>
                  <a:pt x="44660" y="17758"/>
                </a:cubicBezTo>
                <a:close/>
                <a:moveTo>
                  <a:pt x="51936" y="15460"/>
                </a:moveTo>
                <a:lnTo>
                  <a:pt x="51936" y="15460"/>
                </a:lnTo>
                <a:cubicBezTo>
                  <a:pt x="51660" y="15719"/>
                  <a:pt x="51389" y="15984"/>
                  <a:pt x="51127" y="16251"/>
                </a:cubicBezTo>
                <a:cubicBezTo>
                  <a:pt x="50889" y="16571"/>
                  <a:pt x="50647" y="16887"/>
                  <a:pt x="50407" y="17200"/>
                </a:cubicBezTo>
                <a:cubicBezTo>
                  <a:pt x="50050" y="17805"/>
                  <a:pt x="49628" y="18366"/>
                  <a:pt x="49307" y="18988"/>
                </a:cubicBezTo>
                <a:cubicBezTo>
                  <a:pt x="48900" y="19692"/>
                  <a:pt x="48371" y="20379"/>
                  <a:pt x="48322" y="21216"/>
                </a:cubicBezTo>
                <a:cubicBezTo>
                  <a:pt x="48144" y="21946"/>
                  <a:pt x="47530" y="22464"/>
                  <a:pt x="47078" y="23033"/>
                </a:cubicBezTo>
                <a:cubicBezTo>
                  <a:pt x="47004" y="23111"/>
                  <a:pt x="46859" y="23272"/>
                  <a:pt x="46787" y="23352"/>
                </a:cubicBezTo>
                <a:cubicBezTo>
                  <a:pt x="46440" y="23726"/>
                  <a:pt x="46077" y="24084"/>
                  <a:pt x="45703" y="24424"/>
                </a:cubicBezTo>
                <a:cubicBezTo>
                  <a:pt x="45353" y="24747"/>
                  <a:pt x="45023" y="25086"/>
                  <a:pt x="44695" y="25422"/>
                </a:cubicBezTo>
                <a:cubicBezTo>
                  <a:pt x="44623" y="25501"/>
                  <a:pt x="44477" y="25661"/>
                  <a:pt x="44405" y="25740"/>
                </a:cubicBezTo>
                <a:cubicBezTo>
                  <a:pt x="44272" y="25896"/>
                  <a:pt x="44143" y="26050"/>
                  <a:pt x="44019" y="26199"/>
                </a:cubicBezTo>
                <a:cubicBezTo>
                  <a:pt x="43968" y="26292"/>
                  <a:pt x="43870" y="26480"/>
                  <a:pt x="43821" y="26573"/>
                </a:cubicBezTo>
                <a:cubicBezTo>
                  <a:pt x="42090" y="27821"/>
                  <a:pt x="40276" y="28944"/>
                  <a:pt x="38446" y="30037"/>
                </a:cubicBezTo>
                <a:cubicBezTo>
                  <a:pt x="38169" y="30171"/>
                  <a:pt x="38017" y="30554"/>
                  <a:pt x="37702" y="30554"/>
                </a:cubicBezTo>
                <a:cubicBezTo>
                  <a:pt x="37688" y="30554"/>
                  <a:pt x="37674" y="30553"/>
                  <a:pt x="37659" y="30552"/>
                </a:cubicBezTo>
                <a:cubicBezTo>
                  <a:pt x="37893" y="30288"/>
                  <a:pt x="38148" y="30042"/>
                  <a:pt x="38385" y="29771"/>
                </a:cubicBezTo>
                <a:cubicBezTo>
                  <a:pt x="38494" y="29613"/>
                  <a:pt x="38612" y="29454"/>
                  <a:pt x="38737" y="29298"/>
                </a:cubicBezTo>
                <a:cubicBezTo>
                  <a:pt x="39509" y="28403"/>
                  <a:pt x="40417" y="27642"/>
                  <a:pt x="41192" y="26748"/>
                </a:cubicBezTo>
                <a:cubicBezTo>
                  <a:pt x="41392" y="26481"/>
                  <a:pt x="41606" y="26218"/>
                  <a:pt x="41835" y="25963"/>
                </a:cubicBezTo>
                <a:cubicBezTo>
                  <a:pt x="41913" y="25884"/>
                  <a:pt x="42069" y="25727"/>
                  <a:pt x="42146" y="25647"/>
                </a:cubicBezTo>
                <a:cubicBezTo>
                  <a:pt x="42889" y="24636"/>
                  <a:pt x="43562" y="23545"/>
                  <a:pt x="43898" y="22321"/>
                </a:cubicBezTo>
                <a:cubicBezTo>
                  <a:pt x="44417" y="21275"/>
                  <a:pt x="44947" y="20222"/>
                  <a:pt x="45646" y="19274"/>
                </a:cubicBezTo>
                <a:cubicBezTo>
                  <a:pt x="45761" y="19118"/>
                  <a:pt x="45885" y="18963"/>
                  <a:pt x="46013" y="18806"/>
                </a:cubicBezTo>
                <a:cubicBezTo>
                  <a:pt x="46318" y="18445"/>
                  <a:pt x="46627" y="18083"/>
                  <a:pt x="46952" y="17733"/>
                </a:cubicBezTo>
                <a:cubicBezTo>
                  <a:pt x="48315" y="16436"/>
                  <a:pt x="50271" y="16201"/>
                  <a:pt x="51936" y="15460"/>
                </a:cubicBezTo>
                <a:close/>
                <a:moveTo>
                  <a:pt x="35592" y="23732"/>
                </a:moveTo>
                <a:cubicBezTo>
                  <a:pt x="35569" y="23847"/>
                  <a:pt x="35524" y="24082"/>
                  <a:pt x="35503" y="24199"/>
                </a:cubicBezTo>
                <a:lnTo>
                  <a:pt x="35367" y="23931"/>
                </a:lnTo>
                <a:cubicBezTo>
                  <a:pt x="35089" y="24303"/>
                  <a:pt x="34662" y="24393"/>
                  <a:pt x="34250" y="24508"/>
                </a:cubicBezTo>
                <a:cubicBezTo>
                  <a:pt x="34031" y="24696"/>
                  <a:pt x="33846" y="24915"/>
                  <a:pt x="33662" y="25123"/>
                </a:cubicBezTo>
                <a:cubicBezTo>
                  <a:pt x="33317" y="25744"/>
                  <a:pt x="32670" y="26086"/>
                  <a:pt x="32170" y="26557"/>
                </a:cubicBezTo>
                <a:cubicBezTo>
                  <a:pt x="31173" y="27466"/>
                  <a:pt x="30027" y="28242"/>
                  <a:pt x="28739" y="28658"/>
                </a:cubicBezTo>
                <a:cubicBezTo>
                  <a:pt x="27430" y="29099"/>
                  <a:pt x="26088" y="29432"/>
                  <a:pt x="24727" y="29656"/>
                </a:cubicBezTo>
                <a:cubicBezTo>
                  <a:pt x="24039" y="29763"/>
                  <a:pt x="23544" y="30281"/>
                  <a:pt x="23035" y="30698"/>
                </a:cubicBezTo>
                <a:cubicBezTo>
                  <a:pt x="23467" y="29946"/>
                  <a:pt x="23767" y="29123"/>
                  <a:pt x="24249" y="28399"/>
                </a:cubicBezTo>
                <a:lnTo>
                  <a:pt x="24679" y="27987"/>
                </a:lnTo>
                <a:cubicBezTo>
                  <a:pt x="25855" y="26519"/>
                  <a:pt x="27656" y="25693"/>
                  <a:pt x="29466" y="25333"/>
                </a:cubicBezTo>
                <a:cubicBezTo>
                  <a:pt x="30533" y="25275"/>
                  <a:pt x="31601" y="25143"/>
                  <a:pt x="32620" y="24803"/>
                </a:cubicBezTo>
                <a:cubicBezTo>
                  <a:pt x="33625" y="24495"/>
                  <a:pt x="34679" y="24284"/>
                  <a:pt x="35592" y="23732"/>
                </a:cubicBezTo>
                <a:close/>
                <a:moveTo>
                  <a:pt x="29797" y="28623"/>
                </a:moveTo>
                <a:cubicBezTo>
                  <a:pt x="29844" y="28633"/>
                  <a:pt x="29936" y="28653"/>
                  <a:pt x="29982" y="28665"/>
                </a:cubicBezTo>
                <a:cubicBezTo>
                  <a:pt x="29279" y="29246"/>
                  <a:pt x="28703" y="29959"/>
                  <a:pt x="28066" y="30609"/>
                </a:cubicBezTo>
                <a:cubicBezTo>
                  <a:pt x="27998" y="30692"/>
                  <a:pt x="27858" y="30854"/>
                  <a:pt x="27789" y="30934"/>
                </a:cubicBezTo>
                <a:cubicBezTo>
                  <a:pt x="26967" y="31526"/>
                  <a:pt x="26206" y="32259"/>
                  <a:pt x="25203" y="32520"/>
                </a:cubicBezTo>
                <a:cubicBezTo>
                  <a:pt x="24166" y="33011"/>
                  <a:pt x="22991" y="33130"/>
                  <a:pt x="22016" y="33751"/>
                </a:cubicBezTo>
                <a:cubicBezTo>
                  <a:pt x="22444" y="32792"/>
                  <a:pt x="22426" y="31496"/>
                  <a:pt x="23427" y="30911"/>
                </a:cubicBezTo>
                <a:cubicBezTo>
                  <a:pt x="24144" y="30244"/>
                  <a:pt x="25084" y="29920"/>
                  <a:pt x="26052" y="29869"/>
                </a:cubicBezTo>
                <a:cubicBezTo>
                  <a:pt x="26323" y="29799"/>
                  <a:pt x="26592" y="29728"/>
                  <a:pt x="26869" y="29652"/>
                </a:cubicBezTo>
                <a:cubicBezTo>
                  <a:pt x="27857" y="29373"/>
                  <a:pt x="28949" y="29240"/>
                  <a:pt x="29797" y="28623"/>
                </a:cubicBezTo>
                <a:close/>
                <a:moveTo>
                  <a:pt x="46247" y="17396"/>
                </a:moveTo>
                <a:lnTo>
                  <a:pt x="46247" y="17396"/>
                </a:lnTo>
                <a:cubicBezTo>
                  <a:pt x="46352" y="17429"/>
                  <a:pt x="46561" y="17491"/>
                  <a:pt x="46666" y="17522"/>
                </a:cubicBezTo>
                <a:cubicBezTo>
                  <a:pt x="46388" y="17759"/>
                  <a:pt x="46131" y="18013"/>
                  <a:pt x="45880" y="18270"/>
                </a:cubicBezTo>
                <a:cubicBezTo>
                  <a:pt x="45515" y="18752"/>
                  <a:pt x="45155" y="19236"/>
                  <a:pt x="44802" y="19722"/>
                </a:cubicBezTo>
                <a:cubicBezTo>
                  <a:pt x="44406" y="20412"/>
                  <a:pt x="44004" y="21095"/>
                  <a:pt x="43668" y="21812"/>
                </a:cubicBezTo>
                <a:cubicBezTo>
                  <a:pt x="43183" y="23464"/>
                  <a:pt x="42244" y="24955"/>
                  <a:pt x="41061" y="26198"/>
                </a:cubicBezTo>
                <a:cubicBezTo>
                  <a:pt x="40773" y="26579"/>
                  <a:pt x="40455" y="26938"/>
                  <a:pt x="40113" y="27271"/>
                </a:cubicBezTo>
                <a:cubicBezTo>
                  <a:pt x="39697" y="27655"/>
                  <a:pt x="39299" y="28055"/>
                  <a:pt x="38907" y="28457"/>
                </a:cubicBezTo>
                <a:cubicBezTo>
                  <a:pt x="38396" y="29029"/>
                  <a:pt x="37925" y="29634"/>
                  <a:pt x="37436" y="30221"/>
                </a:cubicBezTo>
                <a:cubicBezTo>
                  <a:pt x="36774" y="30674"/>
                  <a:pt x="36329" y="31382"/>
                  <a:pt x="35624" y="31772"/>
                </a:cubicBezTo>
                <a:cubicBezTo>
                  <a:pt x="34280" y="32590"/>
                  <a:pt x="32904" y="33370"/>
                  <a:pt x="31630" y="34275"/>
                </a:cubicBezTo>
                <a:lnTo>
                  <a:pt x="31629" y="34275"/>
                </a:lnTo>
                <a:cubicBezTo>
                  <a:pt x="32375" y="33323"/>
                  <a:pt x="33249" y="32377"/>
                  <a:pt x="33603" y="31187"/>
                </a:cubicBezTo>
                <a:cubicBezTo>
                  <a:pt x="33668" y="31129"/>
                  <a:pt x="33798" y="31013"/>
                  <a:pt x="33863" y="30954"/>
                </a:cubicBezTo>
                <a:cubicBezTo>
                  <a:pt x="33995" y="30522"/>
                  <a:pt x="34247" y="30138"/>
                  <a:pt x="34468" y="29741"/>
                </a:cubicBezTo>
                <a:cubicBezTo>
                  <a:pt x="35003" y="28081"/>
                  <a:pt x="35693" y="26439"/>
                  <a:pt x="36770" y="25053"/>
                </a:cubicBezTo>
                <a:cubicBezTo>
                  <a:pt x="37335" y="24244"/>
                  <a:pt x="37917" y="23442"/>
                  <a:pt x="38564" y="22692"/>
                </a:cubicBezTo>
                <a:cubicBezTo>
                  <a:pt x="38636" y="22613"/>
                  <a:pt x="38781" y="22453"/>
                  <a:pt x="38853" y="22373"/>
                </a:cubicBezTo>
                <a:cubicBezTo>
                  <a:pt x="39136" y="22066"/>
                  <a:pt x="39436" y="21772"/>
                  <a:pt x="39750" y="21490"/>
                </a:cubicBezTo>
                <a:cubicBezTo>
                  <a:pt x="40252" y="21119"/>
                  <a:pt x="40763" y="20748"/>
                  <a:pt x="41324" y="20460"/>
                </a:cubicBezTo>
                <a:cubicBezTo>
                  <a:pt x="41518" y="20322"/>
                  <a:pt x="41898" y="20262"/>
                  <a:pt x="41786" y="19927"/>
                </a:cubicBezTo>
                <a:cubicBezTo>
                  <a:pt x="43275" y="19145"/>
                  <a:pt x="44677" y="18148"/>
                  <a:pt x="46318" y="17682"/>
                </a:cubicBezTo>
                <a:lnTo>
                  <a:pt x="46247" y="17396"/>
                </a:lnTo>
                <a:close/>
                <a:moveTo>
                  <a:pt x="26117" y="32601"/>
                </a:moveTo>
                <a:cubicBezTo>
                  <a:pt x="26138" y="32601"/>
                  <a:pt x="26159" y="32603"/>
                  <a:pt x="26181" y="32607"/>
                </a:cubicBezTo>
                <a:cubicBezTo>
                  <a:pt x="25293" y="33566"/>
                  <a:pt x="24378" y="34498"/>
                  <a:pt x="23472" y="35436"/>
                </a:cubicBezTo>
                <a:cubicBezTo>
                  <a:pt x="23289" y="35657"/>
                  <a:pt x="23110" y="35876"/>
                  <a:pt x="22937" y="36093"/>
                </a:cubicBezTo>
                <a:cubicBezTo>
                  <a:pt x="22642" y="36267"/>
                  <a:pt x="22429" y="36530"/>
                  <a:pt x="22278" y="36824"/>
                </a:cubicBezTo>
                <a:cubicBezTo>
                  <a:pt x="22027" y="36616"/>
                  <a:pt x="21978" y="36286"/>
                  <a:pt x="21914" y="35984"/>
                </a:cubicBezTo>
                <a:cubicBezTo>
                  <a:pt x="21870" y="35397"/>
                  <a:pt x="21793" y="34791"/>
                  <a:pt x="22054" y="34238"/>
                </a:cubicBezTo>
                <a:cubicBezTo>
                  <a:pt x="23157" y="33558"/>
                  <a:pt x="24481" y="33437"/>
                  <a:pt x="25607" y="32804"/>
                </a:cubicBezTo>
                <a:cubicBezTo>
                  <a:pt x="25766" y="32746"/>
                  <a:pt x="25930" y="32601"/>
                  <a:pt x="26117" y="32601"/>
                </a:cubicBezTo>
                <a:close/>
                <a:moveTo>
                  <a:pt x="38448" y="22086"/>
                </a:moveTo>
                <a:cubicBezTo>
                  <a:pt x="38497" y="22086"/>
                  <a:pt x="38549" y="22100"/>
                  <a:pt x="38604" y="22132"/>
                </a:cubicBezTo>
                <a:cubicBezTo>
                  <a:pt x="38348" y="22339"/>
                  <a:pt x="38108" y="22565"/>
                  <a:pt x="37884" y="22806"/>
                </a:cubicBezTo>
                <a:cubicBezTo>
                  <a:pt x="37602" y="23162"/>
                  <a:pt x="37328" y="23518"/>
                  <a:pt x="37063" y="23878"/>
                </a:cubicBezTo>
                <a:cubicBezTo>
                  <a:pt x="36944" y="24049"/>
                  <a:pt x="36828" y="24214"/>
                  <a:pt x="36712" y="24377"/>
                </a:cubicBezTo>
                <a:cubicBezTo>
                  <a:pt x="35841" y="25547"/>
                  <a:pt x="35079" y="26803"/>
                  <a:pt x="34586" y="28178"/>
                </a:cubicBezTo>
                <a:cubicBezTo>
                  <a:pt x="34358" y="28786"/>
                  <a:pt x="34267" y="29470"/>
                  <a:pt x="33833" y="29973"/>
                </a:cubicBezTo>
                <a:cubicBezTo>
                  <a:pt x="33229" y="31272"/>
                  <a:pt x="32510" y="32504"/>
                  <a:pt x="31654" y="33652"/>
                </a:cubicBezTo>
                <a:cubicBezTo>
                  <a:pt x="31474" y="33864"/>
                  <a:pt x="31258" y="34033"/>
                  <a:pt x="31042" y="34195"/>
                </a:cubicBezTo>
                <a:cubicBezTo>
                  <a:pt x="30884" y="34491"/>
                  <a:pt x="30692" y="34770"/>
                  <a:pt x="30377" y="34903"/>
                </a:cubicBezTo>
                <a:cubicBezTo>
                  <a:pt x="29221" y="35511"/>
                  <a:pt x="28065" y="36130"/>
                  <a:pt x="26835" y="36566"/>
                </a:cubicBezTo>
                <a:lnTo>
                  <a:pt x="26770" y="36829"/>
                </a:lnTo>
                <a:lnTo>
                  <a:pt x="26393" y="36743"/>
                </a:lnTo>
                <a:cubicBezTo>
                  <a:pt x="27177" y="36179"/>
                  <a:pt x="27505" y="35242"/>
                  <a:pt x="28076" y="34498"/>
                </a:cubicBezTo>
                <a:cubicBezTo>
                  <a:pt x="28820" y="33540"/>
                  <a:pt x="29504" y="32520"/>
                  <a:pt x="29991" y="31404"/>
                </a:cubicBezTo>
                <a:cubicBezTo>
                  <a:pt x="30293" y="30811"/>
                  <a:pt x="30637" y="30234"/>
                  <a:pt x="31047" y="29702"/>
                </a:cubicBezTo>
                <a:cubicBezTo>
                  <a:pt x="31161" y="29543"/>
                  <a:pt x="31281" y="29384"/>
                  <a:pt x="31408" y="29221"/>
                </a:cubicBezTo>
                <a:cubicBezTo>
                  <a:pt x="32124" y="28285"/>
                  <a:pt x="32731" y="27270"/>
                  <a:pt x="33395" y="26296"/>
                </a:cubicBezTo>
                <a:cubicBezTo>
                  <a:pt x="33444" y="26206"/>
                  <a:pt x="33540" y="26025"/>
                  <a:pt x="33588" y="25937"/>
                </a:cubicBezTo>
                <a:cubicBezTo>
                  <a:pt x="35058" y="24768"/>
                  <a:pt x="36528" y="23598"/>
                  <a:pt x="38037" y="22479"/>
                </a:cubicBezTo>
                <a:cubicBezTo>
                  <a:pt x="38114" y="22308"/>
                  <a:pt x="38255" y="22086"/>
                  <a:pt x="38448" y="22086"/>
                </a:cubicBezTo>
                <a:close/>
                <a:moveTo>
                  <a:pt x="32671" y="26713"/>
                </a:moveTo>
                <a:lnTo>
                  <a:pt x="32671" y="26713"/>
                </a:lnTo>
                <a:cubicBezTo>
                  <a:pt x="31714" y="28083"/>
                  <a:pt x="30656" y="29391"/>
                  <a:pt x="29793" y="30821"/>
                </a:cubicBezTo>
                <a:cubicBezTo>
                  <a:pt x="29476" y="31513"/>
                  <a:pt x="29138" y="32193"/>
                  <a:pt x="28728" y="32832"/>
                </a:cubicBezTo>
                <a:cubicBezTo>
                  <a:pt x="28249" y="33664"/>
                  <a:pt x="27556" y="34344"/>
                  <a:pt x="27099" y="35188"/>
                </a:cubicBezTo>
                <a:cubicBezTo>
                  <a:pt x="26727" y="35891"/>
                  <a:pt x="26149" y="36451"/>
                  <a:pt x="25588" y="36997"/>
                </a:cubicBezTo>
                <a:cubicBezTo>
                  <a:pt x="25090" y="37321"/>
                  <a:pt x="24474" y="37376"/>
                  <a:pt x="23918" y="37551"/>
                </a:cubicBezTo>
                <a:cubicBezTo>
                  <a:pt x="24876" y="36258"/>
                  <a:pt x="25612" y="34794"/>
                  <a:pt x="26176" y="33291"/>
                </a:cubicBezTo>
                <a:cubicBezTo>
                  <a:pt x="26607" y="32742"/>
                  <a:pt x="27110" y="32253"/>
                  <a:pt x="27594" y="31747"/>
                </a:cubicBezTo>
                <a:cubicBezTo>
                  <a:pt x="28212" y="31096"/>
                  <a:pt x="28804" y="30417"/>
                  <a:pt x="29440" y="29779"/>
                </a:cubicBezTo>
                <a:cubicBezTo>
                  <a:pt x="29515" y="29701"/>
                  <a:pt x="29664" y="29545"/>
                  <a:pt x="29739" y="29468"/>
                </a:cubicBezTo>
                <a:cubicBezTo>
                  <a:pt x="30183" y="28998"/>
                  <a:pt x="30651" y="28551"/>
                  <a:pt x="31107" y="28089"/>
                </a:cubicBezTo>
                <a:cubicBezTo>
                  <a:pt x="31416" y="27807"/>
                  <a:pt x="31736" y="27530"/>
                  <a:pt x="32080" y="27279"/>
                </a:cubicBezTo>
                <a:cubicBezTo>
                  <a:pt x="32177" y="27006"/>
                  <a:pt x="32380" y="26790"/>
                  <a:pt x="32671" y="26713"/>
                </a:cubicBezTo>
                <a:close/>
                <a:moveTo>
                  <a:pt x="49640" y="37548"/>
                </a:moveTo>
                <a:cubicBezTo>
                  <a:pt x="49639" y="37552"/>
                  <a:pt x="49637" y="37555"/>
                  <a:pt x="49636" y="37558"/>
                </a:cubicBezTo>
                <a:lnTo>
                  <a:pt x="49636" y="37558"/>
                </a:lnTo>
                <a:cubicBezTo>
                  <a:pt x="49638" y="37554"/>
                  <a:pt x="49639" y="37551"/>
                  <a:pt x="49640" y="37548"/>
                </a:cubicBezTo>
                <a:close/>
                <a:moveTo>
                  <a:pt x="25400" y="33920"/>
                </a:moveTo>
                <a:lnTo>
                  <a:pt x="25400" y="33920"/>
                </a:lnTo>
                <a:cubicBezTo>
                  <a:pt x="25624" y="34090"/>
                  <a:pt x="25265" y="34392"/>
                  <a:pt x="25210" y="34581"/>
                </a:cubicBezTo>
                <a:cubicBezTo>
                  <a:pt x="24739" y="35386"/>
                  <a:pt x="24322" y="36219"/>
                  <a:pt x="23849" y="37016"/>
                </a:cubicBezTo>
                <a:cubicBezTo>
                  <a:pt x="23622" y="37245"/>
                  <a:pt x="23410" y="37613"/>
                  <a:pt x="23066" y="37613"/>
                </a:cubicBezTo>
                <a:cubicBezTo>
                  <a:pt x="23024" y="37613"/>
                  <a:pt x="22979" y="37607"/>
                  <a:pt x="22933" y="37595"/>
                </a:cubicBezTo>
                <a:cubicBezTo>
                  <a:pt x="22930" y="37595"/>
                  <a:pt x="22927" y="37595"/>
                  <a:pt x="22923" y="37595"/>
                </a:cubicBezTo>
                <a:cubicBezTo>
                  <a:pt x="22638" y="37595"/>
                  <a:pt x="22574" y="37297"/>
                  <a:pt x="22474" y="37099"/>
                </a:cubicBezTo>
                <a:cubicBezTo>
                  <a:pt x="23331" y="36543"/>
                  <a:pt x="23783" y="35571"/>
                  <a:pt x="24554" y="34909"/>
                </a:cubicBezTo>
                <a:cubicBezTo>
                  <a:pt x="24630" y="34833"/>
                  <a:pt x="24780" y="34684"/>
                  <a:pt x="24855" y="34608"/>
                </a:cubicBezTo>
                <a:cubicBezTo>
                  <a:pt x="24931" y="34534"/>
                  <a:pt x="25083" y="34383"/>
                  <a:pt x="25160" y="34306"/>
                </a:cubicBezTo>
                <a:cubicBezTo>
                  <a:pt x="25221" y="34210"/>
                  <a:pt x="25340" y="34017"/>
                  <a:pt x="25400" y="33920"/>
                </a:cubicBezTo>
                <a:close/>
                <a:moveTo>
                  <a:pt x="49680" y="35966"/>
                </a:moveTo>
                <a:lnTo>
                  <a:pt x="49680" y="35966"/>
                </a:lnTo>
                <a:cubicBezTo>
                  <a:pt x="48780" y="36913"/>
                  <a:pt x="47583" y="37537"/>
                  <a:pt x="46408" y="38083"/>
                </a:cubicBezTo>
                <a:cubicBezTo>
                  <a:pt x="44940" y="39001"/>
                  <a:pt x="43431" y="39942"/>
                  <a:pt x="41723" y="40328"/>
                </a:cubicBezTo>
                <a:cubicBezTo>
                  <a:pt x="41039" y="40497"/>
                  <a:pt x="40340" y="40592"/>
                  <a:pt x="39635" y="40615"/>
                </a:cubicBezTo>
                <a:cubicBezTo>
                  <a:pt x="38957" y="40693"/>
                  <a:pt x="38279" y="40773"/>
                  <a:pt x="37626" y="40967"/>
                </a:cubicBezTo>
                <a:cubicBezTo>
                  <a:pt x="37532" y="40951"/>
                  <a:pt x="37345" y="40921"/>
                  <a:pt x="37251" y="40903"/>
                </a:cubicBezTo>
                <a:cubicBezTo>
                  <a:pt x="38867" y="40392"/>
                  <a:pt x="40496" y="39886"/>
                  <a:pt x="42148" y="39481"/>
                </a:cubicBezTo>
                <a:cubicBezTo>
                  <a:pt x="43405" y="39230"/>
                  <a:pt x="44557" y="38680"/>
                  <a:pt x="45688" y="38096"/>
                </a:cubicBezTo>
                <a:cubicBezTo>
                  <a:pt x="46908" y="37678"/>
                  <a:pt x="48089" y="37127"/>
                  <a:pt x="49097" y="36311"/>
                </a:cubicBezTo>
                <a:cubicBezTo>
                  <a:pt x="49227" y="36112"/>
                  <a:pt x="49450" y="36022"/>
                  <a:pt x="49680" y="35966"/>
                </a:cubicBezTo>
                <a:close/>
                <a:moveTo>
                  <a:pt x="42190" y="40622"/>
                </a:moveTo>
                <a:cubicBezTo>
                  <a:pt x="41704" y="41043"/>
                  <a:pt x="41151" y="41380"/>
                  <a:pt x="40704" y="41843"/>
                </a:cubicBezTo>
                <a:cubicBezTo>
                  <a:pt x="39827" y="42413"/>
                  <a:pt x="38748" y="42604"/>
                  <a:pt x="37730" y="42776"/>
                </a:cubicBezTo>
                <a:cubicBezTo>
                  <a:pt x="37626" y="42790"/>
                  <a:pt x="37415" y="42822"/>
                  <a:pt x="37309" y="42835"/>
                </a:cubicBezTo>
                <a:cubicBezTo>
                  <a:pt x="36973" y="42872"/>
                  <a:pt x="36638" y="42896"/>
                  <a:pt x="36305" y="42905"/>
                </a:cubicBezTo>
                <a:cubicBezTo>
                  <a:pt x="36105" y="42905"/>
                  <a:pt x="35906" y="42902"/>
                  <a:pt x="35716" y="42897"/>
                </a:cubicBezTo>
                <a:cubicBezTo>
                  <a:pt x="35232" y="42926"/>
                  <a:pt x="34751" y="42963"/>
                  <a:pt x="34271" y="43006"/>
                </a:cubicBezTo>
                <a:cubicBezTo>
                  <a:pt x="34102" y="43024"/>
                  <a:pt x="33933" y="43032"/>
                  <a:pt x="33765" y="43032"/>
                </a:cubicBezTo>
                <a:cubicBezTo>
                  <a:pt x="32945" y="43032"/>
                  <a:pt x="32136" y="42851"/>
                  <a:pt x="31319" y="42851"/>
                </a:cubicBezTo>
                <a:cubicBezTo>
                  <a:pt x="31239" y="42851"/>
                  <a:pt x="31159" y="42853"/>
                  <a:pt x="31079" y="42856"/>
                </a:cubicBezTo>
                <a:cubicBezTo>
                  <a:pt x="33016" y="42393"/>
                  <a:pt x="34927" y="41719"/>
                  <a:pt x="36880" y="41278"/>
                </a:cubicBezTo>
                <a:cubicBezTo>
                  <a:pt x="36983" y="41300"/>
                  <a:pt x="37190" y="41347"/>
                  <a:pt x="37294" y="41370"/>
                </a:cubicBezTo>
                <a:cubicBezTo>
                  <a:pt x="37768" y="41297"/>
                  <a:pt x="38244" y="41232"/>
                  <a:pt x="38720" y="41144"/>
                </a:cubicBezTo>
                <a:cubicBezTo>
                  <a:pt x="39423" y="41070"/>
                  <a:pt x="40130" y="41033"/>
                  <a:pt x="40833" y="40942"/>
                </a:cubicBezTo>
                <a:cubicBezTo>
                  <a:pt x="41106" y="40895"/>
                  <a:pt x="41383" y="40849"/>
                  <a:pt x="41667" y="40802"/>
                </a:cubicBezTo>
                <a:cubicBezTo>
                  <a:pt x="41835" y="40744"/>
                  <a:pt x="42010" y="40684"/>
                  <a:pt x="42190" y="40622"/>
                </a:cubicBezTo>
                <a:close/>
                <a:moveTo>
                  <a:pt x="52531" y="39245"/>
                </a:moveTo>
                <a:cubicBezTo>
                  <a:pt x="53354" y="41161"/>
                  <a:pt x="53999" y="43164"/>
                  <a:pt x="54947" y="45028"/>
                </a:cubicBezTo>
                <a:cubicBezTo>
                  <a:pt x="54654" y="44915"/>
                  <a:pt x="54507" y="44623"/>
                  <a:pt x="54313" y="44402"/>
                </a:cubicBezTo>
                <a:cubicBezTo>
                  <a:pt x="53099" y="42957"/>
                  <a:pt x="52770" y="41056"/>
                  <a:pt x="52531" y="39245"/>
                </a:cubicBezTo>
                <a:close/>
                <a:moveTo>
                  <a:pt x="47599" y="38043"/>
                </a:moveTo>
                <a:lnTo>
                  <a:pt x="47599" y="38043"/>
                </a:lnTo>
                <a:cubicBezTo>
                  <a:pt x="45621" y="39992"/>
                  <a:pt x="44006" y="42299"/>
                  <a:pt x="42013" y="44243"/>
                </a:cubicBezTo>
                <a:cubicBezTo>
                  <a:pt x="41647" y="44582"/>
                  <a:pt x="41444" y="45051"/>
                  <a:pt x="41058" y="45361"/>
                </a:cubicBezTo>
                <a:cubicBezTo>
                  <a:pt x="41504" y="44368"/>
                  <a:pt x="42428" y="43659"/>
                  <a:pt x="42882" y="42661"/>
                </a:cubicBezTo>
                <a:cubicBezTo>
                  <a:pt x="43172" y="41906"/>
                  <a:pt x="43675" y="41263"/>
                  <a:pt x="44096" y="40579"/>
                </a:cubicBezTo>
                <a:cubicBezTo>
                  <a:pt x="44645" y="39717"/>
                  <a:pt x="45544" y="39177"/>
                  <a:pt x="46439" y="38736"/>
                </a:cubicBezTo>
                <a:cubicBezTo>
                  <a:pt x="46848" y="38548"/>
                  <a:pt x="47144" y="38153"/>
                  <a:pt x="47599" y="38043"/>
                </a:cubicBezTo>
                <a:close/>
                <a:moveTo>
                  <a:pt x="38887" y="42955"/>
                </a:moveTo>
                <a:cubicBezTo>
                  <a:pt x="38924" y="42955"/>
                  <a:pt x="38962" y="42958"/>
                  <a:pt x="39000" y="42964"/>
                </a:cubicBezTo>
                <a:cubicBezTo>
                  <a:pt x="38213" y="43369"/>
                  <a:pt x="37367" y="43655"/>
                  <a:pt x="36597" y="44099"/>
                </a:cubicBezTo>
                <a:cubicBezTo>
                  <a:pt x="35972" y="44504"/>
                  <a:pt x="35208" y="44494"/>
                  <a:pt x="34530" y="44751"/>
                </a:cubicBezTo>
                <a:cubicBezTo>
                  <a:pt x="34035" y="44869"/>
                  <a:pt x="33535" y="44968"/>
                  <a:pt x="33042" y="45071"/>
                </a:cubicBezTo>
                <a:cubicBezTo>
                  <a:pt x="32805" y="45088"/>
                  <a:pt x="32569" y="45094"/>
                  <a:pt x="32333" y="45094"/>
                </a:cubicBezTo>
                <a:cubicBezTo>
                  <a:pt x="31946" y="45094"/>
                  <a:pt x="31561" y="45078"/>
                  <a:pt x="31177" y="45064"/>
                </a:cubicBezTo>
                <a:cubicBezTo>
                  <a:pt x="31049" y="45040"/>
                  <a:pt x="30796" y="44995"/>
                  <a:pt x="30671" y="44973"/>
                </a:cubicBezTo>
                <a:cubicBezTo>
                  <a:pt x="30662" y="44973"/>
                  <a:pt x="30654" y="44973"/>
                  <a:pt x="30645" y="44973"/>
                </a:cubicBezTo>
                <a:cubicBezTo>
                  <a:pt x="30227" y="44973"/>
                  <a:pt x="29810" y="44935"/>
                  <a:pt x="29394" y="44935"/>
                </a:cubicBezTo>
                <a:cubicBezTo>
                  <a:pt x="29217" y="44935"/>
                  <a:pt x="29040" y="44942"/>
                  <a:pt x="28863" y="44961"/>
                </a:cubicBezTo>
                <a:cubicBezTo>
                  <a:pt x="28450" y="45073"/>
                  <a:pt x="28035" y="45162"/>
                  <a:pt x="27625" y="45257"/>
                </a:cubicBezTo>
                <a:cubicBezTo>
                  <a:pt x="27480" y="45256"/>
                  <a:pt x="27334" y="45254"/>
                  <a:pt x="27188" y="45254"/>
                </a:cubicBezTo>
                <a:cubicBezTo>
                  <a:pt x="26624" y="45254"/>
                  <a:pt x="26062" y="45283"/>
                  <a:pt x="25543" y="45530"/>
                </a:cubicBezTo>
                <a:lnTo>
                  <a:pt x="25543" y="45529"/>
                </a:lnTo>
                <a:cubicBezTo>
                  <a:pt x="25001" y="45481"/>
                  <a:pt x="25832" y="45239"/>
                  <a:pt x="26000" y="45196"/>
                </a:cubicBezTo>
                <a:cubicBezTo>
                  <a:pt x="26941" y="44702"/>
                  <a:pt x="27912" y="44269"/>
                  <a:pt x="28881" y="43823"/>
                </a:cubicBezTo>
                <a:cubicBezTo>
                  <a:pt x="29546" y="43677"/>
                  <a:pt x="30238" y="43585"/>
                  <a:pt x="30865" y="43292"/>
                </a:cubicBezTo>
                <a:cubicBezTo>
                  <a:pt x="31009" y="43293"/>
                  <a:pt x="31153" y="43294"/>
                  <a:pt x="31298" y="43294"/>
                </a:cubicBezTo>
                <a:cubicBezTo>
                  <a:pt x="31575" y="43294"/>
                  <a:pt x="31853" y="43291"/>
                  <a:pt x="32133" y="43286"/>
                </a:cubicBezTo>
                <a:cubicBezTo>
                  <a:pt x="32605" y="43426"/>
                  <a:pt x="33104" y="43458"/>
                  <a:pt x="33602" y="43492"/>
                </a:cubicBezTo>
                <a:cubicBezTo>
                  <a:pt x="33940" y="43478"/>
                  <a:pt x="34284" y="43459"/>
                  <a:pt x="34628" y="43433"/>
                </a:cubicBezTo>
                <a:cubicBezTo>
                  <a:pt x="34962" y="43384"/>
                  <a:pt x="35298" y="43359"/>
                  <a:pt x="35635" y="43359"/>
                </a:cubicBezTo>
                <a:cubicBezTo>
                  <a:pt x="36412" y="43349"/>
                  <a:pt x="37196" y="43312"/>
                  <a:pt x="37970" y="43207"/>
                </a:cubicBezTo>
                <a:cubicBezTo>
                  <a:pt x="38282" y="43162"/>
                  <a:pt x="38565" y="42955"/>
                  <a:pt x="38887" y="42955"/>
                </a:cubicBezTo>
                <a:close/>
                <a:moveTo>
                  <a:pt x="65611" y="41523"/>
                </a:moveTo>
                <a:cubicBezTo>
                  <a:pt x="66080" y="41564"/>
                  <a:pt x="66659" y="41483"/>
                  <a:pt x="66952" y="41948"/>
                </a:cubicBezTo>
                <a:cubicBezTo>
                  <a:pt x="67607" y="42782"/>
                  <a:pt x="67858" y="44050"/>
                  <a:pt x="67341" y="45007"/>
                </a:cubicBezTo>
                <a:cubicBezTo>
                  <a:pt x="67008" y="45616"/>
                  <a:pt x="66316" y="45963"/>
                  <a:pt x="65636" y="45963"/>
                </a:cubicBezTo>
                <a:cubicBezTo>
                  <a:pt x="65254" y="45963"/>
                  <a:pt x="64877" y="45854"/>
                  <a:pt x="64569" y="45620"/>
                </a:cubicBezTo>
                <a:cubicBezTo>
                  <a:pt x="64130" y="44872"/>
                  <a:pt x="64043" y="43974"/>
                  <a:pt x="63980" y="43126"/>
                </a:cubicBezTo>
                <a:cubicBezTo>
                  <a:pt x="64162" y="42760"/>
                  <a:pt x="64353" y="42390"/>
                  <a:pt x="64561" y="42028"/>
                </a:cubicBezTo>
                <a:cubicBezTo>
                  <a:pt x="64914" y="41879"/>
                  <a:pt x="65265" y="41709"/>
                  <a:pt x="65611" y="41523"/>
                </a:cubicBezTo>
                <a:close/>
                <a:moveTo>
                  <a:pt x="51564" y="38171"/>
                </a:moveTo>
                <a:cubicBezTo>
                  <a:pt x="51786" y="38541"/>
                  <a:pt x="51703" y="38988"/>
                  <a:pt x="51831" y="39386"/>
                </a:cubicBezTo>
                <a:cubicBezTo>
                  <a:pt x="51960" y="39965"/>
                  <a:pt x="52063" y="40551"/>
                  <a:pt x="52157" y="41136"/>
                </a:cubicBezTo>
                <a:cubicBezTo>
                  <a:pt x="52213" y="41697"/>
                  <a:pt x="52312" y="42249"/>
                  <a:pt x="52424" y="42800"/>
                </a:cubicBezTo>
                <a:cubicBezTo>
                  <a:pt x="52669" y="44163"/>
                  <a:pt x="52339" y="45535"/>
                  <a:pt x="52246" y="46896"/>
                </a:cubicBezTo>
                <a:cubicBezTo>
                  <a:pt x="52255" y="47304"/>
                  <a:pt x="52260" y="47717"/>
                  <a:pt x="52139" y="48109"/>
                </a:cubicBezTo>
                <a:cubicBezTo>
                  <a:pt x="52117" y="47791"/>
                  <a:pt x="52104" y="47469"/>
                  <a:pt x="52089" y="47146"/>
                </a:cubicBezTo>
                <a:cubicBezTo>
                  <a:pt x="52071" y="47043"/>
                  <a:pt x="52034" y="46834"/>
                  <a:pt x="52017" y="46731"/>
                </a:cubicBezTo>
                <a:cubicBezTo>
                  <a:pt x="51695" y="45377"/>
                  <a:pt x="51652" y="43988"/>
                  <a:pt x="51617" y="42603"/>
                </a:cubicBezTo>
                <a:cubicBezTo>
                  <a:pt x="51411" y="41134"/>
                  <a:pt x="51520" y="39646"/>
                  <a:pt x="51564" y="38171"/>
                </a:cubicBezTo>
                <a:close/>
                <a:moveTo>
                  <a:pt x="43880" y="40183"/>
                </a:moveTo>
                <a:lnTo>
                  <a:pt x="43880" y="40183"/>
                </a:lnTo>
                <a:cubicBezTo>
                  <a:pt x="43753" y="40420"/>
                  <a:pt x="43571" y="40617"/>
                  <a:pt x="43417" y="40826"/>
                </a:cubicBezTo>
                <a:cubicBezTo>
                  <a:pt x="42781" y="41603"/>
                  <a:pt x="42560" y="42615"/>
                  <a:pt x="41905" y="43373"/>
                </a:cubicBezTo>
                <a:cubicBezTo>
                  <a:pt x="40824" y="44620"/>
                  <a:pt x="40220" y="46252"/>
                  <a:pt x="38897" y="47288"/>
                </a:cubicBezTo>
                <a:cubicBezTo>
                  <a:pt x="37873" y="48238"/>
                  <a:pt x="36753" y="49077"/>
                  <a:pt x="35691" y="49980"/>
                </a:cubicBezTo>
                <a:cubicBezTo>
                  <a:pt x="36151" y="49083"/>
                  <a:pt x="36484" y="48113"/>
                  <a:pt x="37127" y="47314"/>
                </a:cubicBezTo>
                <a:cubicBezTo>
                  <a:pt x="37976" y="46205"/>
                  <a:pt x="38517" y="44884"/>
                  <a:pt x="39460" y="43842"/>
                </a:cubicBezTo>
                <a:cubicBezTo>
                  <a:pt x="39828" y="43416"/>
                  <a:pt x="40194" y="42986"/>
                  <a:pt x="40581" y="42575"/>
                </a:cubicBezTo>
                <a:cubicBezTo>
                  <a:pt x="41158" y="42206"/>
                  <a:pt x="41705" y="41794"/>
                  <a:pt x="42219" y="41342"/>
                </a:cubicBezTo>
                <a:cubicBezTo>
                  <a:pt x="42578" y="41075"/>
                  <a:pt x="42948" y="40814"/>
                  <a:pt x="43329" y="40567"/>
                </a:cubicBezTo>
                <a:cubicBezTo>
                  <a:pt x="43459" y="40380"/>
                  <a:pt x="43662" y="40263"/>
                  <a:pt x="43880" y="40183"/>
                </a:cubicBezTo>
                <a:close/>
                <a:moveTo>
                  <a:pt x="34271" y="44960"/>
                </a:moveTo>
                <a:lnTo>
                  <a:pt x="34271" y="44960"/>
                </a:lnTo>
                <a:cubicBezTo>
                  <a:pt x="34379" y="45014"/>
                  <a:pt x="34592" y="45124"/>
                  <a:pt x="34700" y="45178"/>
                </a:cubicBezTo>
                <a:cubicBezTo>
                  <a:pt x="33209" y="45889"/>
                  <a:pt x="31668" y="46479"/>
                  <a:pt x="30156" y="47132"/>
                </a:cubicBezTo>
                <a:cubicBezTo>
                  <a:pt x="30049" y="47098"/>
                  <a:pt x="29835" y="47033"/>
                  <a:pt x="29728" y="47001"/>
                </a:cubicBezTo>
                <a:cubicBezTo>
                  <a:pt x="28579" y="47377"/>
                  <a:pt x="27452" y="47818"/>
                  <a:pt x="26389" y="48397"/>
                </a:cubicBezTo>
                <a:cubicBezTo>
                  <a:pt x="25375" y="48858"/>
                  <a:pt x="24435" y="49517"/>
                  <a:pt x="23331" y="49745"/>
                </a:cubicBezTo>
                <a:cubicBezTo>
                  <a:pt x="22583" y="49933"/>
                  <a:pt x="21870" y="50258"/>
                  <a:pt x="21099" y="50337"/>
                </a:cubicBezTo>
                <a:cubicBezTo>
                  <a:pt x="20541" y="50411"/>
                  <a:pt x="19967" y="50526"/>
                  <a:pt x="19529" y="50896"/>
                </a:cubicBezTo>
                <a:cubicBezTo>
                  <a:pt x="20628" y="49108"/>
                  <a:pt x="22141" y="47559"/>
                  <a:pt x="23934" y="46452"/>
                </a:cubicBezTo>
                <a:cubicBezTo>
                  <a:pt x="24874" y="46098"/>
                  <a:pt x="25855" y="45696"/>
                  <a:pt x="26875" y="45696"/>
                </a:cubicBezTo>
                <a:cubicBezTo>
                  <a:pt x="26958" y="45696"/>
                  <a:pt x="27041" y="45699"/>
                  <a:pt x="27125" y="45704"/>
                </a:cubicBezTo>
                <a:cubicBezTo>
                  <a:pt x="27739" y="45691"/>
                  <a:pt x="28346" y="45569"/>
                  <a:pt x="28944" y="45408"/>
                </a:cubicBezTo>
                <a:cubicBezTo>
                  <a:pt x="29223" y="45398"/>
                  <a:pt x="29507" y="45387"/>
                  <a:pt x="29794" y="45382"/>
                </a:cubicBezTo>
                <a:cubicBezTo>
                  <a:pt x="30573" y="45460"/>
                  <a:pt x="31358" y="45530"/>
                  <a:pt x="32140" y="45530"/>
                </a:cubicBezTo>
                <a:cubicBezTo>
                  <a:pt x="32905" y="45530"/>
                  <a:pt x="33667" y="45463"/>
                  <a:pt x="34420" y="45270"/>
                </a:cubicBezTo>
                <a:lnTo>
                  <a:pt x="34271" y="44960"/>
                </a:lnTo>
                <a:close/>
                <a:moveTo>
                  <a:pt x="53623" y="44259"/>
                </a:moveTo>
                <a:lnTo>
                  <a:pt x="53623" y="44259"/>
                </a:lnTo>
                <a:cubicBezTo>
                  <a:pt x="53883" y="44584"/>
                  <a:pt x="54162" y="44896"/>
                  <a:pt x="54459" y="45192"/>
                </a:cubicBezTo>
                <a:cubicBezTo>
                  <a:pt x="54588" y="45327"/>
                  <a:pt x="54721" y="45462"/>
                  <a:pt x="54861" y="45591"/>
                </a:cubicBezTo>
                <a:cubicBezTo>
                  <a:pt x="55428" y="46132"/>
                  <a:pt x="55551" y="46942"/>
                  <a:pt x="55852" y="47632"/>
                </a:cubicBezTo>
                <a:cubicBezTo>
                  <a:pt x="56546" y="49398"/>
                  <a:pt x="57153" y="51201"/>
                  <a:pt x="57865" y="52955"/>
                </a:cubicBezTo>
                <a:cubicBezTo>
                  <a:pt x="57589" y="52877"/>
                  <a:pt x="57507" y="52581"/>
                  <a:pt x="57460" y="52336"/>
                </a:cubicBezTo>
                <a:cubicBezTo>
                  <a:pt x="57003" y="51602"/>
                  <a:pt x="56290" y="51078"/>
                  <a:pt x="55833" y="50344"/>
                </a:cubicBezTo>
                <a:cubicBezTo>
                  <a:pt x="55090" y="49152"/>
                  <a:pt x="54608" y="47819"/>
                  <a:pt x="54277" y="46458"/>
                </a:cubicBezTo>
                <a:cubicBezTo>
                  <a:pt x="53893" y="45788"/>
                  <a:pt x="53734" y="45016"/>
                  <a:pt x="53623" y="44259"/>
                </a:cubicBezTo>
                <a:close/>
                <a:moveTo>
                  <a:pt x="39524" y="43091"/>
                </a:moveTo>
                <a:lnTo>
                  <a:pt x="39524" y="43091"/>
                </a:lnTo>
                <a:cubicBezTo>
                  <a:pt x="38210" y="44531"/>
                  <a:pt x="37411" y="46333"/>
                  <a:pt x="36201" y="47849"/>
                </a:cubicBezTo>
                <a:cubicBezTo>
                  <a:pt x="36030" y="48325"/>
                  <a:pt x="35837" y="48793"/>
                  <a:pt x="35565" y="49216"/>
                </a:cubicBezTo>
                <a:cubicBezTo>
                  <a:pt x="35316" y="49779"/>
                  <a:pt x="35116" y="50389"/>
                  <a:pt x="34623" y="50787"/>
                </a:cubicBezTo>
                <a:cubicBezTo>
                  <a:pt x="33424" y="51711"/>
                  <a:pt x="32243" y="52654"/>
                  <a:pt x="30976" y="53481"/>
                </a:cubicBezTo>
                <a:cubicBezTo>
                  <a:pt x="30880" y="53680"/>
                  <a:pt x="30737" y="53853"/>
                  <a:pt x="30512" y="53853"/>
                </a:cubicBezTo>
                <a:cubicBezTo>
                  <a:pt x="30502" y="53853"/>
                  <a:pt x="30492" y="53852"/>
                  <a:pt x="30481" y="53852"/>
                </a:cubicBezTo>
                <a:cubicBezTo>
                  <a:pt x="31756" y="52602"/>
                  <a:pt x="31311" y="50649"/>
                  <a:pt x="32201" y="49198"/>
                </a:cubicBezTo>
                <a:cubicBezTo>
                  <a:pt x="32481" y="48815"/>
                  <a:pt x="32750" y="48422"/>
                  <a:pt x="33074" y="48064"/>
                </a:cubicBezTo>
                <a:cubicBezTo>
                  <a:pt x="33269" y="47870"/>
                  <a:pt x="33467" y="47671"/>
                  <a:pt x="33671" y="47469"/>
                </a:cubicBezTo>
                <a:cubicBezTo>
                  <a:pt x="34478" y="46724"/>
                  <a:pt x="35347" y="46047"/>
                  <a:pt x="36124" y="45264"/>
                </a:cubicBezTo>
                <a:cubicBezTo>
                  <a:pt x="37068" y="44268"/>
                  <a:pt x="38419" y="43862"/>
                  <a:pt x="39524" y="43091"/>
                </a:cubicBezTo>
                <a:close/>
                <a:moveTo>
                  <a:pt x="29029" y="47640"/>
                </a:moveTo>
                <a:lnTo>
                  <a:pt x="29029" y="47640"/>
                </a:lnTo>
                <a:cubicBezTo>
                  <a:pt x="29018" y="47708"/>
                  <a:pt x="28997" y="47844"/>
                  <a:pt x="28985" y="47913"/>
                </a:cubicBezTo>
                <a:cubicBezTo>
                  <a:pt x="28425" y="47994"/>
                  <a:pt x="28014" y="48408"/>
                  <a:pt x="27570" y="48714"/>
                </a:cubicBezTo>
                <a:cubicBezTo>
                  <a:pt x="26609" y="49408"/>
                  <a:pt x="25729" y="50206"/>
                  <a:pt x="24849" y="50998"/>
                </a:cubicBezTo>
                <a:cubicBezTo>
                  <a:pt x="23093" y="53266"/>
                  <a:pt x="20071" y="53890"/>
                  <a:pt x="18092" y="55892"/>
                </a:cubicBezTo>
                <a:cubicBezTo>
                  <a:pt x="18061" y="55843"/>
                  <a:pt x="17999" y="55747"/>
                  <a:pt x="17968" y="55699"/>
                </a:cubicBezTo>
                <a:lnTo>
                  <a:pt x="17969" y="55697"/>
                </a:lnTo>
                <a:cubicBezTo>
                  <a:pt x="18007" y="54520"/>
                  <a:pt x="18420" y="53411"/>
                  <a:pt x="18822" y="52318"/>
                </a:cubicBezTo>
                <a:cubicBezTo>
                  <a:pt x="18933" y="52048"/>
                  <a:pt x="19176" y="51867"/>
                  <a:pt x="19363" y="51642"/>
                </a:cubicBezTo>
                <a:cubicBezTo>
                  <a:pt x="19765" y="51128"/>
                  <a:pt x="20377" y="50840"/>
                  <a:pt x="21023" y="50777"/>
                </a:cubicBezTo>
                <a:cubicBezTo>
                  <a:pt x="21984" y="50690"/>
                  <a:pt x="22881" y="50317"/>
                  <a:pt x="23812" y="50083"/>
                </a:cubicBezTo>
                <a:cubicBezTo>
                  <a:pt x="24809" y="49842"/>
                  <a:pt x="25667" y="49250"/>
                  <a:pt x="26593" y="48826"/>
                </a:cubicBezTo>
                <a:cubicBezTo>
                  <a:pt x="27411" y="48447"/>
                  <a:pt x="28197" y="47991"/>
                  <a:pt x="29029" y="47640"/>
                </a:cubicBezTo>
                <a:close/>
                <a:moveTo>
                  <a:pt x="22814" y="53288"/>
                </a:moveTo>
                <a:cubicBezTo>
                  <a:pt x="22251" y="53906"/>
                  <a:pt x="21690" y="54520"/>
                  <a:pt x="21105" y="55113"/>
                </a:cubicBezTo>
                <a:cubicBezTo>
                  <a:pt x="21032" y="55190"/>
                  <a:pt x="20883" y="55345"/>
                  <a:pt x="20809" y="55419"/>
                </a:cubicBezTo>
                <a:cubicBezTo>
                  <a:pt x="20735" y="55494"/>
                  <a:pt x="20586" y="55642"/>
                  <a:pt x="20509" y="55717"/>
                </a:cubicBezTo>
                <a:cubicBezTo>
                  <a:pt x="20433" y="55791"/>
                  <a:pt x="20281" y="55943"/>
                  <a:pt x="20204" y="56017"/>
                </a:cubicBezTo>
                <a:cubicBezTo>
                  <a:pt x="19682" y="56564"/>
                  <a:pt x="19176" y="57125"/>
                  <a:pt x="18668" y="57678"/>
                </a:cubicBezTo>
                <a:cubicBezTo>
                  <a:pt x="18520" y="57801"/>
                  <a:pt x="18402" y="57911"/>
                  <a:pt x="18264" y="58026"/>
                </a:cubicBezTo>
                <a:cubicBezTo>
                  <a:pt x="18109" y="57561"/>
                  <a:pt x="18016" y="57082"/>
                  <a:pt x="17963" y="56595"/>
                </a:cubicBezTo>
                <a:cubicBezTo>
                  <a:pt x="19308" y="55122"/>
                  <a:pt x="21199" y="54397"/>
                  <a:pt x="22814" y="53288"/>
                </a:cubicBezTo>
                <a:close/>
                <a:moveTo>
                  <a:pt x="53014" y="43559"/>
                </a:moveTo>
                <a:cubicBezTo>
                  <a:pt x="53111" y="44197"/>
                  <a:pt x="53169" y="44844"/>
                  <a:pt x="53377" y="45460"/>
                </a:cubicBezTo>
                <a:cubicBezTo>
                  <a:pt x="53580" y="46408"/>
                  <a:pt x="54107" y="47322"/>
                  <a:pt x="53936" y="48315"/>
                </a:cubicBezTo>
                <a:cubicBezTo>
                  <a:pt x="53738" y="49834"/>
                  <a:pt x="53525" y="51349"/>
                  <a:pt x="53182" y="52841"/>
                </a:cubicBezTo>
                <a:cubicBezTo>
                  <a:pt x="52761" y="53938"/>
                  <a:pt x="52999" y="55150"/>
                  <a:pt x="52653" y="56257"/>
                </a:cubicBezTo>
                <a:cubicBezTo>
                  <a:pt x="52480" y="56854"/>
                  <a:pt x="52605" y="57493"/>
                  <a:pt x="52379" y="58077"/>
                </a:cubicBezTo>
                <a:cubicBezTo>
                  <a:pt x="52429" y="55954"/>
                  <a:pt x="52149" y="53839"/>
                  <a:pt x="52155" y="51713"/>
                </a:cubicBezTo>
                <a:cubicBezTo>
                  <a:pt x="52198" y="51112"/>
                  <a:pt x="52044" y="50462"/>
                  <a:pt x="52324" y="49899"/>
                </a:cubicBezTo>
                <a:cubicBezTo>
                  <a:pt x="52483" y="49501"/>
                  <a:pt x="52438" y="49056"/>
                  <a:pt x="52450" y="48632"/>
                </a:cubicBezTo>
                <a:cubicBezTo>
                  <a:pt x="52680" y="48025"/>
                  <a:pt x="52715" y="47376"/>
                  <a:pt x="52705" y="46733"/>
                </a:cubicBezTo>
                <a:cubicBezTo>
                  <a:pt x="52790" y="45809"/>
                  <a:pt x="52990" y="44886"/>
                  <a:pt x="52911" y="43954"/>
                </a:cubicBezTo>
                <a:cubicBezTo>
                  <a:pt x="52938" y="43855"/>
                  <a:pt x="52989" y="43658"/>
                  <a:pt x="53014" y="43559"/>
                </a:cubicBezTo>
                <a:close/>
                <a:moveTo>
                  <a:pt x="35971" y="44909"/>
                </a:moveTo>
                <a:lnTo>
                  <a:pt x="35971" y="44909"/>
                </a:lnTo>
                <a:cubicBezTo>
                  <a:pt x="35771" y="45298"/>
                  <a:pt x="35312" y="45401"/>
                  <a:pt x="35021" y="45694"/>
                </a:cubicBezTo>
                <a:cubicBezTo>
                  <a:pt x="34436" y="46214"/>
                  <a:pt x="33834" y="46712"/>
                  <a:pt x="33258" y="47237"/>
                </a:cubicBezTo>
                <a:cubicBezTo>
                  <a:pt x="33183" y="47313"/>
                  <a:pt x="33030" y="47466"/>
                  <a:pt x="32955" y="47542"/>
                </a:cubicBezTo>
                <a:cubicBezTo>
                  <a:pt x="31829" y="48672"/>
                  <a:pt x="31146" y="50194"/>
                  <a:pt x="31023" y="51781"/>
                </a:cubicBezTo>
                <a:cubicBezTo>
                  <a:pt x="31010" y="52419"/>
                  <a:pt x="30602" y="52925"/>
                  <a:pt x="30287" y="53441"/>
                </a:cubicBezTo>
                <a:cubicBezTo>
                  <a:pt x="29783" y="53738"/>
                  <a:pt x="29469" y="54245"/>
                  <a:pt x="29041" y="54624"/>
                </a:cubicBezTo>
                <a:cubicBezTo>
                  <a:pt x="27186" y="55710"/>
                  <a:pt x="25320" y="56780"/>
                  <a:pt x="23496" y="57919"/>
                </a:cubicBezTo>
                <a:cubicBezTo>
                  <a:pt x="23452" y="57998"/>
                  <a:pt x="23368" y="58155"/>
                  <a:pt x="23327" y="58232"/>
                </a:cubicBezTo>
                <a:lnTo>
                  <a:pt x="23105" y="58067"/>
                </a:lnTo>
                <a:cubicBezTo>
                  <a:pt x="22844" y="58518"/>
                  <a:pt x="22311" y="58657"/>
                  <a:pt x="21870" y="58852"/>
                </a:cubicBezTo>
                <a:cubicBezTo>
                  <a:pt x="22266" y="58315"/>
                  <a:pt x="22951" y="58157"/>
                  <a:pt x="23481" y="57786"/>
                </a:cubicBezTo>
                <a:cubicBezTo>
                  <a:pt x="24175" y="57406"/>
                  <a:pt x="24521" y="56661"/>
                  <a:pt x="25049" y="56103"/>
                </a:cubicBezTo>
                <a:cubicBezTo>
                  <a:pt x="25454" y="55397"/>
                  <a:pt x="25970" y="54758"/>
                  <a:pt x="26335" y="54026"/>
                </a:cubicBezTo>
                <a:cubicBezTo>
                  <a:pt x="26772" y="53088"/>
                  <a:pt x="27259" y="52169"/>
                  <a:pt x="27837" y="51306"/>
                </a:cubicBezTo>
                <a:cubicBezTo>
                  <a:pt x="27950" y="51137"/>
                  <a:pt x="28068" y="50968"/>
                  <a:pt x="28194" y="50797"/>
                </a:cubicBezTo>
                <a:cubicBezTo>
                  <a:pt x="29241" y="49323"/>
                  <a:pt x="30274" y="47573"/>
                  <a:pt x="32059" y="46925"/>
                </a:cubicBezTo>
                <a:cubicBezTo>
                  <a:pt x="32655" y="46446"/>
                  <a:pt x="33441" y="46328"/>
                  <a:pt x="34105" y="45962"/>
                </a:cubicBezTo>
                <a:cubicBezTo>
                  <a:pt x="34773" y="45692"/>
                  <a:pt x="35258" y="45092"/>
                  <a:pt x="35971" y="44909"/>
                </a:cubicBezTo>
                <a:close/>
                <a:moveTo>
                  <a:pt x="30229" y="47613"/>
                </a:moveTo>
                <a:cubicBezTo>
                  <a:pt x="29041" y="48625"/>
                  <a:pt x="28259" y="49995"/>
                  <a:pt x="27351" y="51243"/>
                </a:cubicBezTo>
                <a:cubicBezTo>
                  <a:pt x="26604" y="52373"/>
                  <a:pt x="26124" y="53647"/>
                  <a:pt x="25393" y="54783"/>
                </a:cubicBezTo>
                <a:cubicBezTo>
                  <a:pt x="25048" y="55335"/>
                  <a:pt x="24699" y="55886"/>
                  <a:pt x="24265" y="56370"/>
                </a:cubicBezTo>
                <a:cubicBezTo>
                  <a:pt x="24090" y="56604"/>
                  <a:pt x="23915" y="56832"/>
                  <a:pt x="23744" y="57056"/>
                </a:cubicBezTo>
                <a:cubicBezTo>
                  <a:pt x="22842" y="57750"/>
                  <a:pt x="21838" y="58300"/>
                  <a:pt x="20972" y="59033"/>
                </a:cubicBezTo>
                <a:cubicBezTo>
                  <a:pt x="20696" y="59273"/>
                  <a:pt x="20384" y="59462"/>
                  <a:pt x="20071" y="59634"/>
                </a:cubicBezTo>
                <a:cubicBezTo>
                  <a:pt x="19862" y="59624"/>
                  <a:pt x="19665" y="59608"/>
                  <a:pt x="19467" y="59598"/>
                </a:cubicBezTo>
                <a:cubicBezTo>
                  <a:pt x="19108" y="59351"/>
                  <a:pt x="18786" y="59041"/>
                  <a:pt x="18620" y="58629"/>
                </a:cubicBezTo>
                <a:cubicBezTo>
                  <a:pt x="18448" y="58360"/>
                  <a:pt x="18832" y="58218"/>
                  <a:pt x="18964" y="58018"/>
                </a:cubicBezTo>
                <a:cubicBezTo>
                  <a:pt x="19539" y="57449"/>
                  <a:pt x="20046" y="56815"/>
                  <a:pt x="20629" y="56251"/>
                </a:cubicBezTo>
                <a:cubicBezTo>
                  <a:pt x="20823" y="56051"/>
                  <a:pt x="21020" y="55852"/>
                  <a:pt x="21224" y="55653"/>
                </a:cubicBezTo>
                <a:cubicBezTo>
                  <a:pt x="21297" y="55575"/>
                  <a:pt x="21445" y="55421"/>
                  <a:pt x="21518" y="55345"/>
                </a:cubicBezTo>
                <a:cubicBezTo>
                  <a:pt x="21594" y="55272"/>
                  <a:pt x="21749" y="55124"/>
                  <a:pt x="21825" y="55050"/>
                </a:cubicBezTo>
                <a:cubicBezTo>
                  <a:pt x="22237" y="54593"/>
                  <a:pt x="22639" y="54123"/>
                  <a:pt x="23077" y="53686"/>
                </a:cubicBezTo>
                <a:cubicBezTo>
                  <a:pt x="23390" y="53329"/>
                  <a:pt x="23698" y="52964"/>
                  <a:pt x="24022" y="52610"/>
                </a:cubicBezTo>
                <a:cubicBezTo>
                  <a:pt x="24098" y="52533"/>
                  <a:pt x="24249" y="52377"/>
                  <a:pt x="24325" y="52299"/>
                </a:cubicBezTo>
                <a:cubicBezTo>
                  <a:pt x="25467" y="50912"/>
                  <a:pt x="26886" y="49788"/>
                  <a:pt x="28333" y="48734"/>
                </a:cubicBezTo>
                <a:cubicBezTo>
                  <a:pt x="28940" y="48324"/>
                  <a:pt x="29518" y="47841"/>
                  <a:pt x="30229" y="47613"/>
                </a:cubicBezTo>
                <a:close/>
                <a:moveTo>
                  <a:pt x="55233" y="50232"/>
                </a:moveTo>
                <a:cubicBezTo>
                  <a:pt x="55577" y="50450"/>
                  <a:pt x="55600" y="50960"/>
                  <a:pt x="55930" y="51218"/>
                </a:cubicBezTo>
                <a:cubicBezTo>
                  <a:pt x="56607" y="51866"/>
                  <a:pt x="57164" y="52623"/>
                  <a:pt x="57665" y="53413"/>
                </a:cubicBezTo>
                <a:cubicBezTo>
                  <a:pt x="57922" y="53886"/>
                  <a:pt x="58031" y="54427"/>
                  <a:pt x="58286" y="54903"/>
                </a:cubicBezTo>
                <a:cubicBezTo>
                  <a:pt x="58812" y="55363"/>
                  <a:pt x="58894" y="56091"/>
                  <a:pt x="59189" y="56688"/>
                </a:cubicBezTo>
                <a:cubicBezTo>
                  <a:pt x="59782" y="57984"/>
                  <a:pt x="60476" y="59231"/>
                  <a:pt x="61044" y="60538"/>
                </a:cubicBezTo>
                <a:cubicBezTo>
                  <a:pt x="61456" y="61591"/>
                  <a:pt x="61988" y="62595"/>
                  <a:pt x="62459" y="63619"/>
                </a:cubicBezTo>
                <a:cubicBezTo>
                  <a:pt x="62301" y="63562"/>
                  <a:pt x="62172" y="63444"/>
                  <a:pt x="62101" y="63292"/>
                </a:cubicBezTo>
                <a:cubicBezTo>
                  <a:pt x="61650" y="62308"/>
                  <a:pt x="60951" y="61465"/>
                  <a:pt x="60301" y="60609"/>
                </a:cubicBezTo>
                <a:cubicBezTo>
                  <a:pt x="60092" y="60372"/>
                  <a:pt x="59893" y="60129"/>
                  <a:pt x="59697" y="59885"/>
                </a:cubicBezTo>
                <a:cubicBezTo>
                  <a:pt x="59554" y="59707"/>
                  <a:pt x="59414" y="59526"/>
                  <a:pt x="59277" y="59345"/>
                </a:cubicBezTo>
                <a:cubicBezTo>
                  <a:pt x="59095" y="59134"/>
                  <a:pt x="58918" y="58922"/>
                  <a:pt x="58750" y="58703"/>
                </a:cubicBezTo>
                <a:cubicBezTo>
                  <a:pt x="58506" y="58427"/>
                  <a:pt x="58269" y="58150"/>
                  <a:pt x="58035" y="57871"/>
                </a:cubicBezTo>
                <a:cubicBezTo>
                  <a:pt x="57365" y="57129"/>
                  <a:pt x="56678" y="56394"/>
                  <a:pt x="56166" y="55533"/>
                </a:cubicBezTo>
                <a:cubicBezTo>
                  <a:pt x="55812" y="54780"/>
                  <a:pt x="55578" y="53954"/>
                  <a:pt x="55639" y="53110"/>
                </a:cubicBezTo>
                <a:cubicBezTo>
                  <a:pt x="55558" y="52146"/>
                  <a:pt x="55508" y="51168"/>
                  <a:pt x="55233" y="50232"/>
                </a:cubicBezTo>
                <a:close/>
                <a:moveTo>
                  <a:pt x="54342" y="48787"/>
                </a:moveTo>
                <a:cubicBezTo>
                  <a:pt x="54508" y="49223"/>
                  <a:pt x="54629" y="49676"/>
                  <a:pt x="54736" y="50132"/>
                </a:cubicBezTo>
                <a:cubicBezTo>
                  <a:pt x="54948" y="51092"/>
                  <a:pt x="55089" y="52069"/>
                  <a:pt x="55159" y="53052"/>
                </a:cubicBezTo>
                <a:cubicBezTo>
                  <a:pt x="55371" y="55131"/>
                  <a:pt x="54712" y="57162"/>
                  <a:pt x="54101" y="59118"/>
                </a:cubicBezTo>
                <a:cubicBezTo>
                  <a:pt x="53795" y="60967"/>
                  <a:pt x="53307" y="62789"/>
                  <a:pt x="52625" y="64534"/>
                </a:cubicBezTo>
                <a:cubicBezTo>
                  <a:pt x="52658" y="63196"/>
                  <a:pt x="52543" y="61859"/>
                  <a:pt x="52520" y="60520"/>
                </a:cubicBezTo>
                <a:cubicBezTo>
                  <a:pt x="52522" y="59947"/>
                  <a:pt x="52360" y="59352"/>
                  <a:pt x="52607" y="58802"/>
                </a:cubicBezTo>
                <a:cubicBezTo>
                  <a:pt x="53022" y="57733"/>
                  <a:pt x="52972" y="56556"/>
                  <a:pt x="53301" y="55461"/>
                </a:cubicBezTo>
                <a:cubicBezTo>
                  <a:pt x="53290" y="55163"/>
                  <a:pt x="53325" y="54868"/>
                  <a:pt x="53365" y="54570"/>
                </a:cubicBezTo>
                <a:cubicBezTo>
                  <a:pt x="53432" y="53785"/>
                  <a:pt x="53501" y="52990"/>
                  <a:pt x="53793" y="52252"/>
                </a:cubicBezTo>
                <a:cubicBezTo>
                  <a:pt x="54070" y="51116"/>
                  <a:pt x="54151" y="49941"/>
                  <a:pt x="54342" y="48787"/>
                </a:cubicBezTo>
                <a:close/>
                <a:moveTo>
                  <a:pt x="27520" y="66422"/>
                </a:moveTo>
                <a:cubicBezTo>
                  <a:pt x="27899" y="66422"/>
                  <a:pt x="28276" y="66513"/>
                  <a:pt x="28624" y="66722"/>
                </a:cubicBezTo>
                <a:cubicBezTo>
                  <a:pt x="28721" y="67016"/>
                  <a:pt x="28890" y="67293"/>
                  <a:pt x="28923" y="67604"/>
                </a:cubicBezTo>
                <a:cubicBezTo>
                  <a:pt x="28651" y="68495"/>
                  <a:pt x="28114" y="69382"/>
                  <a:pt x="27245" y="69794"/>
                </a:cubicBezTo>
                <a:cubicBezTo>
                  <a:pt x="27151" y="69860"/>
                  <a:pt x="27054" y="69885"/>
                  <a:pt x="26955" y="69885"/>
                </a:cubicBezTo>
                <a:cubicBezTo>
                  <a:pt x="26714" y="69885"/>
                  <a:pt x="26464" y="69737"/>
                  <a:pt x="26239" y="69677"/>
                </a:cubicBezTo>
                <a:cubicBezTo>
                  <a:pt x="25854" y="69216"/>
                  <a:pt x="25443" y="68763"/>
                  <a:pt x="25241" y="68187"/>
                </a:cubicBezTo>
                <a:cubicBezTo>
                  <a:pt x="25350" y="67860"/>
                  <a:pt x="25467" y="67531"/>
                  <a:pt x="25590" y="67201"/>
                </a:cubicBezTo>
                <a:cubicBezTo>
                  <a:pt x="26120" y="66733"/>
                  <a:pt x="26823" y="66422"/>
                  <a:pt x="27520" y="66422"/>
                </a:cubicBezTo>
                <a:close/>
                <a:moveTo>
                  <a:pt x="55720" y="55545"/>
                </a:moveTo>
                <a:cubicBezTo>
                  <a:pt x="55945" y="55994"/>
                  <a:pt x="56199" y="56432"/>
                  <a:pt x="56513" y="56825"/>
                </a:cubicBezTo>
                <a:cubicBezTo>
                  <a:pt x="56694" y="57039"/>
                  <a:pt x="56879" y="57253"/>
                  <a:pt x="57064" y="57467"/>
                </a:cubicBezTo>
                <a:cubicBezTo>
                  <a:pt x="57610" y="58078"/>
                  <a:pt x="58162" y="58689"/>
                  <a:pt x="58681" y="59326"/>
                </a:cubicBezTo>
                <a:cubicBezTo>
                  <a:pt x="59184" y="59973"/>
                  <a:pt x="59694" y="60610"/>
                  <a:pt x="60228" y="61229"/>
                </a:cubicBezTo>
                <a:cubicBezTo>
                  <a:pt x="61063" y="62409"/>
                  <a:pt x="61884" y="63596"/>
                  <a:pt x="62748" y="64751"/>
                </a:cubicBezTo>
                <a:cubicBezTo>
                  <a:pt x="63215" y="65952"/>
                  <a:pt x="63383" y="67254"/>
                  <a:pt x="63514" y="68531"/>
                </a:cubicBezTo>
                <a:cubicBezTo>
                  <a:pt x="63642" y="69223"/>
                  <a:pt x="63447" y="70006"/>
                  <a:pt x="63798" y="70628"/>
                </a:cubicBezTo>
                <a:cubicBezTo>
                  <a:pt x="63521" y="70446"/>
                  <a:pt x="63526" y="70075"/>
                  <a:pt x="63407" y="69794"/>
                </a:cubicBezTo>
                <a:cubicBezTo>
                  <a:pt x="63157" y="69012"/>
                  <a:pt x="62509" y="68457"/>
                  <a:pt x="62125" y="67746"/>
                </a:cubicBezTo>
                <a:cubicBezTo>
                  <a:pt x="61737" y="67037"/>
                  <a:pt x="61286" y="66355"/>
                  <a:pt x="60710" y="65787"/>
                </a:cubicBezTo>
                <a:cubicBezTo>
                  <a:pt x="60471" y="65555"/>
                  <a:pt x="60237" y="65320"/>
                  <a:pt x="60009" y="65079"/>
                </a:cubicBezTo>
                <a:cubicBezTo>
                  <a:pt x="59739" y="64825"/>
                  <a:pt x="59473" y="64566"/>
                  <a:pt x="59209" y="64308"/>
                </a:cubicBezTo>
                <a:cubicBezTo>
                  <a:pt x="58873" y="63973"/>
                  <a:pt x="58532" y="63641"/>
                  <a:pt x="58195" y="63306"/>
                </a:cubicBezTo>
                <a:cubicBezTo>
                  <a:pt x="57324" y="62347"/>
                  <a:pt x="56506" y="61264"/>
                  <a:pt x="56248" y="59966"/>
                </a:cubicBezTo>
                <a:cubicBezTo>
                  <a:pt x="55715" y="58551"/>
                  <a:pt x="55664" y="57038"/>
                  <a:pt x="55720" y="55545"/>
                </a:cubicBezTo>
                <a:close/>
                <a:moveTo>
                  <a:pt x="41620" y="62588"/>
                </a:moveTo>
                <a:cubicBezTo>
                  <a:pt x="41779" y="63643"/>
                  <a:pt x="41722" y="64714"/>
                  <a:pt x="41862" y="65773"/>
                </a:cubicBezTo>
                <a:cubicBezTo>
                  <a:pt x="41941" y="66355"/>
                  <a:pt x="42040" y="66939"/>
                  <a:pt x="41998" y="67530"/>
                </a:cubicBezTo>
                <a:cubicBezTo>
                  <a:pt x="42147" y="68364"/>
                  <a:pt x="41861" y="69195"/>
                  <a:pt x="41751" y="70014"/>
                </a:cubicBezTo>
                <a:cubicBezTo>
                  <a:pt x="41616" y="70744"/>
                  <a:pt x="41928" y="71498"/>
                  <a:pt x="41721" y="72202"/>
                </a:cubicBezTo>
                <a:cubicBezTo>
                  <a:pt x="41611" y="71752"/>
                  <a:pt x="41533" y="71287"/>
                  <a:pt x="41605" y="70822"/>
                </a:cubicBezTo>
                <a:cubicBezTo>
                  <a:pt x="41609" y="69020"/>
                  <a:pt x="41520" y="67218"/>
                  <a:pt x="41446" y="65418"/>
                </a:cubicBezTo>
                <a:cubicBezTo>
                  <a:pt x="41402" y="64475"/>
                  <a:pt x="41216" y="63483"/>
                  <a:pt x="41620" y="62588"/>
                </a:cubicBezTo>
                <a:close/>
                <a:moveTo>
                  <a:pt x="55281" y="56931"/>
                </a:moveTo>
                <a:lnTo>
                  <a:pt x="55281" y="56931"/>
                </a:lnTo>
                <a:cubicBezTo>
                  <a:pt x="55237" y="57581"/>
                  <a:pt x="55297" y="58234"/>
                  <a:pt x="55456" y="58866"/>
                </a:cubicBezTo>
                <a:cubicBezTo>
                  <a:pt x="55783" y="60199"/>
                  <a:pt x="56212" y="61500"/>
                  <a:pt x="56596" y="62816"/>
                </a:cubicBezTo>
                <a:cubicBezTo>
                  <a:pt x="56579" y="62915"/>
                  <a:pt x="56544" y="63114"/>
                  <a:pt x="56525" y="63213"/>
                </a:cubicBezTo>
                <a:cubicBezTo>
                  <a:pt x="56678" y="64694"/>
                  <a:pt x="56217" y="66162"/>
                  <a:pt x="56068" y="67630"/>
                </a:cubicBezTo>
                <a:cubicBezTo>
                  <a:pt x="55998" y="68804"/>
                  <a:pt x="55314" y="69828"/>
                  <a:pt x="55213" y="70992"/>
                </a:cubicBezTo>
                <a:cubicBezTo>
                  <a:pt x="55154" y="71475"/>
                  <a:pt x="54979" y="71928"/>
                  <a:pt x="54833" y="72384"/>
                </a:cubicBezTo>
                <a:cubicBezTo>
                  <a:pt x="54852" y="72672"/>
                  <a:pt x="54873" y="72957"/>
                  <a:pt x="54904" y="73241"/>
                </a:cubicBezTo>
                <a:lnTo>
                  <a:pt x="54850" y="73222"/>
                </a:lnTo>
                <a:cubicBezTo>
                  <a:pt x="54163" y="71854"/>
                  <a:pt x="53508" y="70458"/>
                  <a:pt x="53181" y="68955"/>
                </a:cubicBezTo>
                <a:cubicBezTo>
                  <a:pt x="53027" y="68163"/>
                  <a:pt x="52728" y="67348"/>
                  <a:pt x="52968" y="66538"/>
                </a:cubicBezTo>
                <a:cubicBezTo>
                  <a:pt x="52860" y="64638"/>
                  <a:pt x="53653" y="62889"/>
                  <a:pt x="54213" y="61120"/>
                </a:cubicBezTo>
                <a:cubicBezTo>
                  <a:pt x="54261" y="60538"/>
                  <a:pt x="54390" y="59973"/>
                  <a:pt x="54571" y="59415"/>
                </a:cubicBezTo>
                <a:cubicBezTo>
                  <a:pt x="54646" y="58551"/>
                  <a:pt x="54904" y="57715"/>
                  <a:pt x="55281" y="56931"/>
                </a:cubicBezTo>
                <a:close/>
                <a:moveTo>
                  <a:pt x="56997" y="62442"/>
                </a:moveTo>
                <a:cubicBezTo>
                  <a:pt x="57342" y="63026"/>
                  <a:pt x="57788" y="63543"/>
                  <a:pt x="58271" y="64020"/>
                </a:cubicBezTo>
                <a:cubicBezTo>
                  <a:pt x="59278" y="64975"/>
                  <a:pt x="60340" y="65893"/>
                  <a:pt x="61177" y="67008"/>
                </a:cubicBezTo>
                <a:cubicBezTo>
                  <a:pt x="61889" y="68359"/>
                  <a:pt x="63039" y="69483"/>
                  <a:pt x="63367" y="71023"/>
                </a:cubicBezTo>
                <a:cubicBezTo>
                  <a:pt x="63361" y="71575"/>
                  <a:pt x="63510" y="72110"/>
                  <a:pt x="63593" y="72650"/>
                </a:cubicBezTo>
                <a:cubicBezTo>
                  <a:pt x="63509" y="73665"/>
                  <a:pt x="63455" y="74708"/>
                  <a:pt x="63069" y="75659"/>
                </a:cubicBezTo>
                <a:cubicBezTo>
                  <a:pt x="62846" y="74561"/>
                  <a:pt x="62048" y="73755"/>
                  <a:pt x="61431" y="72865"/>
                </a:cubicBezTo>
                <a:cubicBezTo>
                  <a:pt x="60629" y="71381"/>
                  <a:pt x="59588" y="70003"/>
                  <a:pt x="59069" y="68376"/>
                </a:cubicBezTo>
                <a:cubicBezTo>
                  <a:pt x="58671" y="67424"/>
                  <a:pt x="58406" y="66424"/>
                  <a:pt x="58026" y="65465"/>
                </a:cubicBezTo>
                <a:cubicBezTo>
                  <a:pt x="57711" y="64580"/>
                  <a:pt x="57325" y="63717"/>
                  <a:pt x="57114" y="62797"/>
                </a:cubicBezTo>
                <a:lnTo>
                  <a:pt x="56849" y="62898"/>
                </a:lnTo>
                <a:cubicBezTo>
                  <a:pt x="56887" y="62783"/>
                  <a:pt x="56961" y="62556"/>
                  <a:pt x="56997" y="62442"/>
                </a:cubicBezTo>
                <a:close/>
                <a:moveTo>
                  <a:pt x="57039" y="64092"/>
                </a:moveTo>
                <a:cubicBezTo>
                  <a:pt x="57477" y="65504"/>
                  <a:pt x="58123" y="66852"/>
                  <a:pt x="58306" y="68335"/>
                </a:cubicBezTo>
                <a:cubicBezTo>
                  <a:pt x="58571" y="70044"/>
                  <a:pt x="58385" y="71797"/>
                  <a:pt x="57874" y="73441"/>
                </a:cubicBezTo>
                <a:cubicBezTo>
                  <a:pt x="57756" y="74380"/>
                  <a:pt x="57428" y="75282"/>
                  <a:pt x="57420" y="76237"/>
                </a:cubicBezTo>
                <a:cubicBezTo>
                  <a:pt x="57224" y="76072"/>
                  <a:pt x="57022" y="75916"/>
                  <a:pt x="56829" y="75754"/>
                </a:cubicBezTo>
                <a:cubicBezTo>
                  <a:pt x="56437" y="75419"/>
                  <a:pt x="56077" y="75046"/>
                  <a:pt x="55756" y="74641"/>
                </a:cubicBezTo>
                <a:cubicBezTo>
                  <a:pt x="55397" y="73640"/>
                  <a:pt x="55123" y="72529"/>
                  <a:pt x="55528" y="71493"/>
                </a:cubicBezTo>
                <a:cubicBezTo>
                  <a:pt x="55849" y="70732"/>
                  <a:pt x="55932" y="69905"/>
                  <a:pt x="56133" y="69108"/>
                </a:cubicBezTo>
                <a:lnTo>
                  <a:pt x="56133" y="69107"/>
                </a:lnTo>
                <a:cubicBezTo>
                  <a:pt x="56746" y="67506"/>
                  <a:pt x="56750" y="65765"/>
                  <a:pt x="57039" y="64092"/>
                </a:cubicBezTo>
                <a:close/>
                <a:moveTo>
                  <a:pt x="59739" y="70898"/>
                </a:moveTo>
                <a:lnTo>
                  <a:pt x="59739" y="70898"/>
                </a:lnTo>
                <a:cubicBezTo>
                  <a:pt x="60426" y="72040"/>
                  <a:pt x="61045" y="73235"/>
                  <a:pt x="61901" y="74272"/>
                </a:cubicBezTo>
                <a:cubicBezTo>
                  <a:pt x="62377" y="74824"/>
                  <a:pt x="62609" y="75540"/>
                  <a:pt x="62681" y="76256"/>
                </a:cubicBezTo>
                <a:cubicBezTo>
                  <a:pt x="62251" y="76824"/>
                  <a:pt x="61645" y="77246"/>
                  <a:pt x="60984" y="77495"/>
                </a:cubicBezTo>
                <a:cubicBezTo>
                  <a:pt x="60897" y="77182"/>
                  <a:pt x="60922" y="76856"/>
                  <a:pt x="60952" y="76532"/>
                </a:cubicBezTo>
                <a:cubicBezTo>
                  <a:pt x="60927" y="76194"/>
                  <a:pt x="60912" y="75855"/>
                  <a:pt x="60904" y="75514"/>
                </a:cubicBezTo>
                <a:cubicBezTo>
                  <a:pt x="60800" y="75018"/>
                  <a:pt x="60699" y="74521"/>
                  <a:pt x="60611" y="74021"/>
                </a:cubicBezTo>
                <a:cubicBezTo>
                  <a:pt x="60533" y="73750"/>
                  <a:pt x="60465" y="73478"/>
                  <a:pt x="60403" y="73205"/>
                </a:cubicBezTo>
                <a:cubicBezTo>
                  <a:pt x="60275" y="72672"/>
                  <a:pt x="60116" y="72146"/>
                  <a:pt x="60021" y="71606"/>
                </a:cubicBezTo>
                <a:lnTo>
                  <a:pt x="59929" y="71559"/>
                </a:lnTo>
                <a:cubicBezTo>
                  <a:pt x="59852" y="71342"/>
                  <a:pt x="59789" y="71121"/>
                  <a:pt x="59739" y="70898"/>
                </a:cubicBezTo>
                <a:close/>
                <a:moveTo>
                  <a:pt x="58911" y="69373"/>
                </a:moveTo>
                <a:lnTo>
                  <a:pt x="58911" y="69373"/>
                </a:lnTo>
                <a:cubicBezTo>
                  <a:pt x="59084" y="70173"/>
                  <a:pt x="59290" y="70963"/>
                  <a:pt x="59531" y="71745"/>
                </a:cubicBezTo>
                <a:cubicBezTo>
                  <a:pt x="59585" y="71964"/>
                  <a:pt x="59639" y="72183"/>
                  <a:pt x="59710" y="72396"/>
                </a:cubicBezTo>
                <a:cubicBezTo>
                  <a:pt x="59986" y="73458"/>
                  <a:pt x="60233" y="74529"/>
                  <a:pt x="60443" y="75606"/>
                </a:cubicBezTo>
                <a:cubicBezTo>
                  <a:pt x="60490" y="76295"/>
                  <a:pt x="60521" y="76988"/>
                  <a:pt x="60434" y="77673"/>
                </a:cubicBezTo>
                <a:cubicBezTo>
                  <a:pt x="59518" y="77456"/>
                  <a:pt x="58667" y="77077"/>
                  <a:pt x="57871" y="76587"/>
                </a:cubicBezTo>
                <a:cubicBezTo>
                  <a:pt x="57817" y="75316"/>
                  <a:pt x="58318" y="74122"/>
                  <a:pt x="58477" y="72877"/>
                </a:cubicBezTo>
                <a:cubicBezTo>
                  <a:pt x="58704" y="72237"/>
                  <a:pt x="58725" y="71553"/>
                  <a:pt x="58874" y="70893"/>
                </a:cubicBezTo>
                <a:cubicBezTo>
                  <a:pt x="58960" y="70383"/>
                  <a:pt x="58735" y="69868"/>
                  <a:pt x="58911" y="69373"/>
                </a:cubicBezTo>
                <a:close/>
                <a:moveTo>
                  <a:pt x="42780" y="69516"/>
                </a:moveTo>
                <a:lnTo>
                  <a:pt x="42780" y="69516"/>
                </a:lnTo>
                <a:cubicBezTo>
                  <a:pt x="43025" y="70064"/>
                  <a:pt x="42988" y="70692"/>
                  <a:pt x="43226" y="71244"/>
                </a:cubicBezTo>
                <a:cubicBezTo>
                  <a:pt x="43998" y="73330"/>
                  <a:pt x="44819" y="75403"/>
                  <a:pt x="45796" y="77401"/>
                </a:cubicBezTo>
                <a:cubicBezTo>
                  <a:pt x="45879" y="77527"/>
                  <a:pt x="46231" y="78022"/>
                  <a:pt x="46075" y="78022"/>
                </a:cubicBezTo>
                <a:cubicBezTo>
                  <a:pt x="46044" y="78022"/>
                  <a:pt x="45992" y="78002"/>
                  <a:pt x="45913" y="77955"/>
                </a:cubicBezTo>
                <a:cubicBezTo>
                  <a:pt x="45434" y="76989"/>
                  <a:pt x="44844" y="76087"/>
                  <a:pt x="44312" y="75146"/>
                </a:cubicBezTo>
                <a:cubicBezTo>
                  <a:pt x="43679" y="74272"/>
                  <a:pt x="43197" y="73274"/>
                  <a:pt x="43130" y="72181"/>
                </a:cubicBezTo>
                <a:cubicBezTo>
                  <a:pt x="43031" y="71585"/>
                  <a:pt x="42964" y="70982"/>
                  <a:pt x="42822" y="70395"/>
                </a:cubicBezTo>
                <a:cubicBezTo>
                  <a:pt x="42752" y="70109"/>
                  <a:pt x="42647" y="69801"/>
                  <a:pt x="42780" y="69516"/>
                </a:cubicBezTo>
                <a:close/>
                <a:moveTo>
                  <a:pt x="42250" y="69593"/>
                </a:moveTo>
                <a:cubicBezTo>
                  <a:pt x="42365" y="70227"/>
                  <a:pt x="42428" y="70868"/>
                  <a:pt x="42570" y="71495"/>
                </a:cubicBezTo>
                <a:lnTo>
                  <a:pt x="42342" y="71540"/>
                </a:lnTo>
                <a:cubicBezTo>
                  <a:pt x="42392" y="71769"/>
                  <a:pt x="42436" y="72000"/>
                  <a:pt x="42498" y="72226"/>
                </a:cubicBezTo>
                <a:cubicBezTo>
                  <a:pt x="42555" y="72590"/>
                  <a:pt x="42611" y="72953"/>
                  <a:pt x="42653" y="73316"/>
                </a:cubicBezTo>
                <a:cubicBezTo>
                  <a:pt x="42796" y="74965"/>
                  <a:pt x="42449" y="76614"/>
                  <a:pt x="42139" y="78219"/>
                </a:cubicBezTo>
                <a:cubicBezTo>
                  <a:pt x="42261" y="78570"/>
                  <a:pt x="42136" y="78943"/>
                  <a:pt x="41932" y="79228"/>
                </a:cubicBezTo>
                <a:cubicBezTo>
                  <a:pt x="42296" y="77413"/>
                  <a:pt x="42056" y="75569"/>
                  <a:pt x="41907" y="73744"/>
                </a:cubicBezTo>
                <a:cubicBezTo>
                  <a:pt x="41822" y="73219"/>
                  <a:pt x="42032" y="72715"/>
                  <a:pt x="42080" y="72194"/>
                </a:cubicBezTo>
                <a:cubicBezTo>
                  <a:pt x="42219" y="71332"/>
                  <a:pt x="42051" y="70450"/>
                  <a:pt x="42250" y="69593"/>
                </a:cubicBezTo>
                <a:close/>
                <a:moveTo>
                  <a:pt x="31745" y="79532"/>
                </a:moveTo>
                <a:cubicBezTo>
                  <a:pt x="31177" y="80069"/>
                  <a:pt x="30401" y="80304"/>
                  <a:pt x="29771" y="80759"/>
                </a:cubicBezTo>
                <a:cubicBezTo>
                  <a:pt x="28952" y="81204"/>
                  <a:pt x="28239" y="82020"/>
                  <a:pt x="27257" y="82020"/>
                </a:cubicBezTo>
                <a:cubicBezTo>
                  <a:pt x="27202" y="82020"/>
                  <a:pt x="27146" y="82018"/>
                  <a:pt x="27089" y="82012"/>
                </a:cubicBezTo>
                <a:cubicBezTo>
                  <a:pt x="26309" y="82146"/>
                  <a:pt x="25533" y="82307"/>
                  <a:pt x="24743" y="82352"/>
                </a:cubicBezTo>
                <a:cubicBezTo>
                  <a:pt x="24404" y="82374"/>
                  <a:pt x="24067" y="82393"/>
                  <a:pt x="23736" y="82412"/>
                </a:cubicBezTo>
                <a:cubicBezTo>
                  <a:pt x="23587" y="82424"/>
                  <a:pt x="23438" y="82429"/>
                  <a:pt x="23289" y="82429"/>
                </a:cubicBezTo>
                <a:cubicBezTo>
                  <a:pt x="22783" y="82429"/>
                  <a:pt x="22278" y="82370"/>
                  <a:pt x="21776" y="82339"/>
                </a:cubicBezTo>
                <a:cubicBezTo>
                  <a:pt x="21477" y="82360"/>
                  <a:pt x="21170" y="82458"/>
                  <a:pt x="20872" y="82458"/>
                </a:cubicBezTo>
                <a:cubicBezTo>
                  <a:pt x="20722" y="82458"/>
                  <a:pt x="20574" y="82433"/>
                  <a:pt x="20431" y="82362"/>
                </a:cubicBezTo>
                <a:cubicBezTo>
                  <a:pt x="23674" y="82027"/>
                  <a:pt x="26711" y="80780"/>
                  <a:pt x="29859" y="80015"/>
                </a:cubicBezTo>
                <a:cubicBezTo>
                  <a:pt x="30497" y="79890"/>
                  <a:pt x="31126" y="79730"/>
                  <a:pt x="31745" y="79532"/>
                </a:cubicBezTo>
                <a:close/>
                <a:moveTo>
                  <a:pt x="27280" y="82404"/>
                </a:moveTo>
                <a:lnTo>
                  <a:pt x="27280" y="82404"/>
                </a:lnTo>
                <a:cubicBezTo>
                  <a:pt x="26525" y="82675"/>
                  <a:pt x="25939" y="83251"/>
                  <a:pt x="25210" y="83569"/>
                </a:cubicBezTo>
                <a:cubicBezTo>
                  <a:pt x="24398" y="83943"/>
                  <a:pt x="23628" y="84412"/>
                  <a:pt x="22804" y="84756"/>
                </a:cubicBezTo>
                <a:cubicBezTo>
                  <a:pt x="21987" y="84859"/>
                  <a:pt x="21160" y="84796"/>
                  <a:pt x="20341" y="84859"/>
                </a:cubicBezTo>
                <a:cubicBezTo>
                  <a:pt x="19441" y="84931"/>
                  <a:pt x="18548" y="85051"/>
                  <a:pt x="17656" y="85160"/>
                </a:cubicBezTo>
                <a:cubicBezTo>
                  <a:pt x="17315" y="85182"/>
                  <a:pt x="16977" y="85200"/>
                  <a:pt x="16643" y="85208"/>
                </a:cubicBezTo>
                <a:cubicBezTo>
                  <a:pt x="15532" y="85253"/>
                  <a:pt x="14476" y="85666"/>
                  <a:pt x="13365" y="85666"/>
                </a:cubicBezTo>
                <a:cubicBezTo>
                  <a:pt x="13344" y="85666"/>
                  <a:pt x="13322" y="85666"/>
                  <a:pt x="13300" y="85666"/>
                </a:cubicBezTo>
                <a:cubicBezTo>
                  <a:pt x="12974" y="85727"/>
                  <a:pt x="12659" y="85869"/>
                  <a:pt x="12331" y="85869"/>
                </a:cubicBezTo>
                <a:cubicBezTo>
                  <a:pt x="12285" y="85869"/>
                  <a:pt x="12240" y="85866"/>
                  <a:pt x="12194" y="85860"/>
                </a:cubicBezTo>
                <a:cubicBezTo>
                  <a:pt x="14308" y="84757"/>
                  <a:pt x="16477" y="83727"/>
                  <a:pt x="18730" y="82931"/>
                </a:cubicBezTo>
                <a:cubicBezTo>
                  <a:pt x="18951" y="82818"/>
                  <a:pt x="19179" y="82784"/>
                  <a:pt x="19411" y="82784"/>
                </a:cubicBezTo>
                <a:cubicBezTo>
                  <a:pt x="19764" y="82784"/>
                  <a:pt x="20125" y="82863"/>
                  <a:pt x="20483" y="82863"/>
                </a:cubicBezTo>
                <a:cubicBezTo>
                  <a:pt x="20506" y="82863"/>
                  <a:pt x="20530" y="82862"/>
                  <a:pt x="20553" y="82862"/>
                </a:cubicBezTo>
                <a:cubicBezTo>
                  <a:pt x="20589" y="82862"/>
                  <a:pt x="20625" y="82862"/>
                  <a:pt x="20661" y="82862"/>
                </a:cubicBezTo>
                <a:cubicBezTo>
                  <a:pt x="21060" y="82862"/>
                  <a:pt x="21461" y="82834"/>
                  <a:pt x="21862" y="82793"/>
                </a:cubicBezTo>
                <a:cubicBezTo>
                  <a:pt x="22263" y="82807"/>
                  <a:pt x="22661" y="82843"/>
                  <a:pt x="23065" y="82887"/>
                </a:cubicBezTo>
                <a:cubicBezTo>
                  <a:pt x="23403" y="82861"/>
                  <a:pt x="23745" y="82843"/>
                  <a:pt x="24092" y="82828"/>
                </a:cubicBezTo>
                <a:cubicBezTo>
                  <a:pt x="24426" y="82807"/>
                  <a:pt x="24764" y="82790"/>
                  <a:pt x="25108" y="82779"/>
                </a:cubicBezTo>
                <a:cubicBezTo>
                  <a:pt x="25381" y="82739"/>
                  <a:pt x="25661" y="82699"/>
                  <a:pt x="25945" y="82663"/>
                </a:cubicBezTo>
                <a:cubicBezTo>
                  <a:pt x="26393" y="82609"/>
                  <a:pt x="26829" y="82470"/>
                  <a:pt x="27280" y="82404"/>
                </a:cubicBezTo>
                <a:close/>
                <a:moveTo>
                  <a:pt x="43711" y="74893"/>
                </a:moveTo>
                <a:cubicBezTo>
                  <a:pt x="44304" y="76133"/>
                  <a:pt x="45047" y="77291"/>
                  <a:pt x="45775" y="78454"/>
                </a:cubicBezTo>
                <a:cubicBezTo>
                  <a:pt x="46226" y="79381"/>
                  <a:pt x="46943" y="80143"/>
                  <a:pt x="47379" y="81076"/>
                </a:cubicBezTo>
                <a:cubicBezTo>
                  <a:pt x="48458" y="82758"/>
                  <a:pt x="49013" y="84704"/>
                  <a:pt x="49924" y="86474"/>
                </a:cubicBezTo>
                <a:cubicBezTo>
                  <a:pt x="49045" y="85465"/>
                  <a:pt x="48436" y="84253"/>
                  <a:pt x="47544" y="83258"/>
                </a:cubicBezTo>
                <a:cubicBezTo>
                  <a:pt x="47165" y="82798"/>
                  <a:pt x="46790" y="82337"/>
                  <a:pt x="46410" y="81880"/>
                </a:cubicBezTo>
                <a:cubicBezTo>
                  <a:pt x="45819" y="80897"/>
                  <a:pt x="45142" y="79944"/>
                  <a:pt x="44769" y="78845"/>
                </a:cubicBezTo>
                <a:cubicBezTo>
                  <a:pt x="44500" y="78011"/>
                  <a:pt x="44307" y="77155"/>
                  <a:pt x="44076" y="76310"/>
                </a:cubicBezTo>
                <a:cubicBezTo>
                  <a:pt x="44003" y="75955"/>
                  <a:pt x="43937" y="75576"/>
                  <a:pt x="43624" y="75353"/>
                </a:cubicBezTo>
                <a:cubicBezTo>
                  <a:pt x="43646" y="75238"/>
                  <a:pt x="43689" y="75007"/>
                  <a:pt x="43711" y="74893"/>
                </a:cubicBezTo>
                <a:close/>
                <a:moveTo>
                  <a:pt x="21824" y="85204"/>
                </a:moveTo>
                <a:cubicBezTo>
                  <a:pt x="21941" y="85204"/>
                  <a:pt x="22058" y="85211"/>
                  <a:pt x="22176" y="85229"/>
                </a:cubicBezTo>
                <a:cubicBezTo>
                  <a:pt x="20004" y="86382"/>
                  <a:pt x="17637" y="87065"/>
                  <a:pt x="15362" y="87983"/>
                </a:cubicBezTo>
                <a:cubicBezTo>
                  <a:pt x="14248" y="88323"/>
                  <a:pt x="13070" y="88365"/>
                  <a:pt x="11937" y="88623"/>
                </a:cubicBezTo>
                <a:cubicBezTo>
                  <a:pt x="11594" y="88638"/>
                  <a:pt x="11257" y="88650"/>
                  <a:pt x="10920" y="88658"/>
                </a:cubicBezTo>
                <a:cubicBezTo>
                  <a:pt x="9880" y="88822"/>
                  <a:pt x="8843" y="89101"/>
                  <a:pt x="7899" y="89565"/>
                </a:cubicBezTo>
                <a:lnTo>
                  <a:pt x="7803" y="89542"/>
                </a:lnTo>
                <a:cubicBezTo>
                  <a:pt x="8953" y="88452"/>
                  <a:pt x="10009" y="87178"/>
                  <a:pt x="11468" y="86490"/>
                </a:cubicBezTo>
                <a:cubicBezTo>
                  <a:pt x="12436" y="86147"/>
                  <a:pt x="13478" y="86075"/>
                  <a:pt x="14502" y="86005"/>
                </a:cubicBezTo>
                <a:cubicBezTo>
                  <a:pt x="14903" y="85910"/>
                  <a:pt x="15310" y="85809"/>
                  <a:pt x="15717" y="85706"/>
                </a:cubicBezTo>
                <a:cubicBezTo>
                  <a:pt x="16192" y="85674"/>
                  <a:pt x="16667" y="85635"/>
                  <a:pt x="17144" y="85599"/>
                </a:cubicBezTo>
                <a:cubicBezTo>
                  <a:pt x="17571" y="85588"/>
                  <a:pt x="17999" y="85559"/>
                  <a:pt x="18429" y="85515"/>
                </a:cubicBezTo>
                <a:cubicBezTo>
                  <a:pt x="19177" y="85380"/>
                  <a:pt x="19938" y="85328"/>
                  <a:pt x="20698" y="85288"/>
                </a:cubicBezTo>
                <a:cubicBezTo>
                  <a:pt x="21073" y="85277"/>
                  <a:pt x="21447" y="85204"/>
                  <a:pt x="21824" y="85204"/>
                </a:cubicBezTo>
                <a:close/>
                <a:moveTo>
                  <a:pt x="32749" y="79603"/>
                </a:moveTo>
                <a:cubicBezTo>
                  <a:pt x="31834" y="80540"/>
                  <a:pt x="31131" y="81669"/>
                  <a:pt x="30233" y="82629"/>
                </a:cubicBezTo>
                <a:cubicBezTo>
                  <a:pt x="28568" y="84450"/>
                  <a:pt x="26678" y="86048"/>
                  <a:pt x="24921" y="87775"/>
                </a:cubicBezTo>
                <a:cubicBezTo>
                  <a:pt x="24204" y="88402"/>
                  <a:pt x="23584" y="89130"/>
                  <a:pt x="22882" y="89764"/>
                </a:cubicBezTo>
                <a:cubicBezTo>
                  <a:pt x="22945" y="89326"/>
                  <a:pt x="23400" y="89140"/>
                  <a:pt x="23633" y="88797"/>
                </a:cubicBezTo>
                <a:cubicBezTo>
                  <a:pt x="24074" y="88176"/>
                  <a:pt x="24641" y="87665"/>
                  <a:pt x="25232" y="87187"/>
                </a:cubicBezTo>
                <a:cubicBezTo>
                  <a:pt x="25305" y="87108"/>
                  <a:pt x="25451" y="86952"/>
                  <a:pt x="25525" y="86873"/>
                </a:cubicBezTo>
                <a:cubicBezTo>
                  <a:pt x="26132" y="86159"/>
                  <a:pt x="26654" y="85380"/>
                  <a:pt x="27254" y="84658"/>
                </a:cubicBezTo>
                <a:cubicBezTo>
                  <a:pt x="27363" y="84498"/>
                  <a:pt x="27480" y="84336"/>
                  <a:pt x="27604" y="84177"/>
                </a:cubicBezTo>
                <a:cubicBezTo>
                  <a:pt x="27720" y="84021"/>
                  <a:pt x="27841" y="83863"/>
                  <a:pt x="27965" y="83701"/>
                </a:cubicBezTo>
                <a:cubicBezTo>
                  <a:pt x="28078" y="83544"/>
                  <a:pt x="28193" y="83386"/>
                  <a:pt x="28318" y="83226"/>
                </a:cubicBezTo>
                <a:cubicBezTo>
                  <a:pt x="28433" y="83076"/>
                  <a:pt x="28554" y="82927"/>
                  <a:pt x="28682" y="82774"/>
                </a:cubicBezTo>
                <a:cubicBezTo>
                  <a:pt x="29135" y="82236"/>
                  <a:pt x="29627" y="81728"/>
                  <a:pt x="30167" y="81272"/>
                </a:cubicBezTo>
                <a:cubicBezTo>
                  <a:pt x="30814" y="80662"/>
                  <a:pt x="31700" y="80374"/>
                  <a:pt x="32329" y="79757"/>
                </a:cubicBezTo>
                <a:cubicBezTo>
                  <a:pt x="32463" y="79703"/>
                  <a:pt x="32603" y="79651"/>
                  <a:pt x="32749" y="79603"/>
                </a:cubicBezTo>
                <a:close/>
                <a:moveTo>
                  <a:pt x="43070" y="74265"/>
                </a:moveTo>
                <a:cubicBezTo>
                  <a:pt x="43296" y="74583"/>
                  <a:pt x="43315" y="74970"/>
                  <a:pt x="43350" y="75345"/>
                </a:cubicBezTo>
                <a:cubicBezTo>
                  <a:pt x="43419" y="75616"/>
                  <a:pt x="43482" y="75890"/>
                  <a:pt x="43562" y="76157"/>
                </a:cubicBezTo>
                <a:cubicBezTo>
                  <a:pt x="43614" y="76378"/>
                  <a:pt x="43658" y="76603"/>
                  <a:pt x="43721" y="76818"/>
                </a:cubicBezTo>
                <a:cubicBezTo>
                  <a:pt x="43788" y="77048"/>
                  <a:pt x="43862" y="77277"/>
                  <a:pt x="43946" y="77500"/>
                </a:cubicBezTo>
                <a:cubicBezTo>
                  <a:pt x="43895" y="77692"/>
                  <a:pt x="43851" y="77880"/>
                  <a:pt x="43812" y="78068"/>
                </a:cubicBezTo>
                <a:cubicBezTo>
                  <a:pt x="43914" y="78481"/>
                  <a:pt x="43991" y="78900"/>
                  <a:pt x="44040" y="79322"/>
                </a:cubicBezTo>
                <a:cubicBezTo>
                  <a:pt x="44086" y="80114"/>
                  <a:pt x="44065" y="80907"/>
                  <a:pt x="44044" y="81698"/>
                </a:cubicBezTo>
                <a:cubicBezTo>
                  <a:pt x="44037" y="81905"/>
                  <a:pt x="44032" y="82106"/>
                  <a:pt x="44029" y="82307"/>
                </a:cubicBezTo>
                <a:cubicBezTo>
                  <a:pt x="43994" y="82975"/>
                  <a:pt x="43993" y="83646"/>
                  <a:pt x="43890" y="84306"/>
                </a:cubicBezTo>
                <a:cubicBezTo>
                  <a:pt x="43588" y="85411"/>
                  <a:pt x="43131" y="86470"/>
                  <a:pt x="42843" y="87577"/>
                </a:cubicBezTo>
                <a:cubicBezTo>
                  <a:pt x="42639" y="89081"/>
                  <a:pt x="42353" y="90574"/>
                  <a:pt x="42327" y="92096"/>
                </a:cubicBezTo>
                <a:lnTo>
                  <a:pt x="42216" y="92057"/>
                </a:lnTo>
                <a:cubicBezTo>
                  <a:pt x="42013" y="90625"/>
                  <a:pt x="41380" y="89231"/>
                  <a:pt x="41508" y="87767"/>
                </a:cubicBezTo>
                <a:cubicBezTo>
                  <a:pt x="41575" y="86991"/>
                  <a:pt x="41692" y="86218"/>
                  <a:pt x="41686" y="85435"/>
                </a:cubicBezTo>
                <a:cubicBezTo>
                  <a:pt x="41647" y="85160"/>
                  <a:pt x="41730" y="84894"/>
                  <a:pt x="41799" y="84624"/>
                </a:cubicBezTo>
                <a:cubicBezTo>
                  <a:pt x="41770" y="83025"/>
                  <a:pt x="42215" y="81476"/>
                  <a:pt x="42357" y="79892"/>
                </a:cubicBezTo>
                <a:lnTo>
                  <a:pt x="42357" y="79890"/>
                </a:lnTo>
                <a:cubicBezTo>
                  <a:pt x="42512" y="78012"/>
                  <a:pt x="43136" y="76167"/>
                  <a:pt x="43070" y="74265"/>
                </a:cubicBezTo>
                <a:close/>
                <a:moveTo>
                  <a:pt x="17558" y="87519"/>
                </a:moveTo>
                <a:lnTo>
                  <a:pt x="17558" y="87519"/>
                </a:lnTo>
                <a:cubicBezTo>
                  <a:pt x="17304" y="87994"/>
                  <a:pt x="16685" y="88086"/>
                  <a:pt x="16334" y="88476"/>
                </a:cubicBezTo>
                <a:cubicBezTo>
                  <a:pt x="15544" y="89169"/>
                  <a:pt x="14695" y="89785"/>
                  <a:pt x="13960" y="90535"/>
                </a:cubicBezTo>
                <a:cubicBezTo>
                  <a:pt x="13320" y="90981"/>
                  <a:pt x="12579" y="91236"/>
                  <a:pt x="11838" y="91442"/>
                </a:cubicBezTo>
                <a:cubicBezTo>
                  <a:pt x="10634" y="91403"/>
                  <a:pt x="9430" y="91349"/>
                  <a:pt x="8226" y="91312"/>
                </a:cubicBezTo>
                <a:cubicBezTo>
                  <a:pt x="7090" y="91330"/>
                  <a:pt x="6209" y="92091"/>
                  <a:pt x="5220" y="92518"/>
                </a:cubicBezTo>
                <a:lnTo>
                  <a:pt x="5221" y="92517"/>
                </a:lnTo>
                <a:cubicBezTo>
                  <a:pt x="5640" y="91923"/>
                  <a:pt x="6213" y="91452"/>
                  <a:pt x="6630" y="90850"/>
                </a:cubicBezTo>
                <a:cubicBezTo>
                  <a:pt x="7004" y="90319"/>
                  <a:pt x="7628" y="90098"/>
                  <a:pt x="8213" y="89871"/>
                </a:cubicBezTo>
                <a:cubicBezTo>
                  <a:pt x="9211" y="89537"/>
                  <a:pt x="10208" y="89141"/>
                  <a:pt x="11275" y="89079"/>
                </a:cubicBezTo>
                <a:cubicBezTo>
                  <a:pt x="11608" y="89069"/>
                  <a:pt x="11945" y="89055"/>
                  <a:pt x="12283" y="89044"/>
                </a:cubicBezTo>
                <a:cubicBezTo>
                  <a:pt x="12687" y="88940"/>
                  <a:pt x="13099" y="88849"/>
                  <a:pt x="13514" y="88760"/>
                </a:cubicBezTo>
                <a:cubicBezTo>
                  <a:pt x="13790" y="88731"/>
                  <a:pt x="14072" y="88696"/>
                  <a:pt x="14356" y="88659"/>
                </a:cubicBezTo>
                <a:cubicBezTo>
                  <a:pt x="15512" y="88560"/>
                  <a:pt x="16525" y="87982"/>
                  <a:pt x="17558" y="87519"/>
                </a:cubicBezTo>
                <a:close/>
                <a:moveTo>
                  <a:pt x="28781" y="82035"/>
                </a:moveTo>
                <a:cubicBezTo>
                  <a:pt x="28650" y="82261"/>
                  <a:pt x="28447" y="82408"/>
                  <a:pt x="28248" y="82556"/>
                </a:cubicBezTo>
                <a:cubicBezTo>
                  <a:pt x="28130" y="82712"/>
                  <a:pt x="28016" y="82866"/>
                  <a:pt x="27904" y="83016"/>
                </a:cubicBezTo>
                <a:cubicBezTo>
                  <a:pt x="27175" y="84023"/>
                  <a:pt x="26372" y="84973"/>
                  <a:pt x="25662" y="85992"/>
                </a:cubicBezTo>
                <a:cubicBezTo>
                  <a:pt x="25095" y="86815"/>
                  <a:pt x="24245" y="87371"/>
                  <a:pt x="23612" y="88132"/>
                </a:cubicBezTo>
                <a:cubicBezTo>
                  <a:pt x="23409" y="88407"/>
                  <a:pt x="23191" y="88672"/>
                  <a:pt x="22959" y="88924"/>
                </a:cubicBezTo>
                <a:cubicBezTo>
                  <a:pt x="22835" y="89087"/>
                  <a:pt x="22716" y="89246"/>
                  <a:pt x="22600" y="89406"/>
                </a:cubicBezTo>
                <a:cubicBezTo>
                  <a:pt x="22483" y="89566"/>
                  <a:pt x="22371" y="89723"/>
                  <a:pt x="22260" y="89877"/>
                </a:cubicBezTo>
                <a:cubicBezTo>
                  <a:pt x="21865" y="90199"/>
                  <a:pt x="21472" y="90519"/>
                  <a:pt x="21113" y="90874"/>
                </a:cubicBezTo>
                <a:cubicBezTo>
                  <a:pt x="20615" y="91494"/>
                  <a:pt x="19810" y="91708"/>
                  <a:pt x="19260" y="92262"/>
                </a:cubicBezTo>
                <a:cubicBezTo>
                  <a:pt x="19009" y="92538"/>
                  <a:pt x="18663" y="92689"/>
                  <a:pt x="18307" y="92747"/>
                </a:cubicBezTo>
                <a:cubicBezTo>
                  <a:pt x="18616" y="92343"/>
                  <a:pt x="19166" y="92203"/>
                  <a:pt x="19458" y="91761"/>
                </a:cubicBezTo>
                <a:cubicBezTo>
                  <a:pt x="19784" y="91343"/>
                  <a:pt x="20141" y="90950"/>
                  <a:pt x="20516" y="90570"/>
                </a:cubicBezTo>
                <a:cubicBezTo>
                  <a:pt x="21469" y="89476"/>
                  <a:pt x="21920" y="88046"/>
                  <a:pt x="22917" y="86988"/>
                </a:cubicBezTo>
                <a:cubicBezTo>
                  <a:pt x="22968" y="86901"/>
                  <a:pt x="23069" y="86726"/>
                  <a:pt x="23119" y="86640"/>
                </a:cubicBezTo>
                <a:cubicBezTo>
                  <a:pt x="23391" y="86355"/>
                  <a:pt x="23650" y="86049"/>
                  <a:pt x="23905" y="85739"/>
                </a:cubicBezTo>
                <a:cubicBezTo>
                  <a:pt x="24414" y="85132"/>
                  <a:pt x="25028" y="84621"/>
                  <a:pt x="25580" y="84048"/>
                </a:cubicBezTo>
                <a:cubicBezTo>
                  <a:pt x="26311" y="83461"/>
                  <a:pt x="27146" y="83014"/>
                  <a:pt x="27915" y="82476"/>
                </a:cubicBezTo>
                <a:cubicBezTo>
                  <a:pt x="28177" y="82289"/>
                  <a:pt x="28455" y="82108"/>
                  <a:pt x="28781" y="82035"/>
                </a:cubicBezTo>
                <a:close/>
                <a:moveTo>
                  <a:pt x="24600" y="84408"/>
                </a:moveTo>
                <a:lnTo>
                  <a:pt x="24600" y="84408"/>
                </a:lnTo>
                <a:cubicBezTo>
                  <a:pt x="24428" y="84769"/>
                  <a:pt x="24044" y="84920"/>
                  <a:pt x="23785" y="85193"/>
                </a:cubicBezTo>
                <a:cubicBezTo>
                  <a:pt x="23308" y="85688"/>
                  <a:pt x="22905" y="86241"/>
                  <a:pt x="22482" y="86775"/>
                </a:cubicBezTo>
                <a:cubicBezTo>
                  <a:pt x="22360" y="86935"/>
                  <a:pt x="22238" y="87092"/>
                  <a:pt x="22117" y="87244"/>
                </a:cubicBezTo>
                <a:cubicBezTo>
                  <a:pt x="21365" y="88225"/>
                  <a:pt x="20969" y="89440"/>
                  <a:pt x="20100" y="90338"/>
                </a:cubicBezTo>
                <a:cubicBezTo>
                  <a:pt x="19779" y="90696"/>
                  <a:pt x="19462" y="91054"/>
                  <a:pt x="19150" y="91413"/>
                </a:cubicBezTo>
                <a:cubicBezTo>
                  <a:pt x="18340" y="92294"/>
                  <a:pt x="17405" y="93040"/>
                  <a:pt x="16447" y="93747"/>
                </a:cubicBezTo>
                <a:cubicBezTo>
                  <a:pt x="15530" y="94259"/>
                  <a:pt x="14570" y="94691"/>
                  <a:pt x="13688" y="95261"/>
                </a:cubicBezTo>
                <a:lnTo>
                  <a:pt x="13688" y="95261"/>
                </a:lnTo>
                <a:cubicBezTo>
                  <a:pt x="13856" y="95050"/>
                  <a:pt x="14021" y="94835"/>
                  <a:pt x="14195" y="94620"/>
                </a:cubicBezTo>
                <a:cubicBezTo>
                  <a:pt x="14517" y="94195"/>
                  <a:pt x="14862" y="93786"/>
                  <a:pt x="15228" y="93398"/>
                </a:cubicBezTo>
                <a:cubicBezTo>
                  <a:pt x="15436" y="93130"/>
                  <a:pt x="15651" y="92864"/>
                  <a:pt x="15875" y="92601"/>
                </a:cubicBezTo>
                <a:cubicBezTo>
                  <a:pt x="16408" y="91858"/>
                  <a:pt x="16846" y="91051"/>
                  <a:pt x="17409" y="90325"/>
                </a:cubicBezTo>
                <a:cubicBezTo>
                  <a:pt x="17621" y="90063"/>
                  <a:pt x="17842" y="89805"/>
                  <a:pt x="18072" y="89550"/>
                </a:cubicBezTo>
                <a:cubicBezTo>
                  <a:pt x="18349" y="89233"/>
                  <a:pt x="18629" y="88913"/>
                  <a:pt x="18910" y="88593"/>
                </a:cubicBezTo>
                <a:cubicBezTo>
                  <a:pt x="19165" y="88303"/>
                  <a:pt x="19421" y="88011"/>
                  <a:pt x="19681" y="87718"/>
                </a:cubicBezTo>
                <a:cubicBezTo>
                  <a:pt x="20280" y="87099"/>
                  <a:pt x="20848" y="86402"/>
                  <a:pt x="21658" y="86047"/>
                </a:cubicBezTo>
                <a:cubicBezTo>
                  <a:pt x="22660" y="85539"/>
                  <a:pt x="23588" y="84890"/>
                  <a:pt x="24600" y="84408"/>
                </a:cubicBezTo>
                <a:close/>
                <a:moveTo>
                  <a:pt x="12694" y="91588"/>
                </a:moveTo>
                <a:cubicBezTo>
                  <a:pt x="12488" y="91975"/>
                  <a:pt x="12053" y="92120"/>
                  <a:pt x="11748" y="92399"/>
                </a:cubicBezTo>
                <a:cubicBezTo>
                  <a:pt x="10480" y="93479"/>
                  <a:pt x="9005" y="94271"/>
                  <a:pt x="7497" y="94952"/>
                </a:cubicBezTo>
                <a:cubicBezTo>
                  <a:pt x="7007" y="95116"/>
                  <a:pt x="6480" y="95038"/>
                  <a:pt x="5980" y="95094"/>
                </a:cubicBezTo>
                <a:cubicBezTo>
                  <a:pt x="5849" y="95061"/>
                  <a:pt x="5589" y="94990"/>
                  <a:pt x="5459" y="94958"/>
                </a:cubicBezTo>
                <a:cubicBezTo>
                  <a:pt x="5347" y="94978"/>
                  <a:pt x="5125" y="95018"/>
                  <a:pt x="5015" y="95039"/>
                </a:cubicBezTo>
                <a:cubicBezTo>
                  <a:pt x="4823" y="95069"/>
                  <a:pt x="4635" y="95098"/>
                  <a:pt x="4454" y="95125"/>
                </a:cubicBezTo>
                <a:cubicBezTo>
                  <a:pt x="4188" y="95183"/>
                  <a:pt x="3931" y="95250"/>
                  <a:pt x="3679" y="95326"/>
                </a:cubicBezTo>
                <a:lnTo>
                  <a:pt x="3679" y="95324"/>
                </a:lnTo>
                <a:cubicBezTo>
                  <a:pt x="4012" y="94832"/>
                  <a:pt x="4213" y="94265"/>
                  <a:pt x="4523" y="93760"/>
                </a:cubicBezTo>
                <a:cubicBezTo>
                  <a:pt x="5428" y="92761"/>
                  <a:pt x="6666" y="92012"/>
                  <a:pt x="7999" y="91751"/>
                </a:cubicBezTo>
                <a:cubicBezTo>
                  <a:pt x="8166" y="91743"/>
                  <a:pt x="8333" y="91739"/>
                  <a:pt x="8500" y="91739"/>
                </a:cubicBezTo>
                <a:cubicBezTo>
                  <a:pt x="8725" y="91739"/>
                  <a:pt x="8951" y="91746"/>
                  <a:pt x="9176" y="91760"/>
                </a:cubicBezTo>
                <a:cubicBezTo>
                  <a:pt x="9208" y="91759"/>
                  <a:pt x="9239" y="91759"/>
                  <a:pt x="9270" y="91759"/>
                </a:cubicBezTo>
                <a:cubicBezTo>
                  <a:pt x="9905" y="91759"/>
                  <a:pt x="10553" y="91847"/>
                  <a:pt x="11191" y="91847"/>
                </a:cubicBezTo>
                <a:cubicBezTo>
                  <a:pt x="11702" y="91847"/>
                  <a:pt x="12207" y="91790"/>
                  <a:pt x="12694" y="91588"/>
                </a:cubicBezTo>
                <a:close/>
                <a:moveTo>
                  <a:pt x="45354" y="80811"/>
                </a:moveTo>
                <a:cubicBezTo>
                  <a:pt x="45600" y="81421"/>
                  <a:pt x="45913" y="81998"/>
                  <a:pt x="46334" y="82507"/>
                </a:cubicBezTo>
                <a:cubicBezTo>
                  <a:pt x="46537" y="82744"/>
                  <a:pt x="46734" y="82986"/>
                  <a:pt x="46942" y="83223"/>
                </a:cubicBezTo>
                <a:cubicBezTo>
                  <a:pt x="47820" y="84200"/>
                  <a:pt x="48471" y="85347"/>
                  <a:pt x="49261" y="86393"/>
                </a:cubicBezTo>
                <a:cubicBezTo>
                  <a:pt x="49942" y="87009"/>
                  <a:pt x="50345" y="87828"/>
                  <a:pt x="50725" y="88646"/>
                </a:cubicBezTo>
                <a:cubicBezTo>
                  <a:pt x="51576" y="89798"/>
                  <a:pt x="52106" y="91140"/>
                  <a:pt x="52731" y="92421"/>
                </a:cubicBezTo>
                <a:cubicBezTo>
                  <a:pt x="53091" y="93451"/>
                  <a:pt x="53554" y="94457"/>
                  <a:pt x="53835" y="95504"/>
                </a:cubicBezTo>
                <a:cubicBezTo>
                  <a:pt x="53655" y="95281"/>
                  <a:pt x="53533" y="95016"/>
                  <a:pt x="53478" y="94734"/>
                </a:cubicBezTo>
                <a:cubicBezTo>
                  <a:pt x="52896" y="93711"/>
                  <a:pt x="52304" y="92678"/>
                  <a:pt x="51472" y="91835"/>
                </a:cubicBezTo>
                <a:cubicBezTo>
                  <a:pt x="50948" y="91589"/>
                  <a:pt x="50560" y="91159"/>
                  <a:pt x="50228" y="90702"/>
                </a:cubicBezTo>
                <a:cubicBezTo>
                  <a:pt x="49144" y="89169"/>
                  <a:pt x="47726" y="87794"/>
                  <a:pt x="47181" y="85947"/>
                </a:cubicBezTo>
                <a:cubicBezTo>
                  <a:pt x="46624" y="84320"/>
                  <a:pt x="45864" y="82770"/>
                  <a:pt x="45377" y="81119"/>
                </a:cubicBezTo>
                <a:lnTo>
                  <a:pt x="45150" y="81257"/>
                </a:lnTo>
                <a:lnTo>
                  <a:pt x="45150" y="81256"/>
                </a:lnTo>
                <a:cubicBezTo>
                  <a:pt x="45201" y="81144"/>
                  <a:pt x="45304" y="80922"/>
                  <a:pt x="45354" y="80811"/>
                </a:cubicBezTo>
                <a:close/>
                <a:moveTo>
                  <a:pt x="5324" y="95450"/>
                </a:moveTo>
                <a:cubicBezTo>
                  <a:pt x="5688" y="95450"/>
                  <a:pt x="6054" y="95480"/>
                  <a:pt x="6421" y="95494"/>
                </a:cubicBezTo>
                <a:lnTo>
                  <a:pt x="6360" y="95574"/>
                </a:lnTo>
                <a:cubicBezTo>
                  <a:pt x="5552" y="95928"/>
                  <a:pt x="4709" y="96203"/>
                  <a:pt x="3932" y="96614"/>
                </a:cubicBezTo>
                <a:lnTo>
                  <a:pt x="3932" y="96613"/>
                </a:lnTo>
                <a:cubicBezTo>
                  <a:pt x="3857" y="96351"/>
                  <a:pt x="3786" y="96087"/>
                  <a:pt x="3716" y="95823"/>
                </a:cubicBezTo>
                <a:cubicBezTo>
                  <a:pt x="3982" y="95727"/>
                  <a:pt x="4249" y="95625"/>
                  <a:pt x="4521" y="95519"/>
                </a:cubicBezTo>
                <a:cubicBezTo>
                  <a:pt x="4788" y="95466"/>
                  <a:pt x="5055" y="95450"/>
                  <a:pt x="5324" y="95450"/>
                </a:cubicBezTo>
                <a:close/>
                <a:moveTo>
                  <a:pt x="20005" y="86742"/>
                </a:moveTo>
                <a:lnTo>
                  <a:pt x="20005" y="86742"/>
                </a:lnTo>
                <a:cubicBezTo>
                  <a:pt x="19714" y="87194"/>
                  <a:pt x="19201" y="87480"/>
                  <a:pt x="18901" y="87944"/>
                </a:cubicBezTo>
                <a:cubicBezTo>
                  <a:pt x="18584" y="88306"/>
                  <a:pt x="18269" y="88668"/>
                  <a:pt x="17945" y="89020"/>
                </a:cubicBezTo>
                <a:cubicBezTo>
                  <a:pt x="16690" y="90313"/>
                  <a:pt x="15946" y="91986"/>
                  <a:pt x="14736" y="93311"/>
                </a:cubicBezTo>
                <a:cubicBezTo>
                  <a:pt x="14659" y="93393"/>
                  <a:pt x="14505" y="93558"/>
                  <a:pt x="14430" y="93641"/>
                </a:cubicBezTo>
                <a:cubicBezTo>
                  <a:pt x="14312" y="93797"/>
                  <a:pt x="14198" y="93954"/>
                  <a:pt x="14085" y="94106"/>
                </a:cubicBezTo>
                <a:cubicBezTo>
                  <a:pt x="13675" y="94613"/>
                  <a:pt x="13274" y="95161"/>
                  <a:pt x="12677" y="95457"/>
                </a:cubicBezTo>
                <a:cubicBezTo>
                  <a:pt x="12017" y="95755"/>
                  <a:pt x="11515" y="96313"/>
                  <a:pt x="10829" y="96548"/>
                </a:cubicBezTo>
                <a:cubicBezTo>
                  <a:pt x="9930" y="96870"/>
                  <a:pt x="9044" y="97219"/>
                  <a:pt x="8172" y="97596"/>
                </a:cubicBezTo>
                <a:cubicBezTo>
                  <a:pt x="8676" y="96900"/>
                  <a:pt x="9688" y="96914"/>
                  <a:pt x="10219" y="96223"/>
                </a:cubicBezTo>
                <a:cubicBezTo>
                  <a:pt x="10355" y="96095"/>
                  <a:pt x="10498" y="95969"/>
                  <a:pt x="10647" y="95842"/>
                </a:cubicBezTo>
                <a:cubicBezTo>
                  <a:pt x="11306" y="95015"/>
                  <a:pt x="11821" y="94083"/>
                  <a:pt x="12469" y="93244"/>
                </a:cubicBezTo>
                <a:cubicBezTo>
                  <a:pt x="12693" y="92915"/>
                  <a:pt x="12931" y="92593"/>
                  <a:pt x="13187" y="92279"/>
                </a:cubicBezTo>
                <a:cubicBezTo>
                  <a:pt x="13298" y="92125"/>
                  <a:pt x="13416" y="91971"/>
                  <a:pt x="13538" y="91812"/>
                </a:cubicBezTo>
                <a:cubicBezTo>
                  <a:pt x="13825" y="91438"/>
                  <a:pt x="14142" y="91079"/>
                  <a:pt x="14495" y="90757"/>
                </a:cubicBezTo>
                <a:cubicBezTo>
                  <a:pt x="14892" y="90309"/>
                  <a:pt x="15387" y="89964"/>
                  <a:pt x="15821" y="89554"/>
                </a:cubicBezTo>
                <a:cubicBezTo>
                  <a:pt x="16128" y="89274"/>
                  <a:pt x="16442" y="88997"/>
                  <a:pt x="16765" y="88731"/>
                </a:cubicBezTo>
                <a:cubicBezTo>
                  <a:pt x="17429" y="88124"/>
                  <a:pt x="18233" y="87710"/>
                  <a:pt x="19023" y="87288"/>
                </a:cubicBezTo>
                <a:cubicBezTo>
                  <a:pt x="19359" y="87130"/>
                  <a:pt x="19623" y="86810"/>
                  <a:pt x="20005" y="86742"/>
                </a:cubicBezTo>
                <a:close/>
                <a:moveTo>
                  <a:pt x="7112" y="95687"/>
                </a:moveTo>
                <a:lnTo>
                  <a:pt x="7112" y="95687"/>
                </a:lnTo>
                <a:cubicBezTo>
                  <a:pt x="6851" y="95978"/>
                  <a:pt x="6716" y="96342"/>
                  <a:pt x="6563" y="96689"/>
                </a:cubicBezTo>
                <a:cubicBezTo>
                  <a:pt x="6276" y="97089"/>
                  <a:pt x="5906" y="97415"/>
                  <a:pt x="5575" y="97772"/>
                </a:cubicBezTo>
                <a:cubicBezTo>
                  <a:pt x="5092" y="97611"/>
                  <a:pt x="4680" y="97316"/>
                  <a:pt x="4259" y="97046"/>
                </a:cubicBezTo>
                <a:cubicBezTo>
                  <a:pt x="5064" y="96388"/>
                  <a:pt x="6178" y="96316"/>
                  <a:pt x="7013" y="95690"/>
                </a:cubicBezTo>
                <a:lnTo>
                  <a:pt x="7112" y="95687"/>
                </a:lnTo>
                <a:close/>
                <a:moveTo>
                  <a:pt x="12903" y="92041"/>
                </a:moveTo>
                <a:lnTo>
                  <a:pt x="12903" y="92041"/>
                </a:lnTo>
                <a:cubicBezTo>
                  <a:pt x="12142" y="92911"/>
                  <a:pt x="11484" y="93864"/>
                  <a:pt x="10863" y="94836"/>
                </a:cubicBezTo>
                <a:cubicBezTo>
                  <a:pt x="10042" y="96312"/>
                  <a:pt x="8322" y="96757"/>
                  <a:pt x="7136" y="97829"/>
                </a:cubicBezTo>
                <a:cubicBezTo>
                  <a:pt x="6754" y="97870"/>
                  <a:pt x="6370" y="97900"/>
                  <a:pt x="5992" y="97931"/>
                </a:cubicBezTo>
                <a:cubicBezTo>
                  <a:pt x="7105" y="97207"/>
                  <a:pt x="7179" y="95586"/>
                  <a:pt x="8435" y="95032"/>
                </a:cubicBezTo>
                <a:cubicBezTo>
                  <a:pt x="9697" y="94463"/>
                  <a:pt x="10873" y="93720"/>
                  <a:pt x="11956" y="92855"/>
                </a:cubicBezTo>
                <a:cubicBezTo>
                  <a:pt x="12277" y="92592"/>
                  <a:pt x="12482" y="92174"/>
                  <a:pt x="12903" y="92041"/>
                </a:cubicBezTo>
                <a:close/>
                <a:moveTo>
                  <a:pt x="44478" y="79716"/>
                </a:moveTo>
                <a:lnTo>
                  <a:pt x="44564" y="79778"/>
                </a:lnTo>
                <a:cubicBezTo>
                  <a:pt x="44801" y="80981"/>
                  <a:pt x="45178" y="82157"/>
                  <a:pt x="45658" y="83285"/>
                </a:cubicBezTo>
                <a:cubicBezTo>
                  <a:pt x="45931" y="83791"/>
                  <a:pt x="45869" y="84380"/>
                  <a:pt x="45934" y="84932"/>
                </a:cubicBezTo>
                <a:cubicBezTo>
                  <a:pt x="45977" y="85265"/>
                  <a:pt x="46003" y="85599"/>
                  <a:pt x="46009" y="85935"/>
                </a:cubicBezTo>
                <a:cubicBezTo>
                  <a:pt x="46044" y="86533"/>
                  <a:pt x="46053" y="87133"/>
                  <a:pt x="46002" y="87730"/>
                </a:cubicBezTo>
                <a:cubicBezTo>
                  <a:pt x="45842" y="89625"/>
                  <a:pt x="45999" y="91553"/>
                  <a:pt x="45577" y="93421"/>
                </a:cubicBezTo>
                <a:cubicBezTo>
                  <a:pt x="45236" y="94632"/>
                  <a:pt x="44826" y="95825"/>
                  <a:pt x="44450" y="97024"/>
                </a:cubicBezTo>
                <a:cubicBezTo>
                  <a:pt x="44385" y="97452"/>
                  <a:pt x="44242" y="97903"/>
                  <a:pt x="44404" y="98320"/>
                </a:cubicBezTo>
                <a:cubicBezTo>
                  <a:pt x="44320" y="98320"/>
                  <a:pt x="44155" y="98318"/>
                  <a:pt x="44070" y="98318"/>
                </a:cubicBezTo>
                <a:cubicBezTo>
                  <a:pt x="44086" y="98228"/>
                  <a:pt x="44119" y="98053"/>
                  <a:pt x="44137" y="97964"/>
                </a:cubicBezTo>
                <a:cubicBezTo>
                  <a:pt x="43499" y="96601"/>
                  <a:pt x="43036" y="95160"/>
                  <a:pt x="42709" y="93694"/>
                </a:cubicBezTo>
                <a:cubicBezTo>
                  <a:pt x="42713" y="93304"/>
                  <a:pt x="42722" y="92912"/>
                  <a:pt x="42708" y="92519"/>
                </a:cubicBezTo>
                <a:cubicBezTo>
                  <a:pt x="42679" y="92284"/>
                  <a:pt x="42705" y="92045"/>
                  <a:pt x="42786" y="91821"/>
                </a:cubicBezTo>
                <a:cubicBezTo>
                  <a:pt x="42769" y="91741"/>
                  <a:pt x="42735" y="91579"/>
                  <a:pt x="42718" y="91498"/>
                </a:cubicBezTo>
                <a:cubicBezTo>
                  <a:pt x="42754" y="91373"/>
                  <a:pt x="42824" y="91120"/>
                  <a:pt x="42860" y="90994"/>
                </a:cubicBezTo>
                <a:cubicBezTo>
                  <a:pt x="42763" y="90128"/>
                  <a:pt x="43080" y="89280"/>
                  <a:pt x="43156" y="88419"/>
                </a:cubicBezTo>
                <a:cubicBezTo>
                  <a:pt x="43274" y="86902"/>
                  <a:pt x="43969" y="85521"/>
                  <a:pt x="44381" y="84071"/>
                </a:cubicBezTo>
                <a:cubicBezTo>
                  <a:pt x="44423" y="83117"/>
                  <a:pt x="44458" y="82160"/>
                  <a:pt x="44498" y="81204"/>
                </a:cubicBezTo>
                <a:cubicBezTo>
                  <a:pt x="44484" y="80946"/>
                  <a:pt x="44481" y="80689"/>
                  <a:pt x="44482" y="80428"/>
                </a:cubicBezTo>
                <a:cubicBezTo>
                  <a:pt x="44484" y="80194"/>
                  <a:pt x="44493" y="79954"/>
                  <a:pt x="44478" y="79716"/>
                </a:cubicBezTo>
                <a:close/>
                <a:moveTo>
                  <a:pt x="48157" y="88509"/>
                </a:moveTo>
                <a:cubicBezTo>
                  <a:pt x="48267" y="88730"/>
                  <a:pt x="48374" y="88952"/>
                  <a:pt x="48482" y="89173"/>
                </a:cubicBezTo>
                <a:cubicBezTo>
                  <a:pt x="49263" y="90079"/>
                  <a:pt x="49861" y="91140"/>
                  <a:pt x="50757" y="91944"/>
                </a:cubicBezTo>
                <a:cubicBezTo>
                  <a:pt x="50856" y="91986"/>
                  <a:pt x="51049" y="92073"/>
                  <a:pt x="51148" y="92115"/>
                </a:cubicBezTo>
                <a:cubicBezTo>
                  <a:pt x="51669" y="92750"/>
                  <a:pt x="52179" y="93406"/>
                  <a:pt x="52577" y="94131"/>
                </a:cubicBezTo>
                <a:cubicBezTo>
                  <a:pt x="52883" y="94699"/>
                  <a:pt x="53339" y="95195"/>
                  <a:pt x="53509" y="95834"/>
                </a:cubicBezTo>
                <a:cubicBezTo>
                  <a:pt x="53716" y="96585"/>
                  <a:pt x="54244" y="97223"/>
                  <a:pt x="54310" y="98014"/>
                </a:cubicBezTo>
                <a:cubicBezTo>
                  <a:pt x="54501" y="99554"/>
                  <a:pt x="54402" y="101257"/>
                  <a:pt x="53448" y="102544"/>
                </a:cubicBezTo>
                <a:cubicBezTo>
                  <a:pt x="53414" y="102295"/>
                  <a:pt x="53387" y="102041"/>
                  <a:pt x="53366" y="101788"/>
                </a:cubicBezTo>
                <a:cubicBezTo>
                  <a:pt x="53104" y="101010"/>
                  <a:pt x="52992" y="100191"/>
                  <a:pt x="52760" y="99407"/>
                </a:cubicBezTo>
                <a:cubicBezTo>
                  <a:pt x="51890" y="97671"/>
                  <a:pt x="51106" y="95888"/>
                  <a:pt x="50108" y="94219"/>
                </a:cubicBezTo>
                <a:cubicBezTo>
                  <a:pt x="49451" y="92433"/>
                  <a:pt x="48862" y="90620"/>
                  <a:pt x="48227" y="88827"/>
                </a:cubicBezTo>
                <a:lnTo>
                  <a:pt x="47954" y="88930"/>
                </a:lnTo>
                <a:cubicBezTo>
                  <a:pt x="48004" y="88825"/>
                  <a:pt x="48107" y="88613"/>
                  <a:pt x="48157" y="88509"/>
                </a:cubicBezTo>
                <a:close/>
                <a:moveTo>
                  <a:pt x="46303" y="84890"/>
                </a:moveTo>
                <a:lnTo>
                  <a:pt x="46303" y="84890"/>
                </a:lnTo>
                <a:cubicBezTo>
                  <a:pt x="46537" y="85192"/>
                  <a:pt x="46554" y="85584"/>
                  <a:pt x="46648" y="85937"/>
                </a:cubicBezTo>
                <a:cubicBezTo>
                  <a:pt x="47274" y="87941"/>
                  <a:pt x="48306" y="89857"/>
                  <a:pt x="48568" y="91964"/>
                </a:cubicBezTo>
                <a:cubicBezTo>
                  <a:pt x="48571" y="93594"/>
                  <a:pt x="48304" y="95209"/>
                  <a:pt x="48175" y="96830"/>
                </a:cubicBezTo>
                <a:cubicBezTo>
                  <a:pt x="47897" y="98238"/>
                  <a:pt x="47524" y="99625"/>
                  <a:pt x="47109" y="100999"/>
                </a:cubicBezTo>
                <a:cubicBezTo>
                  <a:pt x="47116" y="101707"/>
                  <a:pt x="47138" y="102407"/>
                  <a:pt x="47203" y="103108"/>
                </a:cubicBezTo>
                <a:cubicBezTo>
                  <a:pt x="46274" y="101893"/>
                  <a:pt x="45449" y="100587"/>
                  <a:pt x="44782" y="99211"/>
                </a:cubicBezTo>
                <a:cubicBezTo>
                  <a:pt x="44545" y="97290"/>
                  <a:pt x="45362" y="95501"/>
                  <a:pt x="45947" y="93721"/>
                </a:cubicBezTo>
                <a:cubicBezTo>
                  <a:pt x="46137" y="92940"/>
                  <a:pt x="46227" y="92133"/>
                  <a:pt x="46296" y="91332"/>
                </a:cubicBezTo>
                <a:cubicBezTo>
                  <a:pt x="46287" y="90676"/>
                  <a:pt x="46312" y="90016"/>
                  <a:pt x="46344" y="89357"/>
                </a:cubicBezTo>
                <a:cubicBezTo>
                  <a:pt x="46385" y="88106"/>
                  <a:pt x="46514" y="86854"/>
                  <a:pt x="46418" y="85602"/>
                </a:cubicBezTo>
                <a:cubicBezTo>
                  <a:pt x="46329" y="85374"/>
                  <a:pt x="46243" y="85141"/>
                  <a:pt x="46303" y="84890"/>
                </a:cubicBezTo>
                <a:close/>
                <a:moveTo>
                  <a:pt x="50465" y="95733"/>
                </a:moveTo>
                <a:lnTo>
                  <a:pt x="50465" y="95733"/>
                </a:lnTo>
                <a:cubicBezTo>
                  <a:pt x="50747" y="95826"/>
                  <a:pt x="50815" y="96340"/>
                  <a:pt x="50944" y="96617"/>
                </a:cubicBezTo>
                <a:cubicBezTo>
                  <a:pt x="51349" y="98030"/>
                  <a:pt x="52428" y="99193"/>
                  <a:pt x="52590" y="100680"/>
                </a:cubicBezTo>
                <a:cubicBezTo>
                  <a:pt x="52848" y="101443"/>
                  <a:pt x="52945" y="102245"/>
                  <a:pt x="53177" y="103014"/>
                </a:cubicBezTo>
                <a:cubicBezTo>
                  <a:pt x="53027" y="103306"/>
                  <a:pt x="52839" y="103571"/>
                  <a:pt x="52644" y="103828"/>
                </a:cubicBezTo>
                <a:cubicBezTo>
                  <a:pt x="52299" y="104181"/>
                  <a:pt x="51932" y="104512"/>
                  <a:pt x="51500" y="104753"/>
                </a:cubicBezTo>
                <a:cubicBezTo>
                  <a:pt x="51568" y="103589"/>
                  <a:pt x="50599" y="102580"/>
                  <a:pt x="50879" y="101414"/>
                </a:cubicBezTo>
                <a:cubicBezTo>
                  <a:pt x="50888" y="100954"/>
                  <a:pt x="50908" y="100494"/>
                  <a:pt x="50935" y="100033"/>
                </a:cubicBezTo>
                <a:cubicBezTo>
                  <a:pt x="50930" y="99834"/>
                  <a:pt x="50931" y="99633"/>
                  <a:pt x="50939" y="99431"/>
                </a:cubicBezTo>
                <a:cubicBezTo>
                  <a:pt x="50926" y="98894"/>
                  <a:pt x="50896" y="98354"/>
                  <a:pt x="50883" y="97814"/>
                </a:cubicBezTo>
                <a:cubicBezTo>
                  <a:pt x="50868" y="97708"/>
                  <a:pt x="50841" y="97497"/>
                  <a:pt x="50826" y="97390"/>
                </a:cubicBezTo>
                <a:cubicBezTo>
                  <a:pt x="50816" y="97286"/>
                  <a:pt x="50797" y="97073"/>
                  <a:pt x="50789" y="96966"/>
                </a:cubicBezTo>
                <a:cubicBezTo>
                  <a:pt x="50696" y="96550"/>
                  <a:pt x="50564" y="96147"/>
                  <a:pt x="50465" y="95733"/>
                </a:cubicBezTo>
                <a:close/>
                <a:moveTo>
                  <a:pt x="49002" y="92426"/>
                </a:moveTo>
                <a:cubicBezTo>
                  <a:pt x="49510" y="94191"/>
                  <a:pt x="50302" y="95888"/>
                  <a:pt x="50410" y="97748"/>
                </a:cubicBezTo>
                <a:cubicBezTo>
                  <a:pt x="50453" y="98280"/>
                  <a:pt x="50474" y="98813"/>
                  <a:pt x="50477" y="99345"/>
                </a:cubicBezTo>
                <a:cubicBezTo>
                  <a:pt x="50476" y="99547"/>
                  <a:pt x="50477" y="99745"/>
                  <a:pt x="50483" y="99944"/>
                </a:cubicBezTo>
                <a:cubicBezTo>
                  <a:pt x="50461" y="100845"/>
                  <a:pt x="50419" y="101746"/>
                  <a:pt x="50327" y="102642"/>
                </a:cubicBezTo>
                <a:cubicBezTo>
                  <a:pt x="50214" y="102680"/>
                  <a:pt x="49984" y="102754"/>
                  <a:pt x="49868" y="102791"/>
                </a:cubicBezTo>
                <a:cubicBezTo>
                  <a:pt x="49714" y="103558"/>
                  <a:pt x="49189" y="104150"/>
                  <a:pt x="48949" y="104879"/>
                </a:cubicBezTo>
                <a:cubicBezTo>
                  <a:pt x="48544" y="104494"/>
                  <a:pt x="48074" y="104165"/>
                  <a:pt x="47759" y="103700"/>
                </a:cubicBezTo>
                <a:cubicBezTo>
                  <a:pt x="47578" y="103317"/>
                  <a:pt x="47607" y="102876"/>
                  <a:pt x="47529" y="102466"/>
                </a:cubicBezTo>
                <a:cubicBezTo>
                  <a:pt x="47530" y="102268"/>
                  <a:pt x="47539" y="102066"/>
                  <a:pt x="47557" y="101864"/>
                </a:cubicBezTo>
                <a:cubicBezTo>
                  <a:pt x="47548" y="101334"/>
                  <a:pt x="47515" y="100788"/>
                  <a:pt x="47725" y="100286"/>
                </a:cubicBezTo>
                <a:cubicBezTo>
                  <a:pt x="48176" y="99219"/>
                  <a:pt x="48183" y="98037"/>
                  <a:pt x="48632" y="96967"/>
                </a:cubicBezTo>
                <a:cubicBezTo>
                  <a:pt x="48618" y="96883"/>
                  <a:pt x="48592" y="96718"/>
                  <a:pt x="48579" y="96634"/>
                </a:cubicBezTo>
                <a:cubicBezTo>
                  <a:pt x="48778" y="95331"/>
                  <a:pt x="48942" y="94007"/>
                  <a:pt x="48920" y="92690"/>
                </a:cubicBezTo>
                <a:cubicBezTo>
                  <a:pt x="48940" y="92623"/>
                  <a:pt x="48982" y="92491"/>
                  <a:pt x="49002" y="92426"/>
                </a:cubicBezTo>
                <a:close/>
                <a:moveTo>
                  <a:pt x="25348" y="103161"/>
                </a:moveTo>
                <a:lnTo>
                  <a:pt x="25348" y="103161"/>
                </a:lnTo>
                <a:cubicBezTo>
                  <a:pt x="25087" y="103502"/>
                  <a:pt x="24743" y="103750"/>
                  <a:pt x="24375" y="103953"/>
                </a:cubicBezTo>
                <a:cubicBezTo>
                  <a:pt x="23941" y="104190"/>
                  <a:pt x="23617" y="104646"/>
                  <a:pt x="23092" y="104679"/>
                </a:cubicBezTo>
                <a:cubicBezTo>
                  <a:pt x="22919" y="104845"/>
                  <a:pt x="22761" y="105010"/>
                  <a:pt x="22602" y="105173"/>
                </a:cubicBezTo>
                <a:cubicBezTo>
                  <a:pt x="22103" y="105149"/>
                  <a:pt x="21605" y="105114"/>
                  <a:pt x="21109" y="105114"/>
                </a:cubicBezTo>
                <a:cubicBezTo>
                  <a:pt x="20967" y="105114"/>
                  <a:pt x="20825" y="105117"/>
                  <a:pt x="20683" y="105124"/>
                </a:cubicBezTo>
                <a:cubicBezTo>
                  <a:pt x="20680" y="105123"/>
                  <a:pt x="20677" y="105123"/>
                  <a:pt x="20673" y="105123"/>
                </a:cubicBezTo>
                <a:cubicBezTo>
                  <a:pt x="20535" y="105123"/>
                  <a:pt x="20386" y="105145"/>
                  <a:pt x="20243" y="105145"/>
                </a:cubicBezTo>
                <a:cubicBezTo>
                  <a:pt x="20079" y="105145"/>
                  <a:pt x="19922" y="105117"/>
                  <a:pt x="19796" y="104997"/>
                </a:cubicBezTo>
                <a:cubicBezTo>
                  <a:pt x="20720" y="104777"/>
                  <a:pt x="21580" y="104352"/>
                  <a:pt x="22507" y="104134"/>
                </a:cubicBezTo>
                <a:cubicBezTo>
                  <a:pt x="23481" y="103896"/>
                  <a:pt x="24408" y="103508"/>
                  <a:pt x="25348" y="103161"/>
                </a:cubicBezTo>
                <a:close/>
                <a:moveTo>
                  <a:pt x="50725" y="103218"/>
                </a:moveTo>
                <a:cubicBezTo>
                  <a:pt x="50902" y="103799"/>
                  <a:pt x="51092" y="104385"/>
                  <a:pt x="51135" y="104996"/>
                </a:cubicBezTo>
                <a:cubicBezTo>
                  <a:pt x="50929" y="105086"/>
                  <a:pt x="50719" y="105149"/>
                  <a:pt x="50510" y="105213"/>
                </a:cubicBezTo>
                <a:cubicBezTo>
                  <a:pt x="50605" y="104551"/>
                  <a:pt x="50672" y="103886"/>
                  <a:pt x="50725" y="103218"/>
                </a:cubicBezTo>
                <a:close/>
                <a:moveTo>
                  <a:pt x="50288" y="102886"/>
                </a:moveTo>
                <a:lnTo>
                  <a:pt x="50288" y="102886"/>
                </a:lnTo>
                <a:cubicBezTo>
                  <a:pt x="50260" y="103667"/>
                  <a:pt x="50213" y="104455"/>
                  <a:pt x="50067" y="105222"/>
                </a:cubicBezTo>
                <a:cubicBezTo>
                  <a:pt x="49811" y="105196"/>
                  <a:pt x="49553" y="105172"/>
                  <a:pt x="49309" y="105140"/>
                </a:cubicBezTo>
                <a:cubicBezTo>
                  <a:pt x="49593" y="104371"/>
                  <a:pt x="50052" y="103684"/>
                  <a:pt x="50288" y="102886"/>
                </a:cubicBezTo>
                <a:close/>
                <a:moveTo>
                  <a:pt x="13221" y="105146"/>
                </a:moveTo>
                <a:cubicBezTo>
                  <a:pt x="14161" y="105146"/>
                  <a:pt x="15102" y="105213"/>
                  <a:pt x="16038" y="105297"/>
                </a:cubicBezTo>
                <a:cubicBezTo>
                  <a:pt x="16371" y="105333"/>
                  <a:pt x="16705" y="105343"/>
                  <a:pt x="17039" y="105343"/>
                </a:cubicBezTo>
                <a:cubicBezTo>
                  <a:pt x="17383" y="105343"/>
                  <a:pt x="17727" y="105333"/>
                  <a:pt x="18071" y="105333"/>
                </a:cubicBezTo>
                <a:cubicBezTo>
                  <a:pt x="18506" y="105333"/>
                  <a:pt x="18940" y="105348"/>
                  <a:pt x="19373" y="105419"/>
                </a:cubicBezTo>
                <a:cubicBezTo>
                  <a:pt x="20222" y="105557"/>
                  <a:pt x="21087" y="105551"/>
                  <a:pt x="21948" y="105579"/>
                </a:cubicBezTo>
                <a:cubicBezTo>
                  <a:pt x="21284" y="106053"/>
                  <a:pt x="20635" y="106562"/>
                  <a:pt x="19907" y="106929"/>
                </a:cubicBezTo>
                <a:cubicBezTo>
                  <a:pt x="19250" y="106961"/>
                  <a:pt x="18651" y="107229"/>
                  <a:pt x="18036" y="107423"/>
                </a:cubicBezTo>
                <a:cubicBezTo>
                  <a:pt x="17972" y="107426"/>
                  <a:pt x="17908" y="107428"/>
                  <a:pt x="17845" y="107428"/>
                </a:cubicBezTo>
                <a:cubicBezTo>
                  <a:pt x="16466" y="107428"/>
                  <a:pt x="15249" y="106640"/>
                  <a:pt x="13936" y="106312"/>
                </a:cubicBezTo>
                <a:cubicBezTo>
                  <a:pt x="12775" y="105837"/>
                  <a:pt x="11542" y="105612"/>
                  <a:pt x="10296" y="105529"/>
                </a:cubicBezTo>
                <a:cubicBezTo>
                  <a:pt x="10061" y="105595"/>
                  <a:pt x="9834" y="105657"/>
                  <a:pt x="9606" y="105714"/>
                </a:cubicBezTo>
                <a:cubicBezTo>
                  <a:pt x="8956" y="105845"/>
                  <a:pt x="8334" y="106092"/>
                  <a:pt x="7674" y="106137"/>
                </a:cubicBezTo>
                <a:cubicBezTo>
                  <a:pt x="7965" y="105962"/>
                  <a:pt x="8270" y="105741"/>
                  <a:pt x="8630" y="105741"/>
                </a:cubicBezTo>
                <a:cubicBezTo>
                  <a:pt x="8644" y="105741"/>
                  <a:pt x="8658" y="105741"/>
                  <a:pt x="8671" y="105742"/>
                </a:cubicBezTo>
                <a:cubicBezTo>
                  <a:pt x="9471" y="105667"/>
                  <a:pt x="10237" y="105379"/>
                  <a:pt x="11038" y="105291"/>
                </a:cubicBezTo>
                <a:cubicBezTo>
                  <a:pt x="11763" y="105187"/>
                  <a:pt x="12492" y="105146"/>
                  <a:pt x="13221" y="105146"/>
                </a:cubicBezTo>
                <a:close/>
                <a:moveTo>
                  <a:pt x="10368" y="105971"/>
                </a:moveTo>
                <a:cubicBezTo>
                  <a:pt x="12175" y="106105"/>
                  <a:pt x="13964" y="106578"/>
                  <a:pt x="15577" y="107415"/>
                </a:cubicBezTo>
                <a:cubicBezTo>
                  <a:pt x="16178" y="107756"/>
                  <a:pt x="16884" y="107745"/>
                  <a:pt x="17543" y="107900"/>
                </a:cubicBezTo>
                <a:cubicBezTo>
                  <a:pt x="17971" y="107825"/>
                  <a:pt x="18374" y="107629"/>
                  <a:pt x="18818" y="107612"/>
                </a:cubicBezTo>
                <a:lnTo>
                  <a:pt x="18818" y="107612"/>
                </a:lnTo>
                <a:cubicBezTo>
                  <a:pt x="17370" y="108467"/>
                  <a:pt x="15782" y="109054"/>
                  <a:pt x="14162" y="109498"/>
                </a:cubicBezTo>
                <a:cubicBezTo>
                  <a:pt x="14117" y="109498"/>
                  <a:pt x="14072" y="109498"/>
                  <a:pt x="14027" y="109498"/>
                </a:cubicBezTo>
                <a:cubicBezTo>
                  <a:pt x="13730" y="109498"/>
                  <a:pt x="13434" y="109511"/>
                  <a:pt x="13138" y="109539"/>
                </a:cubicBezTo>
                <a:cubicBezTo>
                  <a:pt x="12090" y="109458"/>
                  <a:pt x="11036" y="109546"/>
                  <a:pt x="9992" y="109419"/>
                </a:cubicBezTo>
                <a:cubicBezTo>
                  <a:pt x="9319" y="109397"/>
                  <a:pt x="8619" y="109376"/>
                  <a:pt x="8061" y="108952"/>
                </a:cubicBezTo>
                <a:cubicBezTo>
                  <a:pt x="7190" y="108781"/>
                  <a:pt x="6315" y="108571"/>
                  <a:pt x="5426" y="108472"/>
                </a:cubicBezTo>
                <a:cubicBezTo>
                  <a:pt x="5199" y="108460"/>
                  <a:pt x="4971" y="108451"/>
                  <a:pt x="4745" y="108451"/>
                </a:cubicBezTo>
                <a:cubicBezTo>
                  <a:pt x="4488" y="108451"/>
                  <a:pt x="4232" y="108463"/>
                  <a:pt x="3978" y="108494"/>
                </a:cubicBezTo>
                <a:cubicBezTo>
                  <a:pt x="3748" y="108518"/>
                  <a:pt x="3523" y="108537"/>
                  <a:pt x="3302" y="108550"/>
                </a:cubicBezTo>
                <a:cubicBezTo>
                  <a:pt x="4226" y="107795"/>
                  <a:pt x="5227" y="107052"/>
                  <a:pt x="6394" y="106722"/>
                </a:cubicBezTo>
                <a:cubicBezTo>
                  <a:pt x="7736" y="106635"/>
                  <a:pt x="9060" y="106292"/>
                  <a:pt x="10368" y="105971"/>
                </a:cubicBezTo>
                <a:close/>
                <a:moveTo>
                  <a:pt x="25770" y="103361"/>
                </a:moveTo>
                <a:lnTo>
                  <a:pt x="25770" y="103361"/>
                </a:lnTo>
                <a:cubicBezTo>
                  <a:pt x="25749" y="103867"/>
                  <a:pt x="25211" y="104049"/>
                  <a:pt x="24986" y="104441"/>
                </a:cubicBezTo>
                <a:cubicBezTo>
                  <a:pt x="23564" y="106395"/>
                  <a:pt x="21865" y="108125"/>
                  <a:pt x="20150" y="109819"/>
                </a:cubicBezTo>
                <a:cubicBezTo>
                  <a:pt x="19980" y="110185"/>
                  <a:pt x="19704" y="110504"/>
                  <a:pt x="19318" y="110636"/>
                </a:cubicBezTo>
                <a:cubicBezTo>
                  <a:pt x="19493" y="110256"/>
                  <a:pt x="19829" y="109989"/>
                  <a:pt x="20085" y="109660"/>
                </a:cubicBezTo>
                <a:cubicBezTo>
                  <a:pt x="20839" y="108617"/>
                  <a:pt x="21406" y="107451"/>
                  <a:pt x="22189" y="106424"/>
                </a:cubicBezTo>
                <a:cubicBezTo>
                  <a:pt x="22302" y="106268"/>
                  <a:pt x="22419" y="106113"/>
                  <a:pt x="22542" y="105954"/>
                </a:cubicBezTo>
                <a:cubicBezTo>
                  <a:pt x="23332" y="105145"/>
                  <a:pt x="24356" y="104601"/>
                  <a:pt x="25240" y="103896"/>
                </a:cubicBezTo>
                <a:cubicBezTo>
                  <a:pt x="25389" y="103697"/>
                  <a:pt x="25578" y="103529"/>
                  <a:pt x="25770" y="103361"/>
                </a:cubicBezTo>
                <a:close/>
                <a:moveTo>
                  <a:pt x="41455" y="108377"/>
                </a:moveTo>
                <a:cubicBezTo>
                  <a:pt x="41516" y="108377"/>
                  <a:pt x="41577" y="108380"/>
                  <a:pt x="41640" y="108388"/>
                </a:cubicBezTo>
                <a:cubicBezTo>
                  <a:pt x="42730" y="108827"/>
                  <a:pt x="42724" y="110756"/>
                  <a:pt x="41489" y="110989"/>
                </a:cubicBezTo>
                <a:cubicBezTo>
                  <a:pt x="41298" y="111069"/>
                  <a:pt x="41103" y="111106"/>
                  <a:pt x="40911" y="111106"/>
                </a:cubicBezTo>
                <a:cubicBezTo>
                  <a:pt x="40172" y="111106"/>
                  <a:pt x="39476" y="110561"/>
                  <a:pt x="39207" y="109863"/>
                </a:cubicBezTo>
                <a:cubicBezTo>
                  <a:pt x="39242" y="109682"/>
                  <a:pt x="39289" y="109503"/>
                  <a:pt x="39350" y="109329"/>
                </a:cubicBezTo>
                <a:cubicBezTo>
                  <a:pt x="40038" y="108998"/>
                  <a:pt x="40655" y="108377"/>
                  <a:pt x="41455" y="108377"/>
                </a:cubicBezTo>
                <a:close/>
                <a:moveTo>
                  <a:pt x="4715" y="108899"/>
                </a:moveTo>
                <a:cubicBezTo>
                  <a:pt x="6056" y="108899"/>
                  <a:pt x="7382" y="109234"/>
                  <a:pt x="8630" y="109713"/>
                </a:cubicBezTo>
                <a:cubicBezTo>
                  <a:pt x="9694" y="109925"/>
                  <a:pt x="10791" y="109905"/>
                  <a:pt x="11875" y="109955"/>
                </a:cubicBezTo>
                <a:cubicBezTo>
                  <a:pt x="12177" y="109948"/>
                  <a:pt x="12479" y="109950"/>
                  <a:pt x="12787" y="109892"/>
                </a:cubicBezTo>
                <a:cubicBezTo>
                  <a:pt x="12795" y="109928"/>
                  <a:pt x="12810" y="109999"/>
                  <a:pt x="12815" y="110035"/>
                </a:cubicBezTo>
                <a:cubicBezTo>
                  <a:pt x="11383" y="110103"/>
                  <a:pt x="10112" y="110999"/>
                  <a:pt x="8687" y="110999"/>
                </a:cubicBezTo>
                <a:cubicBezTo>
                  <a:pt x="8654" y="110999"/>
                  <a:pt x="8621" y="110999"/>
                  <a:pt x="8587" y="110998"/>
                </a:cubicBezTo>
                <a:cubicBezTo>
                  <a:pt x="7543" y="111474"/>
                  <a:pt x="6454" y="111846"/>
                  <a:pt x="5337" y="112108"/>
                </a:cubicBezTo>
                <a:cubicBezTo>
                  <a:pt x="4619" y="112239"/>
                  <a:pt x="3918" y="112451"/>
                  <a:pt x="3201" y="112573"/>
                </a:cubicBezTo>
                <a:cubicBezTo>
                  <a:pt x="2316" y="112662"/>
                  <a:pt x="1460" y="113068"/>
                  <a:pt x="807" y="113662"/>
                </a:cubicBezTo>
                <a:cubicBezTo>
                  <a:pt x="1168" y="112142"/>
                  <a:pt x="1761" y="110689"/>
                  <a:pt x="2634" y="109389"/>
                </a:cubicBezTo>
                <a:cubicBezTo>
                  <a:pt x="3059" y="109089"/>
                  <a:pt x="3553" y="108953"/>
                  <a:pt x="4071" y="108925"/>
                </a:cubicBezTo>
                <a:cubicBezTo>
                  <a:pt x="4286" y="108907"/>
                  <a:pt x="4501" y="108899"/>
                  <a:pt x="4715" y="108899"/>
                </a:cubicBezTo>
                <a:close/>
                <a:moveTo>
                  <a:pt x="21635" y="106435"/>
                </a:moveTo>
                <a:cubicBezTo>
                  <a:pt x="21395" y="106775"/>
                  <a:pt x="21162" y="107119"/>
                  <a:pt x="20931" y="107455"/>
                </a:cubicBezTo>
                <a:cubicBezTo>
                  <a:pt x="20099" y="109049"/>
                  <a:pt x="18882" y="110392"/>
                  <a:pt x="17906" y="111891"/>
                </a:cubicBezTo>
                <a:cubicBezTo>
                  <a:pt x="16607" y="113057"/>
                  <a:pt x="15280" y="114189"/>
                  <a:pt x="13928" y="115287"/>
                </a:cubicBezTo>
                <a:lnTo>
                  <a:pt x="13928" y="115287"/>
                </a:lnTo>
                <a:cubicBezTo>
                  <a:pt x="14477" y="114410"/>
                  <a:pt x="14999" y="113510"/>
                  <a:pt x="15427" y="112565"/>
                </a:cubicBezTo>
                <a:cubicBezTo>
                  <a:pt x="15688" y="111615"/>
                  <a:pt x="16242" y="110780"/>
                  <a:pt x="16814" y="109988"/>
                </a:cubicBezTo>
                <a:cubicBezTo>
                  <a:pt x="17108" y="109616"/>
                  <a:pt x="17437" y="109273"/>
                  <a:pt x="17784" y="108943"/>
                </a:cubicBezTo>
                <a:cubicBezTo>
                  <a:pt x="18863" y="107831"/>
                  <a:pt x="20380" y="107315"/>
                  <a:pt x="21635" y="106435"/>
                </a:cubicBezTo>
                <a:close/>
                <a:moveTo>
                  <a:pt x="6773" y="112074"/>
                </a:moveTo>
                <a:lnTo>
                  <a:pt x="6773" y="112074"/>
                </a:lnTo>
                <a:cubicBezTo>
                  <a:pt x="6746" y="112188"/>
                  <a:pt x="6696" y="112417"/>
                  <a:pt x="6670" y="112531"/>
                </a:cubicBezTo>
                <a:lnTo>
                  <a:pt x="6543" y="112294"/>
                </a:lnTo>
                <a:cubicBezTo>
                  <a:pt x="5559" y="112993"/>
                  <a:pt x="4925" y="114117"/>
                  <a:pt x="3771" y="114572"/>
                </a:cubicBezTo>
                <a:cubicBezTo>
                  <a:pt x="2755" y="115167"/>
                  <a:pt x="1457" y="115419"/>
                  <a:pt x="746" y="116430"/>
                </a:cubicBezTo>
                <a:cubicBezTo>
                  <a:pt x="718" y="116256"/>
                  <a:pt x="692" y="116081"/>
                  <a:pt x="670" y="115902"/>
                </a:cubicBezTo>
                <a:cubicBezTo>
                  <a:pt x="685" y="115243"/>
                  <a:pt x="447" y="114413"/>
                  <a:pt x="1082" y="113961"/>
                </a:cubicBezTo>
                <a:cubicBezTo>
                  <a:pt x="1861" y="113429"/>
                  <a:pt x="2744" y="113006"/>
                  <a:pt x="3697" y="112926"/>
                </a:cubicBezTo>
                <a:cubicBezTo>
                  <a:pt x="4410" y="112757"/>
                  <a:pt x="5130" y="112617"/>
                  <a:pt x="5845" y="112448"/>
                </a:cubicBezTo>
                <a:cubicBezTo>
                  <a:pt x="6165" y="112360"/>
                  <a:pt x="6469" y="112221"/>
                  <a:pt x="6773" y="112074"/>
                </a:cubicBezTo>
                <a:close/>
                <a:moveTo>
                  <a:pt x="3857" y="115055"/>
                </a:moveTo>
                <a:cubicBezTo>
                  <a:pt x="3673" y="115408"/>
                  <a:pt x="3300" y="115588"/>
                  <a:pt x="3070" y="115897"/>
                </a:cubicBezTo>
                <a:cubicBezTo>
                  <a:pt x="2478" y="116661"/>
                  <a:pt x="1945" y="117469"/>
                  <a:pt x="1361" y="118241"/>
                </a:cubicBezTo>
                <a:cubicBezTo>
                  <a:pt x="1176" y="117785"/>
                  <a:pt x="915" y="117334"/>
                  <a:pt x="891" y="116833"/>
                </a:cubicBezTo>
                <a:cubicBezTo>
                  <a:pt x="1069" y="116578"/>
                  <a:pt x="1339" y="116400"/>
                  <a:pt x="1572" y="116188"/>
                </a:cubicBezTo>
                <a:cubicBezTo>
                  <a:pt x="2332" y="115812"/>
                  <a:pt x="3078" y="115397"/>
                  <a:pt x="3857" y="115055"/>
                </a:cubicBezTo>
                <a:close/>
                <a:moveTo>
                  <a:pt x="17145" y="109005"/>
                </a:moveTo>
                <a:cubicBezTo>
                  <a:pt x="16884" y="109254"/>
                  <a:pt x="16635" y="109512"/>
                  <a:pt x="16397" y="109775"/>
                </a:cubicBezTo>
                <a:cubicBezTo>
                  <a:pt x="16106" y="110245"/>
                  <a:pt x="15774" y="110688"/>
                  <a:pt x="15507" y="111167"/>
                </a:cubicBezTo>
                <a:cubicBezTo>
                  <a:pt x="15017" y="112570"/>
                  <a:pt x="14269" y="113860"/>
                  <a:pt x="13506" y="115128"/>
                </a:cubicBezTo>
                <a:cubicBezTo>
                  <a:pt x="12876" y="116479"/>
                  <a:pt x="11517" y="117182"/>
                  <a:pt x="10444" y="118125"/>
                </a:cubicBezTo>
                <a:cubicBezTo>
                  <a:pt x="10314" y="118327"/>
                  <a:pt x="10104" y="118426"/>
                  <a:pt x="9897" y="118506"/>
                </a:cubicBezTo>
                <a:cubicBezTo>
                  <a:pt x="10123" y="118023"/>
                  <a:pt x="10631" y="117710"/>
                  <a:pt x="10729" y="117157"/>
                </a:cubicBezTo>
                <a:cubicBezTo>
                  <a:pt x="11121" y="115833"/>
                  <a:pt x="11691" y="114557"/>
                  <a:pt x="11908" y="113184"/>
                </a:cubicBezTo>
                <a:cubicBezTo>
                  <a:pt x="12412" y="112188"/>
                  <a:pt x="12715" y="111062"/>
                  <a:pt x="13494" y="110222"/>
                </a:cubicBezTo>
                <a:cubicBezTo>
                  <a:pt x="14696" y="109780"/>
                  <a:pt x="15954" y="109493"/>
                  <a:pt x="17145" y="109005"/>
                </a:cubicBezTo>
                <a:close/>
                <a:moveTo>
                  <a:pt x="5037" y="114333"/>
                </a:moveTo>
                <a:cubicBezTo>
                  <a:pt x="4463" y="115193"/>
                  <a:pt x="4586" y="116275"/>
                  <a:pt x="4068" y="117161"/>
                </a:cubicBezTo>
                <a:cubicBezTo>
                  <a:pt x="3519" y="118168"/>
                  <a:pt x="3371" y="119348"/>
                  <a:pt x="2663" y="120275"/>
                </a:cubicBezTo>
                <a:cubicBezTo>
                  <a:pt x="2126" y="119846"/>
                  <a:pt x="1826" y="119219"/>
                  <a:pt x="1525" y="118621"/>
                </a:cubicBezTo>
                <a:cubicBezTo>
                  <a:pt x="2014" y="118160"/>
                  <a:pt x="2359" y="117573"/>
                  <a:pt x="2765" y="117039"/>
                </a:cubicBezTo>
                <a:cubicBezTo>
                  <a:pt x="2875" y="116877"/>
                  <a:pt x="2993" y="116713"/>
                  <a:pt x="3114" y="116552"/>
                </a:cubicBezTo>
                <a:cubicBezTo>
                  <a:pt x="3521" y="116010"/>
                  <a:pt x="3960" y="115493"/>
                  <a:pt x="4427" y="115002"/>
                </a:cubicBezTo>
                <a:cubicBezTo>
                  <a:pt x="4586" y="114742"/>
                  <a:pt x="4792" y="114515"/>
                  <a:pt x="5037" y="114333"/>
                </a:cubicBezTo>
                <a:close/>
                <a:moveTo>
                  <a:pt x="12765" y="110460"/>
                </a:moveTo>
                <a:lnTo>
                  <a:pt x="12765" y="110460"/>
                </a:lnTo>
                <a:cubicBezTo>
                  <a:pt x="12237" y="111263"/>
                  <a:pt x="11887" y="112167"/>
                  <a:pt x="11481" y="113032"/>
                </a:cubicBezTo>
                <a:cubicBezTo>
                  <a:pt x="11039" y="115020"/>
                  <a:pt x="10606" y="117111"/>
                  <a:pt x="9272" y="118723"/>
                </a:cubicBezTo>
                <a:cubicBezTo>
                  <a:pt x="8309" y="119797"/>
                  <a:pt x="6816" y="120164"/>
                  <a:pt x="5441" y="120366"/>
                </a:cubicBezTo>
                <a:cubicBezTo>
                  <a:pt x="5516" y="120277"/>
                  <a:pt x="5669" y="120102"/>
                  <a:pt x="5744" y="120013"/>
                </a:cubicBezTo>
                <a:cubicBezTo>
                  <a:pt x="5860" y="119850"/>
                  <a:pt x="5986" y="119689"/>
                  <a:pt x="6119" y="119530"/>
                </a:cubicBezTo>
                <a:cubicBezTo>
                  <a:pt x="6796" y="118481"/>
                  <a:pt x="7029" y="117239"/>
                  <a:pt x="7671" y="116171"/>
                </a:cubicBezTo>
                <a:cubicBezTo>
                  <a:pt x="7953" y="115157"/>
                  <a:pt x="8408" y="114208"/>
                  <a:pt x="8965" y="113317"/>
                </a:cubicBezTo>
                <a:cubicBezTo>
                  <a:pt x="9090" y="113104"/>
                  <a:pt x="9218" y="112880"/>
                  <a:pt x="9374" y="112678"/>
                </a:cubicBezTo>
                <a:cubicBezTo>
                  <a:pt x="9491" y="112515"/>
                  <a:pt x="9610" y="112347"/>
                  <a:pt x="9731" y="112179"/>
                </a:cubicBezTo>
                <a:cubicBezTo>
                  <a:pt x="9844" y="112030"/>
                  <a:pt x="9964" y="111880"/>
                  <a:pt x="10090" y="111729"/>
                </a:cubicBezTo>
                <a:cubicBezTo>
                  <a:pt x="10160" y="111648"/>
                  <a:pt x="10303" y="111494"/>
                  <a:pt x="10374" y="111414"/>
                </a:cubicBezTo>
                <a:cubicBezTo>
                  <a:pt x="11049" y="110853"/>
                  <a:pt x="11922" y="110628"/>
                  <a:pt x="12765" y="110460"/>
                </a:cubicBezTo>
                <a:close/>
                <a:moveTo>
                  <a:pt x="10073" y="111165"/>
                </a:moveTo>
                <a:lnTo>
                  <a:pt x="10073" y="111165"/>
                </a:lnTo>
                <a:cubicBezTo>
                  <a:pt x="8830" y="112424"/>
                  <a:pt x="7939" y="114013"/>
                  <a:pt x="7401" y="115687"/>
                </a:cubicBezTo>
                <a:cubicBezTo>
                  <a:pt x="6793" y="116646"/>
                  <a:pt x="6649" y="117804"/>
                  <a:pt x="6029" y="118751"/>
                </a:cubicBezTo>
                <a:cubicBezTo>
                  <a:pt x="5698" y="119585"/>
                  <a:pt x="5017" y="120209"/>
                  <a:pt x="4180" y="120508"/>
                </a:cubicBezTo>
                <a:cubicBezTo>
                  <a:pt x="3805" y="120508"/>
                  <a:pt x="3429" y="120486"/>
                  <a:pt x="3069" y="120390"/>
                </a:cubicBezTo>
                <a:cubicBezTo>
                  <a:pt x="3821" y="119339"/>
                  <a:pt x="3943" y="118005"/>
                  <a:pt x="4604" y="116902"/>
                </a:cubicBezTo>
                <a:cubicBezTo>
                  <a:pt x="4975" y="116297"/>
                  <a:pt x="4915" y="115566"/>
                  <a:pt x="5113" y="114902"/>
                </a:cubicBezTo>
                <a:cubicBezTo>
                  <a:pt x="5331" y="114447"/>
                  <a:pt x="5617" y="114024"/>
                  <a:pt x="5820" y="113555"/>
                </a:cubicBezTo>
                <a:cubicBezTo>
                  <a:pt x="6226" y="113116"/>
                  <a:pt x="6713" y="112751"/>
                  <a:pt x="7203" y="112398"/>
                </a:cubicBezTo>
                <a:cubicBezTo>
                  <a:pt x="8052" y="111764"/>
                  <a:pt x="9151" y="111656"/>
                  <a:pt x="10073" y="111165"/>
                </a:cubicBezTo>
                <a:close/>
                <a:moveTo>
                  <a:pt x="37256" y="117911"/>
                </a:moveTo>
                <a:cubicBezTo>
                  <a:pt x="37332" y="117911"/>
                  <a:pt x="37408" y="117916"/>
                  <a:pt x="37485" y="117927"/>
                </a:cubicBezTo>
                <a:cubicBezTo>
                  <a:pt x="38214" y="118530"/>
                  <a:pt x="38428" y="119671"/>
                  <a:pt x="38007" y="120517"/>
                </a:cubicBezTo>
                <a:cubicBezTo>
                  <a:pt x="37625" y="120714"/>
                  <a:pt x="37258" y="120951"/>
                  <a:pt x="36849" y="121073"/>
                </a:cubicBezTo>
                <a:cubicBezTo>
                  <a:pt x="36458" y="120981"/>
                  <a:pt x="36087" y="120838"/>
                  <a:pt x="35712" y="120716"/>
                </a:cubicBezTo>
                <a:cubicBezTo>
                  <a:pt x="35533" y="120139"/>
                  <a:pt x="35160" y="119446"/>
                  <a:pt x="35635" y="118906"/>
                </a:cubicBezTo>
                <a:cubicBezTo>
                  <a:pt x="35984" y="118340"/>
                  <a:pt x="36583" y="117911"/>
                  <a:pt x="37256" y="117911"/>
                </a:cubicBezTo>
                <a:close/>
                <a:moveTo>
                  <a:pt x="24946" y="117607"/>
                </a:moveTo>
                <a:cubicBezTo>
                  <a:pt x="24972" y="117607"/>
                  <a:pt x="24987" y="117646"/>
                  <a:pt x="24978" y="117747"/>
                </a:cubicBezTo>
                <a:cubicBezTo>
                  <a:pt x="24858" y="119318"/>
                  <a:pt x="25304" y="120850"/>
                  <a:pt x="25682" y="122359"/>
                </a:cubicBezTo>
                <a:cubicBezTo>
                  <a:pt x="25986" y="123377"/>
                  <a:pt x="26178" y="124435"/>
                  <a:pt x="26610" y="125412"/>
                </a:cubicBezTo>
                <a:cubicBezTo>
                  <a:pt x="26794" y="125558"/>
                  <a:pt x="26737" y="125765"/>
                  <a:pt x="26650" y="125765"/>
                </a:cubicBezTo>
                <a:cubicBezTo>
                  <a:pt x="26614" y="125765"/>
                  <a:pt x="26573" y="125731"/>
                  <a:pt x="26542" y="125645"/>
                </a:cubicBezTo>
                <a:cubicBezTo>
                  <a:pt x="26142" y="124991"/>
                  <a:pt x="25765" y="124315"/>
                  <a:pt x="25544" y="123578"/>
                </a:cubicBezTo>
                <a:cubicBezTo>
                  <a:pt x="25474" y="123275"/>
                  <a:pt x="25405" y="122970"/>
                  <a:pt x="25344" y="122664"/>
                </a:cubicBezTo>
                <a:cubicBezTo>
                  <a:pt x="25176" y="121855"/>
                  <a:pt x="24885" y="121080"/>
                  <a:pt x="24619" y="120301"/>
                </a:cubicBezTo>
                <a:cubicBezTo>
                  <a:pt x="24698" y="119540"/>
                  <a:pt x="24770" y="118780"/>
                  <a:pt x="24779" y="118016"/>
                </a:cubicBezTo>
                <a:cubicBezTo>
                  <a:pt x="24701" y="117942"/>
                  <a:pt x="24869" y="117607"/>
                  <a:pt x="24946" y="117607"/>
                </a:cubicBezTo>
                <a:close/>
                <a:moveTo>
                  <a:pt x="24674" y="116094"/>
                </a:moveTo>
                <a:lnTo>
                  <a:pt x="24674" y="116094"/>
                </a:lnTo>
                <a:cubicBezTo>
                  <a:pt x="24645" y="116380"/>
                  <a:pt x="24542" y="116648"/>
                  <a:pt x="24448" y="116909"/>
                </a:cubicBezTo>
                <a:cubicBezTo>
                  <a:pt x="24429" y="118026"/>
                  <a:pt x="24132" y="119227"/>
                  <a:pt x="23336" y="120048"/>
                </a:cubicBezTo>
                <a:cubicBezTo>
                  <a:pt x="22718" y="120772"/>
                  <a:pt x="22489" y="121699"/>
                  <a:pt x="22213" y="122581"/>
                </a:cubicBezTo>
                <a:cubicBezTo>
                  <a:pt x="21806" y="123631"/>
                  <a:pt x="22122" y="124863"/>
                  <a:pt x="21470" y="125834"/>
                </a:cubicBezTo>
                <a:lnTo>
                  <a:pt x="21416" y="125819"/>
                </a:lnTo>
                <a:cubicBezTo>
                  <a:pt x="21723" y="124235"/>
                  <a:pt x="21822" y="122567"/>
                  <a:pt x="22615" y="121122"/>
                </a:cubicBezTo>
                <a:cubicBezTo>
                  <a:pt x="23265" y="119953"/>
                  <a:pt x="23354" y="118541"/>
                  <a:pt x="24145" y="117442"/>
                </a:cubicBezTo>
                <a:cubicBezTo>
                  <a:pt x="24396" y="117026"/>
                  <a:pt x="24438" y="116522"/>
                  <a:pt x="24674" y="116094"/>
                </a:cubicBezTo>
                <a:close/>
                <a:moveTo>
                  <a:pt x="24469" y="121345"/>
                </a:moveTo>
                <a:lnTo>
                  <a:pt x="24601" y="121386"/>
                </a:lnTo>
                <a:lnTo>
                  <a:pt x="24560" y="121538"/>
                </a:lnTo>
                <a:cubicBezTo>
                  <a:pt x="24651" y="121805"/>
                  <a:pt x="24728" y="122075"/>
                  <a:pt x="24812" y="122346"/>
                </a:cubicBezTo>
                <a:cubicBezTo>
                  <a:pt x="24956" y="123006"/>
                  <a:pt x="25070" y="123681"/>
                  <a:pt x="25340" y="124305"/>
                </a:cubicBezTo>
                <a:cubicBezTo>
                  <a:pt x="25777" y="125383"/>
                  <a:pt x="26609" y="126242"/>
                  <a:pt x="27004" y="127343"/>
                </a:cubicBezTo>
                <a:cubicBezTo>
                  <a:pt x="27536" y="128996"/>
                  <a:pt x="27765" y="130743"/>
                  <a:pt x="28440" y="132351"/>
                </a:cubicBezTo>
                <a:cubicBezTo>
                  <a:pt x="28000" y="132110"/>
                  <a:pt x="27930" y="131535"/>
                  <a:pt x="27601" y="131185"/>
                </a:cubicBezTo>
                <a:cubicBezTo>
                  <a:pt x="26520" y="129282"/>
                  <a:pt x="25221" y="127505"/>
                  <a:pt x="24247" y="125541"/>
                </a:cubicBezTo>
                <a:cubicBezTo>
                  <a:pt x="24266" y="125442"/>
                  <a:pt x="24301" y="125244"/>
                  <a:pt x="24319" y="125145"/>
                </a:cubicBezTo>
                <a:cubicBezTo>
                  <a:pt x="24270" y="123878"/>
                  <a:pt x="24451" y="122613"/>
                  <a:pt x="24469" y="121345"/>
                </a:cubicBezTo>
                <a:close/>
                <a:moveTo>
                  <a:pt x="24040" y="119764"/>
                </a:moveTo>
                <a:lnTo>
                  <a:pt x="24040" y="119764"/>
                </a:lnTo>
                <a:cubicBezTo>
                  <a:pt x="24061" y="121132"/>
                  <a:pt x="23783" y="122493"/>
                  <a:pt x="23754" y="123862"/>
                </a:cubicBezTo>
                <a:cubicBezTo>
                  <a:pt x="23353" y="124879"/>
                  <a:pt x="23381" y="125995"/>
                  <a:pt x="22928" y="126994"/>
                </a:cubicBezTo>
                <a:cubicBezTo>
                  <a:pt x="22354" y="128259"/>
                  <a:pt x="21674" y="129477"/>
                  <a:pt x="21252" y="130802"/>
                </a:cubicBezTo>
                <a:cubicBezTo>
                  <a:pt x="20799" y="131490"/>
                  <a:pt x="20580" y="132279"/>
                  <a:pt x="20311" y="133045"/>
                </a:cubicBezTo>
                <a:lnTo>
                  <a:pt x="20165" y="133148"/>
                </a:lnTo>
                <a:cubicBezTo>
                  <a:pt x="20303" y="132540"/>
                  <a:pt x="20341" y="131915"/>
                  <a:pt x="20402" y="131294"/>
                </a:cubicBezTo>
                <a:cubicBezTo>
                  <a:pt x="20608" y="130048"/>
                  <a:pt x="20841" y="128804"/>
                  <a:pt x="21012" y="127551"/>
                </a:cubicBezTo>
                <a:cubicBezTo>
                  <a:pt x="21427" y="127033"/>
                  <a:pt x="21491" y="126340"/>
                  <a:pt x="21866" y="125792"/>
                </a:cubicBezTo>
                <a:cubicBezTo>
                  <a:pt x="22351" y="125048"/>
                  <a:pt x="22449" y="124128"/>
                  <a:pt x="22421" y="123260"/>
                </a:cubicBezTo>
                <a:cubicBezTo>
                  <a:pt x="22722" y="121993"/>
                  <a:pt x="23238" y="120797"/>
                  <a:pt x="24040" y="119764"/>
                </a:cubicBezTo>
                <a:close/>
                <a:moveTo>
                  <a:pt x="24229" y="126289"/>
                </a:moveTo>
                <a:cubicBezTo>
                  <a:pt x="24353" y="126454"/>
                  <a:pt x="24406" y="126650"/>
                  <a:pt x="24434" y="126850"/>
                </a:cubicBezTo>
                <a:cubicBezTo>
                  <a:pt x="25740" y="129029"/>
                  <a:pt x="27049" y="131209"/>
                  <a:pt x="28503" y="133295"/>
                </a:cubicBezTo>
                <a:cubicBezTo>
                  <a:pt x="29270" y="135297"/>
                  <a:pt x="29553" y="137504"/>
                  <a:pt x="29408" y="139644"/>
                </a:cubicBezTo>
                <a:cubicBezTo>
                  <a:pt x="29383" y="139519"/>
                  <a:pt x="29330" y="139270"/>
                  <a:pt x="29304" y="139146"/>
                </a:cubicBezTo>
                <a:cubicBezTo>
                  <a:pt x="28828" y="137299"/>
                  <a:pt x="27513" y="135846"/>
                  <a:pt x="26346" y="134393"/>
                </a:cubicBezTo>
                <a:cubicBezTo>
                  <a:pt x="25529" y="133426"/>
                  <a:pt x="24725" y="132402"/>
                  <a:pt x="24315" y="131189"/>
                </a:cubicBezTo>
                <a:cubicBezTo>
                  <a:pt x="24208" y="130424"/>
                  <a:pt x="24258" y="129646"/>
                  <a:pt x="24245" y="128876"/>
                </a:cubicBezTo>
                <a:cubicBezTo>
                  <a:pt x="24237" y="128678"/>
                  <a:pt x="24235" y="128481"/>
                  <a:pt x="24236" y="128282"/>
                </a:cubicBezTo>
                <a:cubicBezTo>
                  <a:pt x="24236" y="128083"/>
                  <a:pt x="24244" y="127881"/>
                  <a:pt x="24259" y="127678"/>
                </a:cubicBezTo>
                <a:cubicBezTo>
                  <a:pt x="24282" y="127217"/>
                  <a:pt x="24183" y="126750"/>
                  <a:pt x="24229" y="126289"/>
                </a:cubicBezTo>
                <a:close/>
                <a:moveTo>
                  <a:pt x="23763" y="125333"/>
                </a:moveTo>
                <a:lnTo>
                  <a:pt x="23763" y="125333"/>
                </a:lnTo>
                <a:cubicBezTo>
                  <a:pt x="23639" y="126885"/>
                  <a:pt x="23679" y="128440"/>
                  <a:pt x="23694" y="129994"/>
                </a:cubicBezTo>
                <a:cubicBezTo>
                  <a:pt x="23645" y="130125"/>
                  <a:pt x="23547" y="130387"/>
                  <a:pt x="23498" y="130515"/>
                </a:cubicBezTo>
                <a:cubicBezTo>
                  <a:pt x="23835" y="130647"/>
                  <a:pt x="23880" y="130974"/>
                  <a:pt x="23473" y="131031"/>
                </a:cubicBezTo>
                <a:cubicBezTo>
                  <a:pt x="23258" y="131673"/>
                  <a:pt x="23311" y="132370"/>
                  <a:pt x="23151" y="133024"/>
                </a:cubicBezTo>
                <a:cubicBezTo>
                  <a:pt x="22962" y="134854"/>
                  <a:pt x="21895" y="136473"/>
                  <a:pt x="21720" y="138304"/>
                </a:cubicBezTo>
                <a:cubicBezTo>
                  <a:pt x="21498" y="139040"/>
                  <a:pt x="21338" y="139806"/>
                  <a:pt x="21352" y="140578"/>
                </a:cubicBezTo>
                <a:lnTo>
                  <a:pt x="21287" y="140516"/>
                </a:lnTo>
                <a:cubicBezTo>
                  <a:pt x="21123" y="139748"/>
                  <a:pt x="20863" y="139004"/>
                  <a:pt x="20666" y="138245"/>
                </a:cubicBezTo>
                <a:cubicBezTo>
                  <a:pt x="20463" y="137336"/>
                  <a:pt x="20312" y="136414"/>
                  <a:pt x="20255" y="135482"/>
                </a:cubicBezTo>
                <a:cubicBezTo>
                  <a:pt x="20271" y="133883"/>
                  <a:pt x="20883" y="132346"/>
                  <a:pt x="21621" y="130955"/>
                </a:cubicBezTo>
                <a:cubicBezTo>
                  <a:pt x="22117" y="129370"/>
                  <a:pt x="23142" y="127999"/>
                  <a:pt x="23537" y="126372"/>
                </a:cubicBezTo>
                <a:cubicBezTo>
                  <a:pt x="23573" y="126021"/>
                  <a:pt x="23602" y="125659"/>
                  <a:pt x="23763" y="125333"/>
                </a:cubicBezTo>
                <a:close/>
                <a:moveTo>
                  <a:pt x="24174" y="132223"/>
                </a:moveTo>
                <a:lnTo>
                  <a:pt x="24174" y="132223"/>
                </a:lnTo>
                <a:cubicBezTo>
                  <a:pt x="24256" y="132224"/>
                  <a:pt x="24413" y="132227"/>
                  <a:pt x="24494" y="132228"/>
                </a:cubicBezTo>
                <a:cubicBezTo>
                  <a:pt x="24488" y="132317"/>
                  <a:pt x="24478" y="132495"/>
                  <a:pt x="24474" y="132583"/>
                </a:cubicBezTo>
                <a:cubicBezTo>
                  <a:pt x="25155" y="133719"/>
                  <a:pt x="26044" y="134705"/>
                  <a:pt x="26874" y="135734"/>
                </a:cubicBezTo>
                <a:cubicBezTo>
                  <a:pt x="27808" y="136888"/>
                  <a:pt x="28622" y="138182"/>
                  <a:pt x="29010" y="139626"/>
                </a:cubicBezTo>
                <a:cubicBezTo>
                  <a:pt x="29011" y="139910"/>
                  <a:pt x="29020" y="140192"/>
                  <a:pt x="29031" y="140475"/>
                </a:cubicBezTo>
                <a:cubicBezTo>
                  <a:pt x="29208" y="141452"/>
                  <a:pt x="28798" y="142484"/>
                  <a:pt x="28262" y="143281"/>
                </a:cubicBezTo>
                <a:cubicBezTo>
                  <a:pt x="28201" y="143415"/>
                  <a:pt x="28081" y="143689"/>
                  <a:pt x="28020" y="143826"/>
                </a:cubicBezTo>
                <a:cubicBezTo>
                  <a:pt x="27897" y="143024"/>
                  <a:pt x="27688" y="142207"/>
                  <a:pt x="27178" y="141557"/>
                </a:cubicBezTo>
                <a:cubicBezTo>
                  <a:pt x="26798" y="141100"/>
                  <a:pt x="26369" y="140691"/>
                  <a:pt x="25973" y="140253"/>
                </a:cubicBezTo>
                <a:cubicBezTo>
                  <a:pt x="25244" y="139369"/>
                  <a:pt x="25018" y="138229"/>
                  <a:pt x="24578" y="137200"/>
                </a:cubicBezTo>
                <a:cubicBezTo>
                  <a:pt x="24412" y="136851"/>
                  <a:pt x="24457" y="136455"/>
                  <a:pt x="24439" y="136079"/>
                </a:cubicBezTo>
                <a:cubicBezTo>
                  <a:pt x="24367" y="135406"/>
                  <a:pt x="24346" y="134729"/>
                  <a:pt x="24311" y="134053"/>
                </a:cubicBezTo>
                <a:cubicBezTo>
                  <a:pt x="24259" y="133445"/>
                  <a:pt x="24353" y="132814"/>
                  <a:pt x="24174" y="132223"/>
                </a:cubicBezTo>
                <a:close/>
                <a:moveTo>
                  <a:pt x="23641" y="132590"/>
                </a:moveTo>
                <a:lnTo>
                  <a:pt x="23769" y="132636"/>
                </a:lnTo>
                <a:cubicBezTo>
                  <a:pt x="23740" y="132950"/>
                  <a:pt x="23737" y="133265"/>
                  <a:pt x="23744" y="133579"/>
                </a:cubicBezTo>
                <a:cubicBezTo>
                  <a:pt x="23777" y="133916"/>
                  <a:pt x="23807" y="134254"/>
                  <a:pt x="23828" y="134590"/>
                </a:cubicBezTo>
                <a:cubicBezTo>
                  <a:pt x="23850" y="134927"/>
                  <a:pt x="23871" y="135265"/>
                  <a:pt x="23892" y="135599"/>
                </a:cubicBezTo>
                <a:cubicBezTo>
                  <a:pt x="23919" y="135936"/>
                  <a:pt x="23942" y="136273"/>
                  <a:pt x="23963" y="136608"/>
                </a:cubicBezTo>
                <a:cubicBezTo>
                  <a:pt x="24083" y="138496"/>
                  <a:pt x="24149" y="140438"/>
                  <a:pt x="23647" y="142278"/>
                </a:cubicBezTo>
                <a:cubicBezTo>
                  <a:pt x="23528" y="142951"/>
                  <a:pt x="23413" y="143632"/>
                  <a:pt x="23507" y="144316"/>
                </a:cubicBezTo>
                <a:cubicBezTo>
                  <a:pt x="22797" y="143609"/>
                  <a:pt x="22226" y="142756"/>
                  <a:pt x="21861" y="141822"/>
                </a:cubicBezTo>
                <a:cubicBezTo>
                  <a:pt x="21618" y="140627"/>
                  <a:pt x="21795" y="139377"/>
                  <a:pt x="22161" y="138225"/>
                </a:cubicBezTo>
                <a:cubicBezTo>
                  <a:pt x="22340" y="136274"/>
                  <a:pt x="23502" y="134551"/>
                  <a:pt x="23641" y="132590"/>
                </a:cubicBezTo>
                <a:close/>
                <a:moveTo>
                  <a:pt x="24313" y="141353"/>
                </a:moveTo>
                <a:lnTo>
                  <a:pt x="24420" y="141400"/>
                </a:lnTo>
                <a:cubicBezTo>
                  <a:pt x="24506" y="142435"/>
                  <a:pt x="24788" y="143446"/>
                  <a:pt x="24967" y="144468"/>
                </a:cubicBezTo>
                <a:cubicBezTo>
                  <a:pt x="25035" y="144726"/>
                  <a:pt x="25116" y="144981"/>
                  <a:pt x="25214" y="145229"/>
                </a:cubicBezTo>
                <a:cubicBezTo>
                  <a:pt x="24802" y="145040"/>
                  <a:pt x="24139" y="145033"/>
                  <a:pt x="24033" y="144496"/>
                </a:cubicBezTo>
                <a:cubicBezTo>
                  <a:pt x="23733" y="143460"/>
                  <a:pt x="24076" y="142365"/>
                  <a:pt x="24313" y="141353"/>
                </a:cubicBezTo>
                <a:close/>
                <a:moveTo>
                  <a:pt x="24580" y="138250"/>
                </a:moveTo>
                <a:lnTo>
                  <a:pt x="24580" y="138250"/>
                </a:lnTo>
                <a:cubicBezTo>
                  <a:pt x="24893" y="139173"/>
                  <a:pt x="25200" y="140143"/>
                  <a:pt x="25910" y="140855"/>
                </a:cubicBezTo>
                <a:cubicBezTo>
                  <a:pt x="26590" y="141462"/>
                  <a:pt x="27219" y="142184"/>
                  <a:pt x="27448" y="143089"/>
                </a:cubicBezTo>
                <a:cubicBezTo>
                  <a:pt x="27527" y="143521"/>
                  <a:pt x="27645" y="143968"/>
                  <a:pt x="27480" y="144397"/>
                </a:cubicBezTo>
                <a:cubicBezTo>
                  <a:pt x="26919" y="144804"/>
                  <a:pt x="26355" y="145252"/>
                  <a:pt x="25639" y="145316"/>
                </a:cubicBezTo>
                <a:cubicBezTo>
                  <a:pt x="25589" y="145082"/>
                  <a:pt x="25533" y="144850"/>
                  <a:pt x="25492" y="144615"/>
                </a:cubicBezTo>
                <a:cubicBezTo>
                  <a:pt x="25403" y="144172"/>
                  <a:pt x="25299" y="143729"/>
                  <a:pt x="25217" y="143285"/>
                </a:cubicBezTo>
                <a:cubicBezTo>
                  <a:pt x="25110" y="142648"/>
                  <a:pt x="24952" y="142021"/>
                  <a:pt x="24836" y="141382"/>
                </a:cubicBezTo>
                <a:cubicBezTo>
                  <a:pt x="24801" y="141053"/>
                  <a:pt x="24779" y="140720"/>
                  <a:pt x="24775" y="140385"/>
                </a:cubicBezTo>
                <a:cubicBezTo>
                  <a:pt x="24765" y="140276"/>
                  <a:pt x="24743" y="140060"/>
                  <a:pt x="24733" y="139951"/>
                </a:cubicBezTo>
                <a:cubicBezTo>
                  <a:pt x="24730" y="139379"/>
                  <a:pt x="24533" y="138820"/>
                  <a:pt x="24580" y="138250"/>
                </a:cubicBezTo>
                <a:close/>
                <a:moveTo>
                  <a:pt x="73585" y="0"/>
                </a:moveTo>
                <a:cubicBezTo>
                  <a:pt x="73345" y="0"/>
                  <a:pt x="73125" y="98"/>
                  <a:pt x="72976" y="346"/>
                </a:cubicBezTo>
                <a:cubicBezTo>
                  <a:pt x="71990" y="1672"/>
                  <a:pt x="70877" y="2896"/>
                  <a:pt x="69839" y="4182"/>
                </a:cubicBezTo>
                <a:cubicBezTo>
                  <a:pt x="68619" y="5627"/>
                  <a:pt x="67646" y="7258"/>
                  <a:pt x="66458" y="8728"/>
                </a:cubicBezTo>
                <a:cubicBezTo>
                  <a:pt x="65657" y="8755"/>
                  <a:pt x="64832" y="8776"/>
                  <a:pt x="64087" y="9096"/>
                </a:cubicBezTo>
                <a:cubicBezTo>
                  <a:pt x="63428" y="9378"/>
                  <a:pt x="62728" y="9523"/>
                  <a:pt x="62049" y="9736"/>
                </a:cubicBezTo>
                <a:cubicBezTo>
                  <a:pt x="60580" y="10354"/>
                  <a:pt x="58983" y="10648"/>
                  <a:pt x="57389" y="10648"/>
                </a:cubicBezTo>
                <a:cubicBezTo>
                  <a:pt x="57166" y="10648"/>
                  <a:pt x="56942" y="10642"/>
                  <a:pt x="56720" y="10631"/>
                </a:cubicBezTo>
                <a:cubicBezTo>
                  <a:pt x="56401" y="10619"/>
                  <a:pt x="56082" y="10614"/>
                  <a:pt x="55764" y="10614"/>
                </a:cubicBezTo>
                <a:cubicBezTo>
                  <a:pt x="53179" y="10614"/>
                  <a:pt x="50608" y="10964"/>
                  <a:pt x="48041" y="11232"/>
                </a:cubicBezTo>
                <a:cubicBezTo>
                  <a:pt x="45640" y="11473"/>
                  <a:pt x="43301" y="12177"/>
                  <a:pt x="41109" y="13173"/>
                </a:cubicBezTo>
                <a:cubicBezTo>
                  <a:pt x="38955" y="14267"/>
                  <a:pt x="36954" y="15645"/>
                  <a:pt x="35041" y="17114"/>
                </a:cubicBezTo>
                <a:cubicBezTo>
                  <a:pt x="32780" y="18973"/>
                  <a:pt x="30561" y="20880"/>
                  <a:pt x="28355" y="22803"/>
                </a:cubicBezTo>
                <a:cubicBezTo>
                  <a:pt x="27379" y="23613"/>
                  <a:pt x="26463" y="24494"/>
                  <a:pt x="25614" y="25436"/>
                </a:cubicBezTo>
                <a:cubicBezTo>
                  <a:pt x="24100" y="27112"/>
                  <a:pt x="23063" y="29139"/>
                  <a:pt x="22248" y="31223"/>
                </a:cubicBezTo>
                <a:cubicBezTo>
                  <a:pt x="21792" y="32588"/>
                  <a:pt x="21251" y="33949"/>
                  <a:pt x="21290" y="35413"/>
                </a:cubicBezTo>
                <a:cubicBezTo>
                  <a:pt x="21341" y="36323"/>
                  <a:pt x="21502" y="37364"/>
                  <a:pt x="22327" y="37906"/>
                </a:cubicBezTo>
                <a:cubicBezTo>
                  <a:pt x="22685" y="38245"/>
                  <a:pt x="23207" y="38156"/>
                  <a:pt x="23658" y="38198"/>
                </a:cubicBezTo>
                <a:cubicBezTo>
                  <a:pt x="24700" y="38069"/>
                  <a:pt x="25701" y="37740"/>
                  <a:pt x="26684" y="37379"/>
                </a:cubicBezTo>
                <a:cubicBezTo>
                  <a:pt x="28379" y="36725"/>
                  <a:pt x="30059" y="36013"/>
                  <a:pt x="31619" y="35070"/>
                </a:cubicBezTo>
                <a:cubicBezTo>
                  <a:pt x="34921" y="33201"/>
                  <a:pt x="38205" y="31297"/>
                  <a:pt x="41493" y="29399"/>
                </a:cubicBezTo>
                <a:cubicBezTo>
                  <a:pt x="44212" y="27813"/>
                  <a:pt x="46719" y="25895"/>
                  <a:pt x="49167" y="23923"/>
                </a:cubicBezTo>
                <a:cubicBezTo>
                  <a:pt x="52652" y="21206"/>
                  <a:pt x="55906" y="18212"/>
                  <a:pt x="59115" y="15182"/>
                </a:cubicBezTo>
                <a:cubicBezTo>
                  <a:pt x="61087" y="13316"/>
                  <a:pt x="62928" y="11171"/>
                  <a:pt x="65459" y="10052"/>
                </a:cubicBezTo>
                <a:lnTo>
                  <a:pt x="65459" y="10052"/>
                </a:lnTo>
                <a:cubicBezTo>
                  <a:pt x="65016" y="10728"/>
                  <a:pt x="64566" y="11399"/>
                  <a:pt x="64063" y="12030"/>
                </a:cubicBezTo>
                <a:cubicBezTo>
                  <a:pt x="62278" y="14294"/>
                  <a:pt x="60492" y="16570"/>
                  <a:pt x="59010" y="19046"/>
                </a:cubicBezTo>
                <a:cubicBezTo>
                  <a:pt x="57996" y="20748"/>
                  <a:pt x="56948" y="22431"/>
                  <a:pt x="55980" y="24159"/>
                </a:cubicBezTo>
                <a:cubicBezTo>
                  <a:pt x="54461" y="27235"/>
                  <a:pt x="52836" y="30266"/>
                  <a:pt x="51445" y="33404"/>
                </a:cubicBezTo>
                <a:cubicBezTo>
                  <a:pt x="51018" y="34399"/>
                  <a:pt x="50022" y="34946"/>
                  <a:pt x="49147" y="35489"/>
                </a:cubicBezTo>
                <a:cubicBezTo>
                  <a:pt x="48169" y="36014"/>
                  <a:pt x="47301" y="36751"/>
                  <a:pt x="46211" y="37044"/>
                </a:cubicBezTo>
                <a:cubicBezTo>
                  <a:pt x="44645" y="37502"/>
                  <a:pt x="43296" y="38515"/>
                  <a:pt x="41665" y="38768"/>
                </a:cubicBezTo>
                <a:cubicBezTo>
                  <a:pt x="38909" y="39304"/>
                  <a:pt x="36447" y="40721"/>
                  <a:pt x="33735" y="41397"/>
                </a:cubicBezTo>
                <a:cubicBezTo>
                  <a:pt x="30672" y="42176"/>
                  <a:pt x="27699" y="43360"/>
                  <a:pt x="25019" y="45043"/>
                </a:cubicBezTo>
                <a:cubicBezTo>
                  <a:pt x="23707" y="45759"/>
                  <a:pt x="22489" y="46636"/>
                  <a:pt x="21393" y="47652"/>
                </a:cubicBezTo>
                <a:cubicBezTo>
                  <a:pt x="21194" y="47859"/>
                  <a:pt x="20993" y="48060"/>
                  <a:pt x="20797" y="48256"/>
                </a:cubicBezTo>
                <a:cubicBezTo>
                  <a:pt x="20577" y="48517"/>
                  <a:pt x="20356" y="48775"/>
                  <a:pt x="20138" y="49026"/>
                </a:cubicBezTo>
                <a:cubicBezTo>
                  <a:pt x="18531" y="51200"/>
                  <a:pt x="17302" y="53815"/>
                  <a:pt x="17421" y="56574"/>
                </a:cubicBezTo>
                <a:cubicBezTo>
                  <a:pt x="17438" y="57841"/>
                  <a:pt x="18030" y="59014"/>
                  <a:pt x="18916" y="59898"/>
                </a:cubicBezTo>
                <a:cubicBezTo>
                  <a:pt x="19279" y="60047"/>
                  <a:pt x="19660" y="60164"/>
                  <a:pt x="20053" y="60164"/>
                </a:cubicBezTo>
                <a:cubicBezTo>
                  <a:pt x="20141" y="60164"/>
                  <a:pt x="20230" y="60158"/>
                  <a:pt x="20320" y="60145"/>
                </a:cubicBezTo>
                <a:cubicBezTo>
                  <a:pt x="22005" y="59657"/>
                  <a:pt x="23478" y="58670"/>
                  <a:pt x="25001" y="57833"/>
                </a:cubicBezTo>
                <a:cubicBezTo>
                  <a:pt x="26333" y="57210"/>
                  <a:pt x="27564" y="56402"/>
                  <a:pt x="28879" y="55745"/>
                </a:cubicBezTo>
                <a:cubicBezTo>
                  <a:pt x="30560" y="54909"/>
                  <a:pt x="32183" y="53940"/>
                  <a:pt x="33691" y="52818"/>
                </a:cubicBezTo>
                <a:cubicBezTo>
                  <a:pt x="36419" y="50825"/>
                  <a:pt x="39122" y="48773"/>
                  <a:pt x="41540" y="46404"/>
                </a:cubicBezTo>
                <a:cubicBezTo>
                  <a:pt x="43500" y="44545"/>
                  <a:pt x="45259" y="42493"/>
                  <a:pt x="46964" y="40401"/>
                </a:cubicBezTo>
                <a:cubicBezTo>
                  <a:pt x="47848" y="39282"/>
                  <a:pt x="48904" y="38300"/>
                  <a:pt x="49740" y="37144"/>
                </a:cubicBezTo>
                <a:cubicBezTo>
                  <a:pt x="49782" y="37100"/>
                  <a:pt x="49808" y="37081"/>
                  <a:pt x="49821" y="37081"/>
                </a:cubicBezTo>
                <a:cubicBezTo>
                  <a:pt x="49890" y="37081"/>
                  <a:pt x="49639" y="37572"/>
                  <a:pt x="49631" y="37572"/>
                </a:cubicBezTo>
                <a:cubicBezTo>
                  <a:pt x="49630" y="37572"/>
                  <a:pt x="49632" y="37568"/>
                  <a:pt x="49636" y="37558"/>
                </a:cubicBezTo>
                <a:lnTo>
                  <a:pt x="49636" y="37558"/>
                </a:lnTo>
                <a:cubicBezTo>
                  <a:pt x="47755" y="41818"/>
                  <a:pt x="46041" y="46149"/>
                  <a:pt x="44275" y="50457"/>
                </a:cubicBezTo>
                <a:cubicBezTo>
                  <a:pt x="43861" y="51756"/>
                  <a:pt x="42964" y="52818"/>
                  <a:pt x="42239" y="53949"/>
                </a:cubicBezTo>
                <a:cubicBezTo>
                  <a:pt x="40981" y="55609"/>
                  <a:pt x="39959" y="57449"/>
                  <a:pt x="38487" y="58937"/>
                </a:cubicBezTo>
                <a:cubicBezTo>
                  <a:pt x="36550" y="61148"/>
                  <a:pt x="34035" y="62715"/>
                  <a:pt x="31607" y="64319"/>
                </a:cubicBezTo>
                <a:cubicBezTo>
                  <a:pt x="30711" y="64914"/>
                  <a:pt x="29921" y="65646"/>
                  <a:pt x="29058" y="66274"/>
                </a:cubicBezTo>
                <a:cubicBezTo>
                  <a:pt x="28534" y="66081"/>
                  <a:pt x="28038" y="65787"/>
                  <a:pt x="27475" y="65744"/>
                </a:cubicBezTo>
                <a:cubicBezTo>
                  <a:pt x="26582" y="65771"/>
                  <a:pt x="25774" y="66221"/>
                  <a:pt x="25112" y="66789"/>
                </a:cubicBezTo>
                <a:cubicBezTo>
                  <a:pt x="24873" y="67272"/>
                  <a:pt x="24716" y="67783"/>
                  <a:pt x="24606" y="68304"/>
                </a:cubicBezTo>
                <a:cubicBezTo>
                  <a:pt x="24679" y="69101"/>
                  <a:pt x="25354" y="69575"/>
                  <a:pt x="25832" y="70138"/>
                </a:cubicBezTo>
                <a:cubicBezTo>
                  <a:pt x="26258" y="70351"/>
                  <a:pt x="26709" y="70507"/>
                  <a:pt x="27174" y="70601"/>
                </a:cubicBezTo>
                <a:cubicBezTo>
                  <a:pt x="28500" y="70136"/>
                  <a:pt x="29761" y="69003"/>
                  <a:pt x="29626" y="67479"/>
                </a:cubicBezTo>
                <a:cubicBezTo>
                  <a:pt x="29563" y="67270"/>
                  <a:pt x="29502" y="67062"/>
                  <a:pt x="29443" y="66850"/>
                </a:cubicBezTo>
                <a:cubicBezTo>
                  <a:pt x="30387" y="65996"/>
                  <a:pt x="31473" y="65287"/>
                  <a:pt x="32625" y="64742"/>
                </a:cubicBezTo>
                <a:cubicBezTo>
                  <a:pt x="33861" y="64137"/>
                  <a:pt x="35042" y="63432"/>
                  <a:pt x="36211" y="62707"/>
                </a:cubicBezTo>
                <a:cubicBezTo>
                  <a:pt x="37854" y="61724"/>
                  <a:pt x="39220" y="60345"/>
                  <a:pt x="40428" y="58876"/>
                </a:cubicBezTo>
                <a:cubicBezTo>
                  <a:pt x="41090" y="58112"/>
                  <a:pt x="41491" y="57176"/>
                  <a:pt x="42016" y="56321"/>
                </a:cubicBezTo>
                <a:lnTo>
                  <a:pt x="42016" y="56321"/>
                </a:lnTo>
                <a:cubicBezTo>
                  <a:pt x="41963" y="56969"/>
                  <a:pt x="41490" y="57443"/>
                  <a:pt x="41285" y="58032"/>
                </a:cubicBezTo>
                <a:cubicBezTo>
                  <a:pt x="39851" y="61651"/>
                  <a:pt x="38713" y="65378"/>
                  <a:pt x="37464" y="69064"/>
                </a:cubicBezTo>
                <a:cubicBezTo>
                  <a:pt x="36770" y="71217"/>
                  <a:pt x="35975" y="73338"/>
                  <a:pt x="35396" y="75524"/>
                </a:cubicBezTo>
                <a:cubicBezTo>
                  <a:pt x="35179" y="76126"/>
                  <a:pt x="35036" y="76801"/>
                  <a:pt x="34562" y="77257"/>
                </a:cubicBezTo>
                <a:cubicBezTo>
                  <a:pt x="34196" y="77611"/>
                  <a:pt x="33939" y="78101"/>
                  <a:pt x="33429" y="78262"/>
                </a:cubicBezTo>
                <a:cubicBezTo>
                  <a:pt x="31941" y="78991"/>
                  <a:pt x="30280" y="79129"/>
                  <a:pt x="28703" y="79548"/>
                </a:cubicBezTo>
                <a:cubicBezTo>
                  <a:pt x="26629" y="80034"/>
                  <a:pt x="24626" y="80781"/>
                  <a:pt x="22533" y="81183"/>
                </a:cubicBezTo>
                <a:cubicBezTo>
                  <a:pt x="20875" y="81480"/>
                  <a:pt x="19219" y="81835"/>
                  <a:pt x="17648" y="82458"/>
                </a:cubicBezTo>
                <a:cubicBezTo>
                  <a:pt x="15990" y="83201"/>
                  <a:pt x="14286" y="83861"/>
                  <a:pt x="12748" y="84841"/>
                </a:cubicBezTo>
                <a:cubicBezTo>
                  <a:pt x="11220" y="85647"/>
                  <a:pt x="9805" y="86671"/>
                  <a:pt x="8590" y="87902"/>
                </a:cubicBezTo>
                <a:cubicBezTo>
                  <a:pt x="8389" y="88106"/>
                  <a:pt x="8191" y="88307"/>
                  <a:pt x="7997" y="88507"/>
                </a:cubicBezTo>
                <a:cubicBezTo>
                  <a:pt x="7680" y="88862"/>
                  <a:pt x="7356" y="89211"/>
                  <a:pt x="7034" y="89555"/>
                </a:cubicBezTo>
                <a:cubicBezTo>
                  <a:pt x="6722" y="89924"/>
                  <a:pt x="6407" y="90288"/>
                  <a:pt x="6086" y="90642"/>
                </a:cubicBezTo>
                <a:cubicBezTo>
                  <a:pt x="4842" y="92284"/>
                  <a:pt x="3264" y="93997"/>
                  <a:pt x="3215" y="96163"/>
                </a:cubicBezTo>
                <a:cubicBezTo>
                  <a:pt x="3668" y="97582"/>
                  <a:pt x="5082" y="98499"/>
                  <a:pt x="6526" y="98499"/>
                </a:cubicBezTo>
                <a:cubicBezTo>
                  <a:pt x="6875" y="98499"/>
                  <a:pt x="7227" y="98445"/>
                  <a:pt x="7567" y="98332"/>
                </a:cubicBezTo>
                <a:cubicBezTo>
                  <a:pt x="9340" y="97854"/>
                  <a:pt x="11033" y="97146"/>
                  <a:pt x="12727" y="96447"/>
                </a:cubicBezTo>
                <a:cubicBezTo>
                  <a:pt x="15811" y="94956"/>
                  <a:pt x="18880" y="93418"/>
                  <a:pt x="21762" y="91557"/>
                </a:cubicBezTo>
                <a:cubicBezTo>
                  <a:pt x="23292" y="90547"/>
                  <a:pt x="24619" y="89274"/>
                  <a:pt x="25943" y="88013"/>
                </a:cubicBezTo>
                <a:cubicBezTo>
                  <a:pt x="27315" y="86682"/>
                  <a:pt x="28750" y="85418"/>
                  <a:pt x="30076" y="84039"/>
                </a:cubicBezTo>
                <a:cubicBezTo>
                  <a:pt x="31222" y="82889"/>
                  <a:pt x="32154" y="81556"/>
                  <a:pt x="33096" y="80239"/>
                </a:cubicBezTo>
                <a:cubicBezTo>
                  <a:pt x="33521" y="79608"/>
                  <a:pt x="34102" y="79078"/>
                  <a:pt x="34415" y="78372"/>
                </a:cubicBezTo>
                <a:lnTo>
                  <a:pt x="34551" y="78412"/>
                </a:lnTo>
                <a:cubicBezTo>
                  <a:pt x="34135" y="79732"/>
                  <a:pt x="33616" y="81020"/>
                  <a:pt x="33305" y="82370"/>
                </a:cubicBezTo>
                <a:cubicBezTo>
                  <a:pt x="32511" y="85086"/>
                  <a:pt x="31636" y="87774"/>
                  <a:pt x="30915" y="90507"/>
                </a:cubicBezTo>
                <a:cubicBezTo>
                  <a:pt x="30261" y="92287"/>
                  <a:pt x="29949" y="94165"/>
                  <a:pt x="29302" y="95942"/>
                </a:cubicBezTo>
                <a:cubicBezTo>
                  <a:pt x="28779" y="97655"/>
                  <a:pt x="28651" y="99604"/>
                  <a:pt x="27381" y="100977"/>
                </a:cubicBezTo>
                <a:cubicBezTo>
                  <a:pt x="25388" y="102803"/>
                  <a:pt x="22660" y="103317"/>
                  <a:pt x="20219" y="104267"/>
                </a:cubicBezTo>
                <a:cubicBezTo>
                  <a:pt x="19414" y="104653"/>
                  <a:pt x="18557" y="104764"/>
                  <a:pt x="17688" y="104764"/>
                </a:cubicBezTo>
                <a:cubicBezTo>
                  <a:pt x="16766" y="104764"/>
                  <a:pt x="15830" y="104639"/>
                  <a:pt x="14927" y="104579"/>
                </a:cubicBezTo>
                <a:cubicBezTo>
                  <a:pt x="14339" y="104506"/>
                  <a:pt x="13749" y="104470"/>
                  <a:pt x="13160" y="104470"/>
                </a:cubicBezTo>
                <a:cubicBezTo>
                  <a:pt x="10944" y="104470"/>
                  <a:pt x="8736" y="104969"/>
                  <a:pt x="6685" y="105803"/>
                </a:cubicBezTo>
                <a:cubicBezTo>
                  <a:pt x="5123" y="106518"/>
                  <a:pt x="3523" y="107316"/>
                  <a:pt x="2445" y="108700"/>
                </a:cubicBezTo>
                <a:cubicBezTo>
                  <a:pt x="1683" y="109852"/>
                  <a:pt x="1036" y="111093"/>
                  <a:pt x="574" y="112392"/>
                </a:cubicBezTo>
                <a:cubicBezTo>
                  <a:pt x="250" y="113147"/>
                  <a:pt x="332" y="113997"/>
                  <a:pt x="0" y="114751"/>
                </a:cubicBezTo>
                <a:cubicBezTo>
                  <a:pt x="142" y="115214"/>
                  <a:pt x="148" y="115702"/>
                  <a:pt x="147" y="116183"/>
                </a:cubicBezTo>
                <a:cubicBezTo>
                  <a:pt x="373" y="117702"/>
                  <a:pt x="1007" y="119156"/>
                  <a:pt x="1930" y="120378"/>
                </a:cubicBezTo>
                <a:cubicBezTo>
                  <a:pt x="2402" y="120814"/>
                  <a:pt x="3037" y="121057"/>
                  <a:pt x="3680" y="121057"/>
                </a:cubicBezTo>
                <a:cubicBezTo>
                  <a:pt x="3736" y="121057"/>
                  <a:pt x="3793" y="121055"/>
                  <a:pt x="3850" y="121051"/>
                </a:cubicBezTo>
                <a:cubicBezTo>
                  <a:pt x="5253" y="121008"/>
                  <a:pt x="6689" y="120926"/>
                  <a:pt x="8009" y="120402"/>
                </a:cubicBezTo>
                <a:cubicBezTo>
                  <a:pt x="9604" y="119758"/>
                  <a:pt x="10945" y="118649"/>
                  <a:pt x="12319" y="117636"/>
                </a:cubicBezTo>
                <a:cubicBezTo>
                  <a:pt x="14788" y="115718"/>
                  <a:pt x="17229" y="113760"/>
                  <a:pt x="19603" y="111717"/>
                </a:cubicBezTo>
                <a:cubicBezTo>
                  <a:pt x="22765" y="108976"/>
                  <a:pt x="25593" y="105819"/>
                  <a:pt x="27735" y="102215"/>
                </a:cubicBezTo>
                <a:lnTo>
                  <a:pt x="27735" y="102215"/>
                </a:lnTo>
                <a:cubicBezTo>
                  <a:pt x="27481" y="102909"/>
                  <a:pt x="27289" y="103622"/>
                  <a:pt x="27098" y="104332"/>
                </a:cubicBezTo>
                <a:cubicBezTo>
                  <a:pt x="26276" y="107839"/>
                  <a:pt x="25525" y="111363"/>
                  <a:pt x="24776" y="114887"/>
                </a:cubicBezTo>
                <a:cubicBezTo>
                  <a:pt x="24479" y="115459"/>
                  <a:pt x="24108" y="115990"/>
                  <a:pt x="23814" y="116561"/>
                </a:cubicBezTo>
                <a:cubicBezTo>
                  <a:pt x="23091" y="117828"/>
                  <a:pt x="22759" y="119263"/>
                  <a:pt x="22109" y="120562"/>
                </a:cubicBezTo>
                <a:cubicBezTo>
                  <a:pt x="21711" y="121818"/>
                  <a:pt x="21157" y="123036"/>
                  <a:pt x="20997" y="124351"/>
                </a:cubicBezTo>
                <a:cubicBezTo>
                  <a:pt x="20239" y="127969"/>
                  <a:pt x="19398" y="131636"/>
                  <a:pt x="19589" y="135360"/>
                </a:cubicBezTo>
                <a:cubicBezTo>
                  <a:pt x="19699" y="137199"/>
                  <a:pt x="20195" y="138985"/>
                  <a:pt x="20801" y="140714"/>
                </a:cubicBezTo>
                <a:cubicBezTo>
                  <a:pt x="21338" y="141980"/>
                  <a:pt x="21871" y="143296"/>
                  <a:pt x="22821" y="144317"/>
                </a:cubicBezTo>
                <a:cubicBezTo>
                  <a:pt x="22957" y="144454"/>
                  <a:pt x="23098" y="144589"/>
                  <a:pt x="23246" y="144719"/>
                </a:cubicBezTo>
                <a:cubicBezTo>
                  <a:pt x="23410" y="144847"/>
                  <a:pt x="23569" y="144982"/>
                  <a:pt x="23724" y="145126"/>
                </a:cubicBezTo>
                <a:cubicBezTo>
                  <a:pt x="24338" y="145349"/>
                  <a:pt x="24965" y="145537"/>
                  <a:pt x="25586" y="145750"/>
                </a:cubicBezTo>
                <a:cubicBezTo>
                  <a:pt x="26675" y="145700"/>
                  <a:pt x="27606" y="145022"/>
                  <a:pt x="28295" y="144221"/>
                </a:cubicBezTo>
                <a:cubicBezTo>
                  <a:pt x="28712" y="143634"/>
                  <a:pt x="29169" y="143060"/>
                  <a:pt x="29378" y="142356"/>
                </a:cubicBezTo>
                <a:lnTo>
                  <a:pt x="29576" y="142245"/>
                </a:lnTo>
                <a:cubicBezTo>
                  <a:pt x="29710" y="141578"/>
                  <a:pt x="29821" y="140904"/>
                  <a:pt x="30047" y="140257"/>
                </a:cubicBezTo>
                <a:cubicBezTo>
                  <a:pt x="30395" y="138642"/>
                  <a:pt x="30177" y="136985"/>
                  <a:pt x="30042" y="135357"/>
                </a:cubicBezTo>
                <a:cubicBezTo>
                  <a:pt x="28998" y="130744"/>
                  <a:pt x="27879" y="126142"/>
                  <a:pt x="26554" y="121598"/>
                </a:cubicBezTo>
                <a:cubicBezTo>
                  <a:pt x="26138" y="120179"/>
                  <a:pt x="25840" y="118726"/>
                  <a:pt x="25740" y="117251"/>
                </a:cubicBezTo>
                <a:cubicBezTo>
                  <a:pt x="25712" y="116208"/>
                  <a:pt x="25500" y="115145"/>
                  <a:pt x="25790" y="114119"/>
                </a:cubicBezTo>
                <a:cubicBezTo>
                  <a:pt x="26719" y="109706"/>
                  <a:pt x="27702" y="105305"/>
                  <a:pt x="28836" y="100942"/>
                </a:cubicBezTo>
                <a:cubicBezTo>
                  <a:pt x="29352" y="99517"/>
                  <a:pt x="29543" y="97995"/>
                  <a:pt x="30089" y="96576"/>
                </a:cubicBezTo>
                <a:cubicBezTo>
                  <a:pt x="30740" y="94884"/>
                  <a:pt x="30939" y="93040"/>
                  <a:pt x="31695" y="91389"/>
                </a:cubicBezTo>
                <a:lnTo>
                  <a:pt x="31695" y="91389"/>
                </a:lnTo>
                <a:cubicBezTo>
                  <a:pt x="31608" y="92069"/>
                  <a:pt x="31629" y="92754"/>
                  <a:pt x="31639" y="93437"/>
                </a:cubicBezTo>
                <a:cubicBezTo>
                  <a:pt x="31674" y="95379"/>
                  <a:pt x="31295" y="97317"/>
                  <a:pt x="31515" y="99257"/>
                </a:cubicBezTo>
                <a:cubicBezTo>
                  <a:pt x="31685" y="100738"/>
                  <a:pt x="31815" y="102225"/>
                  <a:pt x="31921" y="103712"/>
                </a:cubicBezTo>
                <a:cubicBezTo>
                  <a:pt x="32008" y="104956"/>
                  <a:pt x="32284" y="106185"/>
                  <a:pt x="32767" y="107336"/>
                </a:cubicBezTo>
                <a:cubicBezTo>
                  <a:pt x="33212" y="108445"/>
                  <a:pt x="33339" y="109639"/>
                  <a:pt x="33611" y="110792"/>
                </a:cubicBezTo>
                <a:cubicBezTo>
                  <a:pt x="33795" y="111676"/>
                  <a:pt x="34190" y="112491"/>
                  <a:pt x="34437" y="113354"/>
                </a:cubicBezTo>
                <a:cubicBezTo>
                  <a:pt x="34729" y="114298"/>
                  <a:pt x="34857" y="115294"/>
                  <a:pt x="35293" y="116187"/>
                </a:cubicBezTo>
                <a:cubicBezTo>
                  <a:pt x="35551" y="116741"/>
                  <a:pt x="35703" y="117334"/>
                  <a:pt x="35889" y="117913"/>
                </a:cubicBezTo>
                <a:cubicBezTo>
                  <a:pt x="35739" y="117972"/>
                  <a:pt x="35593" y="118028"/>
                  <a:pt x="35452" y="118082"/>
                </a:cubicBezTo>
                <a:cubicBezTo>
                  <a:pt x="35027" y="118631"/>
                  <a:pt x="34735" y="119287"/>
                  <a:pt x="34813" y="119992"/>
                </a:cubicBezTo>
                <a:cubicBezTo>
                  <a:pt x="34917" y="120485"/>
                  <a:pt x="35102" y="120956"/>
                  <a:pt x="35360" y="121388"/>
                </a:cubicBezTo>
                <a:cubicBezTo>
                  <a:pt x="35929" y="121609"/>
                  <a:pt x="36474" y="121913"/>
                  <a:pt x="37090" y="121996"/>
                </a:cubicBezTo>
                <a:cubicBezTo>
                  <a:pt x="37542" y="121667"/>
                  <a:pt x="38005" y="121351"/>
                  <a:pt x="38425" y="120976"/>
                </a:cubicBezTo>
                <a:cubicBezTo>
                  <a:pt x="38607" y="120655"/>
                  <a:pt x="38818" y="120350"/>
                  <a:pt x="38985" y="120017"/>
                </a:cubicBezTo>
                <a:cubicBezTo>
                  <a:pt x="38979" y="119148"/>
                  <a:pt x="38645" y="118280"/>
                  <a:pt x="38120" y="117596"/>
                </a:cubicBezTo>
                <a:cubicBezTo>
                  <a:pt x="37835" y="117360"/>
                  <a:pt x="37502" y="117295"/>
                  <a:pt x="37159" y="117295"/>
                </a:cubicBezTo>
                <a:cubicBezTo>
                  <a:pt x="36900" y="117295"/>
                  <a:pt x="36637" y="117332"/>
                  <a:pt x="36385" y="117361"/>
                </a:cubicBezTo>
                <a:cubicBezTo>
                  <a:pt x="36253" y="116955"/>
                  <a:pt x="36151" y="116537"/>
                  <a:pt x="35964" y="116153"/>
                </a:cubicBezTo>
                <a:cubicBezTo>
                  <a:pt x="35530" y="115312"/>
                  <a:pt x="35373" y="114369"/>
                  <a:pt x="35117" y="113468"/>
                </a:cubicBezTo>
                <a:cubicBezTo>
                  <a:pt x="34915" y="112626"/>
                  <a:pt x="34552" y="111837"/>
                  <a:pt x="34303" y="111010"/>
                </a:cubicBezTo>
                <a:cubicBezTo>
                  <a:pt x="34201" y="110567"/>
                  <a:pt x="34104" y="110121"/>
                  <a:pt x="34023" y="109672"/>
                </a:cubicBezTo>
                <a:cubicBezTo>
                  <a:pt x="33864" y="108640"/>
                  <a:pt x="33616" y="107626"/>
                  <a:pt x="33254" y="106647"/>
                </a:cubicBezTo>
                <a:cubicBezTo>
                  <a:pt x="32698" y="105124"/>
                  <a:pt x="32863" y="103482"/>
                  <a:pt x="32680" y="101903"/>
                </a:cubicBezTo>
                <a:lnTo>
                  <a:pt x="32680" y="101903"/>
                </a:lnTo>
                <a:cubicBezTo>
                  <a:pt x="32841" y="101975"/>
                  <a:pt x="32813" y="102178"/>
                  <a:pt x="32881" y="102314"/>
                </a:cubicBezTo>
                <a:cubicBezTo>
                  <a:pt x="33870" y="103990"/>
                  <a:pt x="35376" y="105263"/>
                  <a:pt x="36967" y="106347"/>
                </a:cubicBezTo>
                <a:cubicBezTo>
                  <a:pt x="37879" y="107123"/>
                  <a:pt x="39161" y="107244"/>
                  <a:pt x="40001" y="108130"/>
                </a:cubicBezTo>
                <a:cubicBezTo>
                  <a:pt x="39729" y="108371"/>
                  <a:pt x="39454" y="108601"/>
                  <a:pt x="39147" y="108783"/>
                </a:cubicBezTo>
                <a:cubicBezTo>
                  <a:pt x="38426" y="109359"/>
                  <a:pt x="38672" y="110369"/>
                  <a:pt x="39239" y="110953"/>
                </a:cubicBezTo>
                <a:cubicBezTo>
                  <a:pt x="39761" y="111397"/>
                  <a:pt x="40374" y="111754"/>
                  <a:pt x="41082" y="111775"/>
                </a:cubicBezTo>
                <a:cubicBezTo>
                  <a:pt x="41604" y="111634"/>
                  <a:pt x="42216" y="111611"/>
                  <a:pt x="42622" y="111197"/>
                </a:cubicBezTo>
                <a:cubicBezTo>
                  <a:pt x="43357" y="110314"/>
                  <a:pt x="43451" y="108868"/>
                  <a:pt x="42537" y="108067"/>
                </a:cubicBezTo>
                <a:cubicBezTo>
                  <a:pt x="42230" y="107749"/>
                  <a:pt x="41814" y="107630"/>
                  <a:pt x="41390" y="107630"/>
                </a:cubicBezTo>
                <a:cubicBezTo>
                  <a:pt x="41091" y="107630"/>
                  <a:pt x="40789" y="107688"/>
                  <a:pt x="40517" y="107778"/>
                </a:cubicBezTo>
                <a:cubicBezTo>
                  <a:pt x="40160" y="107432"/>
                  <a:pt x="39865" y="106986"/>
                  <a:pt x="39384" y="106808"/>
                </a:cubicBezTo>
                <a:cubicBezTo>
                  <a:pt x="37785" y="106094"/>
                  <a:pt x="36498" y="104863"/>
                  <a:pt x="35221" y="103698"/>
                </a:cubicBezTo>
                <a:cubicBezTo>
                  <a:pt x="34095" y="102455"/>
                  <a:pt x="33007" y="101061"/>
                  <a:pt x="32600" y="99403"/>
                </a:cubicBezTo>
                <a:cubicBezTo>
                  <a:pt x="32257" y="97383"/>
                  <a:pt x="32669" y="95333"/>
                  <a:pt x="32510" y="93301"/>
                </a:cubicBezTo>
                <a:cubicBezTo>
                  <a:pt x="32394" y="92030"/>
                  <a:pt x="32441" y="90750"/>
                  <a:pt x="32304" y="89481"/>
                </a:cubicBezTo>
                <a:cubicBezTo>
                  <a:pt x="32413" y="88508"/>
                  <a:pt x="32817" y="87607"/>
                  <a:pt x="33085" y="86673"/>
                </a:cubicBezTo>
                <a:cubicBezTo>
                  <a:pt x="33615" y="84407"/>
                  <a:pt x="34574" y="82269"/>
                  <a:pt x="35142" y="80010"/>
                </a:cubicBezTo>
                <a:cubicBezTo>
                  <a:pt x="35580" y="78565"/>
                  <a:pt x="36167" y="77163"/>
                  <a:pt x="36465" y="75676"/>
                </a:cubicBezTo>
                <a:cubicBezTo>
                  <a:pt x="37787" y="71666"/>
                  <a:pt x="39112" y="67655"/>
                  <a:pt x="40473" y="63659"/>
                </a:cubicBezTo>
                <a:cubicBezTo>
                  <a:pt x="40575" y="63508"/>
                  <a:pt x="40571" y="63110"/>
                  <a:pt x="40777" y="63073"/>
                </a:cubicBezTo>
                <a:lnTo>
                  <a:pt x="40777" y="63073"/>
                </a:lnTo>
                <a:cubicBezTo>
                  <a:pt x="40701" y="63498"/>
                  <a:pt x="40506" y="63907"/>
                  <a:pt x="40559" y="64343"/>
                </a:cubicBezTo>
                <a:cubicBezTo>
                  <a:pt x="40645" y="65874"/>
                  <a:pt x="40685" y="67405"/>
                  <a:pt x="40706" y="68936"/>
                </a:cubicBezTo>
                <a:cubicBezTo>
                  <a:pt x="40629" y="72567"/>
                  <a:pt x="41526" y="76204"/>
                  <a:pt x="40920" y="79823"/>
                </a:cubicBezTo>
                <a:cubicBezTo>
                  <a:pt x="40667" y="81787"/>
                  <a:pt x="40531" y="83764"/>
                  <a:pt x="40430" y="85741"/>
                </a:cubicBezTo>
                <a:cubicBezTo>
                  <a:pt x="40341" y="87628"/>
                  <a:pt x="40737" y="89491"/>
                  <a:pt x="41211" y="91305"/>
                </a:cubicBezTo>
                <a:cubicBezTo>
                  <a:pt x="41886" y="93731"/>
                  <a:pt x="42405" y="96222"/>
                  <a:pt x="43514" y="98499"/>
                </a:cubicBezTo>
                <a:cubicBezTo>
                  <a:pt x="44324" y="100135"/>
                  <a:pt x="45227" y="101739"/>
                  <a:pt x="46326" y="103201"/>
                </a:cubicBezTo>
                <a:cubicBezTo>
                  <a:pt x="47232" y="104369"/>
                  <a:pt x="48238" y="105681"/>
                  <a:pt x="49767" y="106002"/>
                </a:cubicBezTo>
                <a:cubicBezTo>
                  <a:pt x="49911" y="106042"/>
                  <a:pt x="50053" y="106058"/>
                  <a:pt x="50195" y="106058"/>
                </a:cubicBezTo>
                <a:cubicBezTo>
                  <a:pt x="50687" y="106058"/>
                  <a:pt x="51169" y="105857"/>
                  <a:pt x="51637" y="105705"/>
                </a:cubicBezTo>
                <a:cubicBezTo>
                  <a:pt x="52351" y="105287"/>
                  <a:pt x="52943" y="104712"/>
                  <a:pt x="53555" y="104160"/>
                </a:cubicBezTo>
                <a:cubicBezTo>
                  <a:pt x="53929" y="103434"/>
                  <a:pt x="54483" y="102808"/>
                  <a:pt x="54739" y="102019"/>
                </a:cubicBezTo>
                <a:cubicBezTo>
                  <a:pt x="55317" y="100713"/>
                  <a:pt x="55533" y="99264"/>
                  <a:pt x="55336" y="97849"/>
                </a:cubicBezTo>
                <a:cubicBezTo>
                  <a:pt x="54925" y="94840"/>
                  <a:pt x="53891" y="91939"/>
                  <a:pt x="52475" y="89262"/>
                </a:cubicBezTo>
                <a:cubicBezTo>
                  <a:pt x="51759" y="87927"/>
                  <a:pt x="51196" y="86522"/>
                  <a:pt x="50567" y="85146"/>
                </a:cubicBezTo>
                <a:cubicBezTo>
                  <a:pt x="48252" y="79368"/>
                  <a:pt x="45060" y="73933"/>
                  <a:pt x="43340" y="67919"/>
                </a:cubicBezTo>
                <a:cubicBezTo>
                  <a:pt x="42387" y="64407"/>
                  <a:pt x="42645" y="60727"/>
                  <a:pt x="42958" y="57151"/>
                </a:cubicBezTo>
                <a:cubicBezTo>
                  <a:pt x="45258" y="51222"/>
                  <a:pt x="47730" y="45362"/>
                  <a:pt x="50155" y="39486"/>
                </a:cubicBezTo>
                <a:cubicBezTo>
                  <a:pt x="50335" y="39012"/>
                  <a:pt x="50706" y="38581"/>
                  <a:pt x="50650" y="38041"/>
                </a:cubicBezTo>
                <a:lnTo>
                  <a:pt x="50650" y="38041"/>
                </a:lnTo>
                <a:cubicBezTo>
                  <a:pt x="50971" y="38247"/>
                  <a:pt x="50745" y="38616"/>
                  <a:pt x="50696" y="38898"/>
                </a:cubicBezTo>
                <a:cubicBezTo>
                  <a:pt x="50418" y="40755"/>
                  <a:pt x="50811" y="42613"/>
                  <a:pt x="50778" y="44474"/>
                </a:cubicBezTo>
                <a:cubicBezTo>
                  <a:pt x="50813" y="45610"/>
                  <a:pt x="51169" y="46702"/>
                  <a:pt x="51247" y="47833"/>
                </a:cubicBezTo>
                <a:cubicBezTo>
                  <a:pt x="51358" y="49408"/>
                  <a:pt x="51209" y="50990"/>
                  <a:pt x="51257" y="52568"/>
                </a:cubicBezTo>
                <a:cubicBezTo>
                  <a:pt x="51283" y="54377"/>
                  <a:pt x="51509" y="56174"/>
                  <a:pt x="51532" y="57982"/>
                </a:cubicBezTo>
                <a:cubicBezTo>
                  <a:pt x="51594" y="60229"/>
                  <a:pt x="51696" y="62476"/>
                  <a:pt x="51776" y="64723"/>
                </a:cubicBezTo>
                <a:cubicBezTo>
                  <a:pt x="51837" y="66454"/>
                  <a:pt x="52035" y="68191"/>
                  <a:pt x="52523" y="69857"/>
                </a:cubicBezTo>
                <a:cubicBezTo>
                  <a:pt x="53209" y="72077"/>
                  <a:pt x="54205" y="74285"/>
                  <a:pt x="55869" y="75950"/>
                </a:cubicBezTo>
                <a:cubicBezTo>
                  <a:pt x="57055" y="76929"/>
                  <a:pt x="58321" y="77927"/>
                  <a:pt x="59848" y="78293"/>
                </a:cubicBezTo>
                <a:cubicBezTo>
                  <a:pt x="60010" y="78320"/>
                  <a:pt x="60171" y="78333"/>
                  <a:pt x="60330" y="78333"/>
                </a:cubicBezTo>
                <a:cubicBezTo>
                  <a:pt x="61330" y="78333"/>
                  <a:pt x="62271" y="77827"/>
                  <a:pt x="62975" y="77122"/>
                </a:cubicBezTo>
                <a:cubicBezTo>
                  <a:pt x="63416" y="76508"/>
                  <a:pt x="63887" y="75885"/>
                  <a:pt x="64054" y="75129"/>
                </a:cubicBezTo>
                <a:cubicBezTo>
                  <a:pt x="64253" y="74086"/>
                  <a:pt x="64419" y="73031"/>
                  <a:pt x="64430" y="71965"/>
                </a:cubicBezTo>
                <a:cubicBezTo>
                  <a:pt x="64475" y="69625"/>
                  <a:pt x="64388" y="67246"/>
                  <a:pt x="63735" y="64981"/>
                </a:cubicBezTo>
                <a:cubicBezTo>
                  <a:pt x="62992" y="62411"/>
                  <a:pt x="61676" y="60068"/>
                  <a:pt x="60610" y="57627"/>
                </a:cubicBezTo>
                <a:cubicBezTo>
                  <a:pt x="59399" y="55329"/>
                  <a:pt x="58737" y="52803"/>
                  <a:pt x="57849" y="50372"/>
                </a:cubicBezTo>
                <a:cubicBezTo>
                  <a:pt x="57062" y="48230"/>
                  <a:pt x="56286" y="46082"/>
                  <a:pt x="55433" y="43966"/>
                </a:cubicBezTo>
                <a:cubicBezTo>
                  <a:pt x="54303" y="41167"/>
                  <a:pt x="53036" y="38404"/>
                  <a:pt x="52294" y="35465"/>
                </a:cubicBezTo>
                <a:cubicBezTo>
                  <a:pt x="52062" y="34874"/>
                  <a:pt x="52446" y="34294"/>
                  <a:pt x="52662" y="33756"/>
                </a:cubicBezTo>
                <a:cubicBezTo>
                  <a:pt x="54187" y="30477"/>
                  <a:pt x="55822" y="27254"/>
                  <a:pt x="57567" y="24089"/>
                </a:cubicBezTo>
                <a:cubicBezTo>
                  <a:pt x="58810" y="21841"/>
                  <a:pt x="60079" y="19600"/>
                  <a:pt x="61532" y="17480"/>
                </a:cubicBezTo>
                <a:cubicBezTo>
                  <a:pt x="62958" y="15340"/>
                  <a:pt x="64639" y="13389"/>
                  <a:pt x="66161" y="11323"/>
                </a:cubicBezTo>
                <a:lnTo>
                  <a:pt x="66161" y="11323"/>
                </a:lnTo>
                <a:cubicBezTo>
                  <a:pt x="66094" y="11647"/>
                  <a:pt x="65964" y="11957"/>
                  <a:pt x="65763" y="12208"/>
                </a:cubicBezTo>
                <a:cubicBezTo>
                  <a:pt x="65074" y="13463"/>
                  <a:pt x="64765" y="14871"/>
                  <a:pt x="64273" y="16204"/>
                </a:cubicBezTo>
                <a:cubicBezTo>
                  <a:pt x="63332" y="18880"/>
                  <a:pt x="63222" y="21747"/>
                  <a:pt x="63261" y="24558"/>
                </a:cubicBezTo>
                <a:cubicBezTo>
                  <a:pt x="63309" y="27417"/>
                  <a:pt x="63354" y="30276"/>
                  <a:pt x="63380" y="33135"/>
                </a:cubicBezTo>
                <a:cubicBezTo>
                  <a:pt x="63453" y="34454"/>
                  <a:pt x="63359" y="35826"/>
                  <a:pt x="63933" y="37056"/>
                </a:cubicBezTo>
                <a:cubicBezTo>
                  <a:pt x="64187" y="38278"/>
                  <a:pt x="64393" y="39517"/>
                  <a:pt x="64585" y="40751"/>
                </a:cubicBezTo>
                <a:cubicBezTo>
                  <a:pt x="64405" y="40912"/>
                  <a:pt x="64228" y="41068"/>
                  <a:pt x="64052" y="41218"/>
                </a:cubicBezTo>
                <a:cubicBezTo>
                  <a:pt x="63801" y="41614"/>
                  <a:pt x="63452" y="41997"/>
                  <a:pt x="63440" y="42487"/>
                </a:cubicBezTo>
                <a:cubicBezTo>
                  <a:pt x="63407" y="43455"/>
                  <a:pt x="63276" y="44463"/>
                  <a:pt x="63640" y="45386"/>
                </a:cubicBezTo>
                <a:cubicBezTo>
                  <a:pt x="63905" y="45978"/>
                  <a:pt x="64394" y="46483"/>
                  <a:pt x="64996" y="46741"/>
                </a:cubicBezTo>
                <a:cubicBezTo>
                  <a:pt x="65229" y="46819"/>
                  <a:pt x="65474" y="46856"/>
                  <a:pt x="65721" y="46856"/>
                </a:cubicBezTo>
                <a:cubicBezTo>
                  <a:pt x="67118" y="46856"/>
                  <a:pt x="68589" y="45684"/>
                  <a:pt x="68367" y="44209"/>
                </a:cubicBezTo>
                <a:cubicBezTo>
                  <a:pt x="68326" y="43058"/>
                  <a:pt x="67887" y="41908"/>
                  <a:pt x="66985" y="41162"/>
                </a:cubicBezTo>
                <a:cubicBezTo>
                  <a:pt x="66515" y="40646"/>
                  <a:pt x="65786" y="40606"/>
                  <a:pt x="65189" y="40323"/>
                </a:cubicBezTo>
                <a:cubicBezTo>
                  <a:pt x="65013" y="39367"/>
                  <a:pt x="64800" y="38414"/>
                  <a:pt x="64660" y="37448"/>
                </a:cubicBezTo>
                <a:cubicBezTo>
                  <a:pt x="64548" y="36765"/>
                  <a:pt x="64215" y="36145"/>
                  <a:pt x="64086" y="35467"/>
                </a:cubicBezTo>
                <a:cubicBezTo>
                  <a:pt x="64065" y="34932"/>
                  <a:pt x="64048" y="34398"/>
                  <a:pt x="64042" y="33862"/>
                </a:cubicBezTo>
                <a:cubicBezTo>
                  <a:pt x="63980" y="32991"/>
                  <a:pt x="64015" y="32117"/>
                  <a:pt x="64053" y="31244"/>
                </a:cubicBezTo>
                <a:cubicBezTo>
                  <a:pt x="64186" y="28652"/>
                  <a:pt x="64267" y="26055"/>
                  <a:pt x="64485" y="23465"/>
                </a:cubicBezTo>
                <a:cubicBezTo>
                  <a:pt x="64724" y="20422"/>
                  <a:pt x="65338" y="17409"/>
                  <a:pt x="66357" y="14530"/>
                </a:cubicBezTo>
                <a:cubicBezTo>
                  <a:pt x="67080" y="12764"/>
                  <a:pt x="67727" y="10959"/>
                  <a:pt x="68737" y="9327"/>
                </a:cubicBezTo>
                <a:cubicBezTo>
                  <a:pt x="69231" y="8646"/>
                  <a:pt x="69252" y="7722"/>
                  <a:pt x="69850" y="7107"/>
                </a:cubicBezTo>
                <a:cubicBezTo>
                  <a:pt x="70855" y="5956"/>
                  <a:pt x="71753" y="4720"/>
                  <a:pt x="72713" y="3531"/>
                </a:cubicBezTo>
                <a:cubicBezTo>
                  <a:pt x="73511" y="2681"/>
                  <a:pt x="74393" y="1845"/>
                  <a:pt x="74787" y="710"/>
                </a:cubicBezTo>
                <a:cubicBezTo>
                  <a:pt x="74558" y="352"/>
                  <a:pt x="74038" y="0"/>
                  <a:pt x="73585" y="0"/>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8"/>
          <p:cNvSpPr/>
          <p:nvPr/>
        </p:nvSpPr>
        <p:spPr>
          <a:xfrm rot="10526369">
            <a:off x="7892224" y="4623154"/>
            <a:ext cx="700739" cy="1365638"/>
          </a:xfrm>
          <a:custGeom>
            <a:rect b="b" l="l" r="r" t="t"/>
            <a:pathLst>
              <a:path extrusionOk="0" h="145751" w="74788">
                <a:moveTo>
                  <a:pt x="62276" y="10439"/>
                </a:moveTo>
                <a:lnTo>
                  <a:pt x="62276" y="10439"/>
                </a:lnTo>
                <a:cubicBezTo>
                  <a:pt x="62272" y="10511"/>
                  <a:pt x="62261" y="10654"/>
                  <a:pt x="62258" y="10727"/>
                </a:cubicBezTo>
                <a:cubicBezTo>
                  <a:pt x="62229" y="10725"/>
                  <a:pt x="62200" y="10724"/>
                  <a:pt x="62172" y="10724"/>
                </a:cubicBezTo>
                <a:cubicBezTo>
                  <a:pt x="61573" y="10724"/>
                  <a:pt x="61067" y="11170"/>
                  <a:pt x="60550" y="11432"/>
                </a:cubicBezTo>
                <a:cubicBezTo>
                  <a:pt x="60530" y="11431"/>
                  <a:pt x="60510" y="11431"/>
                  <a:pt x="60490" y="11431"/>
                </a:cubicBezTo>
                <a:cubicBezTo>
                  <a:pt x="60205" y="11431"/>
                  <a:pt x="59929" y="11464"/>
                  <a:pt x="59691" y="11618"/>
                </a:cubicBezTo>
                <a:cubicBezTo>
                  <a:pt x="58737" y="12160"/>
                  <a:pt x="57644" y="12353"/>
                  <a:pt x="56588" y="12589"/>
                </a:cubicBezTo>
                <a:cubicBezTo>
                  <a:pt x="56020" y="12646"/>
                  <a:pt x="55454" y="12705"/>
                  <a:pt x="54887" y="12728"/>
                </a:cubicBezTo>
                <a:cubicBezTo>
                  <a:pt x="54599" y="12746"/>
                  <a:pt x="54311" y="12753"/>
                  <a:pt x="54024" y="12753"/>
                </a:cubicBezTo>
                <a:cubicBezTo>
                  <a:pt x="53518" y="12753"/>
                  <a:pt x="53014" y="12734"/>
                  <a:pt x="52510" y="12730"/>
                </a:cubicBezTo>
                <a:cubicBezTo>
                  <a:pt x="52306" y="12738"/>
                  <a:pt x="52110" y="12745"/>
                  <a:pt x="51917" y="12746"/>
                </a:cubicBezTo>
                <a:cubicBezTo>
                  <a:pt x="51002" y="12725"/>
                  <a:pt x="50109" y="12478"/>
                  <a:pt x="49196" y="12478"/>
                </a:cubicBezTo>
                <a:cubicBezTo>
                  <a:pt x="49182" y="12478"/>
                  <a:pt x="49168" y="12479"/>
                  <a:pt x="49153" y="12479"/>
                </a:cubicBezTo>
                <a:cubicBezTo>
                  <a:pt x="49097" y="12476"/>
                  <a:pt x="49040" y="12475"/>
                  <a:pt x="48983" y="12475"/>
                </a:cubicBezTo>
                <a:cubicBezTo>
                  <a:pt x="48766" y="12475"/>
                  <a:pt x="48546" y="12489"/>
                  <a:pt x="48329" y="12489"/>
                </a:cubicBezTo>
                <a:cubicBezTo>
                  <a:pt x="48024" y="12489"/>
                  <a:pt x="47723" y="12463"/>
                  <a:pt x="47439" y="12336"/>
                </a:cubicBezTo>
                <a:cubicBezTo>
                  <a:pt x="50457" y="12033"/>
                  <a:pt x="53464" y="11517"/>
                  <a:pt x="56509" y="11501"/>
                </a:cubicBezTo>
                <a:cubicBezTo>
                  <a:pt x="56597" y="11502"/>
                  <a:pt x="56687" y="11503"/>
                  <a:pt x="56776" y="11503"/>
                </a:cubicBezTo>
                <a:cubicBezTo>
                  <a:pt x="58651" y="11503"/>
                  <a:pt x="60594" y="11321"/>
                  <a:pt x="62276" y="10439"/>
                </a:cubicBezTo>
                <a:close/>
                <a:moveTo>
                  <a:pt x="46872" y="12708"/>
                </a:moveTo>
                <a:cubicBezTo>
                  <a:pt x="47005" y="12708"/>
                  <a:pt x="47137" y="12721"/>
                  <a:pt x="47269" y="12755"/>
                </a:cubicBezTo>
                <a:cubicBezTo>
                  <a:pt x="47712" y="12898"/>
                  <a:pt x="48168" y="12918"/>
                  <a:pt x="48627" y="12918"/>
                </a:cubicBezTo>
                <a:cubicBezTo>
                  <a:pt x="48806" y="12918"/>
                  <a:pt x="48986" y="12915"/>
                  <a:pt x="49166" y="12915"/>
                </a:cubicBezTo>
                <a:cubicBezTo>
                  <a:pt x="49513" y="12915"/>
                  <a:pt x="49859" y="12926"/>
                  <a:pt x="50200" y="12993"/>
                </a:cubicBezTo>
                <a:cubicBezTo>
                  <a:pt x="50942" y="13163"/>
                  <a:pt x="51697" y="13186"/>
                  <a:pt x="52455" y="13186"/>
                </a:cubicBezTo>
                <a:cubicBezTo>
                  <a:pt x="52738" y="13186"/>
                  <a:pt x="53022" y="13183"/>
                  <a:pt x="53306" y="13183"/>
                </a:cubicBezTo>
                <a:cubicBezTo>
                  <a:pt x="53613" y="13183"/>
                  <a:pt x="53920" y="13187"/>
                  <a:pt x="54225" y="13202"/>
                </a:cubicBezTo>
                <a:cubicBezTo>
                  <a:pt x="54562" y="13183"/>
                  <a:pt x="54903" y="13168"/>
                  <a:pt x="55247" y="13158"/>
                </a:cubicBezTo>
                <a:cubicBezTo>
                  <a:pt x="55876" y="13108"/>
                  <a:pt x="56512" y="13068"/>
                  <a:pt x="57127" y="12902"/>
                </a:cubicBezTo>
                <a:lnTo>
                  <a:pt x="57127" y="12902"/>
                </a:lnTo>
                <a:cubicBezTo>
                  <a:pt x="56314" y="13302"/>
                  <a:pt x="55526" y="13757"/>
                  <a:pt x="54664" y="14042"/>
                </a:cubicBezTo>
                <a:cubicBezTo>
                  <a:pt x="53857" y="14313"/>
                  <a:pt x="53075" y="14764"/>
                  <a:pt x="52211" y="14764"/>
                </a:cubicBezTo>
                <a:cubicBezTo>
                  <a:pt x="52152" y="14764"/>
                  <a:pt x="52093" y="14762"/>
                  <a:pt x="52034" y="14758"/>
                </a:cubicBezTo>
                <a:cubicBezTo>
                  <a:pt x="51062" y="14930"/>
                  <a:pt x="50096" y="15131"/>
                  <a:pt x="49109" y="15172"/>
                </a:cubicBezTo>
                <a:cubicBezTo>
                  <a:pt x="48745" y="15195"/>
                  <a:pt x="48380" y="15202"/>
                  <a:pt x="48016" y="15202"/>
                </a:cubicBezTo>
                <a:cubicBezTo>
                  <a:pt x="47589" y="15202"/>
                  <a:pt x="47162" y="15192"/>
                  <a:pt x="46735" y="15187"/>
                </a:cubicBezTo>
                <a:cubicBezTo>
                  <a:pt x="46664" y="15189"/>
                  <a:pt x="46593" y="15189"/>
                  <a:pt x="46521" y="15189"/>
                </a:cubicBezTo>
                <a:cubicBezTo>
                  <a:pt x="46133" y="15189"/>
                  <a:pt x="45748" y="15170"/>
                  <a:pt x="45368" y="15118"/>
                </a:cubicBezTo>
                <a:cubicBezTo>
                  <a:pt x="43793" y="15036"/>
                  <a:pt x="42219" y="14964"/>
                  <a:pt x="40644" y="14933"/>
                </a:cubicBezTo>
                <a:cubicBezTo>
                  <a:pt x="40471" y="14942"/>
                  <a:pt x="40294" y="14989"/>
                  <a:pt x="40124" y="14989"/>
                </a:cubicBezTo>
                <a:cubicBezTo>
                  <a:pt x="40033" y="14989"/>
                  <a:pt x="39944" y="14975"/>
                  <a:pt x="39858" y="14936"/>
                </a:cubicBezTo>
                <a:cubicBezTo>
                  <a:pt x="41613" y="14020"/>
                  <a:pt x="43450" y="13243"/>
                  <a:pt x="45382" y="12780"/>
                </a:cubicBezTo>
                <a:cubicBezTo>
                  <a:pt x="45495" y="12804"/>
                  <a:pt x="45608" y="12813"/>
                  <a:pt x="45721" y="12813"/>
                </a:cubicBezTo>
                <a:cubicBezTo>
                  <a:pt x="46105" y="12813"/>
                  <a:pt x="46490" y="12708"/>
                  <a:pt x="46872" y="12708"/>
                </a:cubicBezTo>
                <a:close/>
                <a:moveTo>
                  <a:pt x="61589" y="11397"/>
                </a:moveTo>
                <a:cubicBezTo>
                  <a:pt x="61391" y="11818"/>
                  <a:pt x="60821" y="11798"/>
                  <a:pt x="60529" y="12126"/>
                </a:cubicBezTo>
                <a:cubicBezTo>
                  <a:pt x="58676" y="13786"/>
                  <a:pt x="56850" y="15471"/>
                  <a:pt x="54985" y="17115"/>
                </a:cubicBezTo>
                <a:cubicBezTo>
                  <a:pt x="54567" y="17451"/>
                  <a:pt x="54289" y="17922"/>
                  <a:pt x="53860" y="18238"/>
                </a:cubicBezTo>
                <a:lnTo>
                  <a:pt x="53859" y="18238"/>
                </a:lnTo>
                <a:cubicBezTo>
                  <a:pt x="53910" y="17935"/>
                  <a:pt x="54137" y="17716"/>
                  <a:pt x="54322" y="17479"/>
                </a:cubicBezTo>
                <a:cubicBezTo>
                  <a:pt x="54429" y="17346"/>
                  <a:pt x="54544" y="17212"/>
                  <a:pt x="54662" y="17072"/>
                </a:cubicBezTo>
                <a:cubicBezTo>
                  <a:pt x="54903" y="16844"/>
                  <a:pt x="55139" y="16602"/>
                  <a:pt x="55374" y="16357"/>
                </a:cubicBezTo>
                <a:cubicBezTo>
                  <a:pt x="55677" y="15844"/>
                  <a:pt x="56028" y="15357"/>
                  <a:pt x="56435" y="14916"/>
                </a:cubicBezTo>
                <a:cubicBezTo>
                  <a:pt x="57303" y="14050"/>
                  <a:pt x="58081" y="12997"/>
                  <a:pt x="59252" y="12521"/>
                </a:cubicBezTo>
                <a:cubicBezTo>
                  <a:pt x="60040" y="12168"/>
                  <a:pt x="60794" y="11729"/>
                  <a:pt x="61589" y="11397"/>
                </a:cubicBezTo>
                <a:close/>
                <a:moveTo>
                  <a:pt x="40847" y="15416"/>
                </a:moveTo>
                <a:cubicBezTo>
                  <a:pt x="41410" y="15416"/>
                  <a:pt x="41974" y="15446"/>
                  <a:pt x="42533" y="15466"/>
                </a:cubicBezTo>
                <a:cubicBezTo>
                  <a:pt x="42987" y="15476"/>
                  <a:pt x="43443" y="15495"/>
                  <a:pt x="43903" y="15521"/>
                </a:cubicBezTo>
                <a:cubicBezTo>
                  <a:pt x="44621" y="15537"/>
                  <a:pt x="45338" y="15603"/>
                  <a:pt x="46057" y="15652"/>
                </a:cubicBezTo>
                <a:cubicBezTo>
                  <a:pt x="46734" y="15666"/>
                  <a:pt x="47413" y="15681"/>
                  <a:pt x="48092" y="15681"/>
                </a:cubicBezTo>
                <a:cubicBezTo>
                  <a:pt x="48411" y="15681"/>
                  <a:pt x="48731" y="15678"/>
                  <a:pt x="49050" y="15670"/>
                </a:cubicBezTo>
                <a:cubicBezTo>
                  <a:pt x="49521" y="15622"/>
                  <a:pt x="50008" y="15619"/>
                  <a:pt x="50460" y="15435"/>
                </a:cubicBezTo>
                <a:lnTo>
                  <a:pt x="50460" y="15435"/>
                </a:lnTo>
                <a:cubicBezTo>
                  <a:pt x="50443" y="15533"/>
                  <a:pt x="50385" y="15599"/>
                  <a:pt x="50283" y="15635"/>
                </a:cubicBezTo>
                <a:cubicBezTo>
                  <a:pt x="48983" y="15862"/>
                  <a:pt x="47857" y="16627"/>
                  <a:pt x="46583" y="16936"/>
                </a:cubicBezTo>
                <a:cubicBezTo>
                  <a:pt x="45869" y="17140"/>
                  <a:pt x="45155" y="17346"/>
                  <a:pt x="44426" y="17469"/>
                </a:cubicBezTo>
                <a:cubicBezTo>
                  <a:pt x="43692" y="17562"/>
                  <a:pt x="42971" y="17724"/>
                  <a:pt x="42264" y="17926"/>
                </a:cubicBezTo>
                <a:cubicBezTo>
                  <a:pt x="41823" y="18037"/>
                  <a:pt x="41382" y="18141"/>
                  <a:pt x="40941" y="18218"/>
                </a:cubicBezTo>
                <a:cubicBezTo>
                  <a:pt x="40608" y="18262"/>
                  <a:pt x="40278" y="18306"/>
                  <a:pt x="39952" y="18346"/>
                </a:cubicBezTo>
                <a:cubicBezTo>
                  <a:pt x="38720" y="18585"/>
                  <a:pt x="37552" y="19076"/>
                  <a:pt x="36452" y="19671"/>
                </a:cubicBezTo>
                <a:cubicBezTo>
                  <a:pt x="35257" y="20344"/>
                  <a:pt x="33881" y="20551"/>
                  <a:pt x="32567" y="20868"/>
                </a:cubicBezTo>
                <a:cubicBezTo>
                  <a:pt x="32179" y="20902"/>
                  <a:pt x="31766" y="20914"/>
                  <a:pt x="31444" y="21150"/>
                </a:cubicBezTo>
                <a:lnTo>
                  <a:pt x="31444" y="21150"/>
                </a:lnTo>
                <a:cubicBezTo>
                  <a:pt x="33921" y="19261"/>
                  <a:pt x="36245" y="17124"/>
                  <a:pt x="38975" y="15586"/>
                </a:cubicBezTo>
                <a:cubicBezTo>
                  <a:pt x="39589" y="15454"/>
                  <a:pt x="40217" y="15416"/>
                  <a:pt x="40847" y="15416"/>
                </a:cubicBezTo>
                <a:close/>
                <a:moveTo>
                  <a:pt x="57399" y="13287"/>
                </a:moveTo>
                <a:lnTo>
                  <a:pt x="57183" y="13699"/>
                </a:lnTo>
                <a:cubicBezTo>
                  <a:pt x="56653" y="13811"/>
                  <a:pt x="56394" y="14358"/>
                  <a:pt x="56010" y="14687"/>
                </a:cubicBezTo>
                <a:cubicBezTo>
                  <a:pt x="55642" y="15160"/>
                  <a:pt x="55297" y="15650"/>
                  <a:pt x="54957" y="16139"/>
                </a:cubicBezTo>
                <a:cubicBezTo>
                  <a:pt x="54632" y="16496"/>
                  <a:pt x="54303" y="16842"/>
                  <a:pt x="53973" y="17185"/>
                </a:cubicBezTo>
                <a:cubicBezTo>
                  <a:pt x="53547" y="17902"/>
                  <a:pt x="53239" y="18713"/>
                  <a:pt x="52600" y="19271"/>
                </a:cubicBezTo>
                <a:cubicBezTo>
                  <a:pt x="50451" y="21264"/>
                  <a:pt x="48142" y="23078"/>
                  <a:pt x="45912" y="24977"/>
                </a:cubicBezTo>
                <a:cubicBezTo>
                  <a:pt x="45645" y="25177"/>
                  <a:pt x="45508" y="25686"/>
                  <a:pt x="45163" y="25686"/>
                </a:cubicBezTo>
                <a:cubicBezTo>
                  <a:pt x="45105" y="25686"/>
                  <a:pt x="45041" y="25672"/>
                  <a:pt x="44970" y="25639"/>
                </a:cubicBezTo>
                <a:cubicBezTo>
                  <a:pt x="45622" y="25062"/>
                  <a:pt x="46291" y="24498"/>
                  <a:pt x="46914" y="23887"/>
                </a:cubicBezTo>
                <a:cubicBezTo>
                  <a:pt x="47188" y="23562"/>
                  <a:pt x="47468" y="23239"/>
                  <a:pt x="47754" y="22917"/>
                </a:cubicBezTo>
                <a:cubicBezTo>
                  <a:pt x="48268" y="22304"/>
                  <a:pt x="48855" y="21644"/>
                  <a:pt x="48799" y="20788"/>
                </a:cubicBezTo>
                <a:cubicBezTo>
                  <a:pt x="49179" y="20022"/>
                  <a:pt x="49593" y="19260"/>
                  <a:pt x="50074" y="18547"/>
                </a:cubicBezTo>
                <a:cubicBezTo>
                  <a:pt x="50190" y="18324"/>
                  <a:pt x="50307" y="18086"/>
                  <a:pt x="50481" y="17887"/>
                </a:cubicBezTo>
                <a:cubicBezTo>
                  <a:pt x="51115" y="16849"/>
                  <a:pt x="51933" y="15854"/>
                  <a:pt x="53041" y="15300"/>
                </a:cubicBezTo>
                <a:cubicBezTo>
                  <a:pt x="53846" y="14722"/>
                  <a:pt x="54852" y="14554"/>
                  <a:pt x="55740" y="14133"/>
                </a:cubicBezTo>
                <a:cubicBezTo>
                  <a:pt x="56308" y="13885"/>
                  <a:pt x="56823" y="13528"/>
                  <a:pt x="57399" y="13287"/>
                </a:cubicBezTo>
                <a:close/>
                <a:moveTo>
                  <a:pt x="44660" y="17758"/>
                </a:moveTo>
                <a:cubicBezTo>
                  <a:pt x="44754" y="17779"/>
                  <a:pt x="44940" y="17821"/>
                  <a:pt x="45032" y="17844"/>
                </a:cubicBezTo>
                <a:cubicBezTo>
                  <a:pt x="43890" y="18094"/>
                  <a:pt x="42974" y="18826"/>
                  <a:pt x="41939" y="19317"/>
                </a:cubicBezTo>
                <a:cubicBezTo>
                  <a:pt x="40759" y="20050"/>
                  <a:pt x="39553" y="20748"/>
                  <a:pt x="38475" y="21625"/>
                </a:cubicBezTo>
                <a:cubicBezTo>
                  <a:pt x="38463" y="21624"/>
                  <a:pt x="38452" y="21624"/>
                  <a:pt x="38441" y="21624"/>
                </a:cubicBezTo>
                <a:cubicBezTo>
                  <a:pt x="37965" y="21624"/>
                  <a:pt x="37702" y="22086"/>
                  <a:pt x="37350" y="22329"/>
                </a:cubicBezTo>
                <a:cubicBezTo>
                  <a:pt x="36425" y="23139"/>
                  <a:pt x="35218" y="23457"/>
                  <a:pt x="34089" y="23861"/>
                </a:cubicBezTo>
                <a:cubicBezTo>
                  <a:pt x="32688" y="24285"/>
                  <a:pt x="31289" y="24812"/>
                  <a:pt x="29809" y="24834"/>
                </a:cubicBezTo>
                <a:cubicBezTo>
                  <a:pt x="29702" y="24846"/>
                  <a:pt x="29486" y="24873"/>
                  <a:pt x="29378" y="24887"/>
                </a:cubicBezTo>
                <a:cubicBezTo>
                  <a:pt x="28080" y="25090"/>
                  <a:pt x="26862" y="25682"/>
                  <a:pt x="25775" y="26397"/>
                </a:cubicBezTo>
                <a:lnTo>
                  <a:pt x="25667" y="26390"/>
                </a:lnTo>
                <a:lnTo>
                  <a:pt x="25669" y="26390"/>
                </a:lnTo>
                <a:cubicBezTo>
                  <a:pt x="26632" y="25315"/>
                  <a:pt x="27677" y="24314"/>
                  <a:pt x="28792" y="23398"/>
                </a:cubicBezTo>
                <a:cubicBezTo>
                  <a:pt x="29973" y="22323"/>
                  <a:pt x="31416" y="21417"/>
                  <a:pt x="33030" y="21223"/>
                </a:cubicBezTo>
                <a:cubicBezTo>
                  <a:pt x="34314" y="20959"/>
                  <a:pt x="35622" y="20674"/>
                  <a:pt x="36784" y="20038"/>
                </a:cubicBezTo>
                <a:cubicBezTo>
                  <a:pt x="38054" y="19358"/>
                  <a:pt x="39425" y="18772"/>
                  <a:pt x="40882" y="18697"/>
                </a:cubicBezTo>
                <a:cubicBezTo>
                  <a:pt x="41237" y="18626"/>
                  <a:pt x="41596" y="18549"/>
                  <a:pt x="41958" y="18473"/>
                </a:cubicBezTo>
                <a:cubicBezTo>
                  <a:pt x="42222" y="18400"/>
                  <a:pt x="42492" y="18331"/>
                  <a:pt x="42765" y="18253"/>
                </a:cubicBezTo>
                <a:cubicBezTo>
                  <a:pt x="43405" y="18125"/>
                  <a:pt x="44044" y="17984"/>
                  <a:pt x="44660" y="17758"/>
                </a:cubicBezTo>
                <a:close/>
                <a:moveTo>
                  <a:pt x="51936" y="15460"/>
                </a:moveTo>
                <a:lnTo>
                  <a:pt x="51936" y="15460"/>
                </a:lnTo>
                <a:cubicBezTo>
                  <a:pt x="51660" y="15719"/>
                  <a:pt x="51389" y="15984"/>
                  <a:pt x="51127" y="16251"/>
                </a:cubicBezTo>
                <a:cubicBezTo>
                  <a:pt x="50889" y="16571"/>
                  <a:pt x="50647" y="16887"/>
                  <a:pt x="50407" y="17200"/>
                </a:cubicBezTo>
                <a:cubicBezTo>
                  <a:pt x="50050" y="17805"/>
                  <a:pt x="49628" y="18366"/>
                  <a:pt x="49307" y="18988"/>
                </a:cubicBezTo>
                <a:cubicBezTo>
                  <a:pt x="48900" y="19692"/>
                  <a:pt x="48371" y="20379"/>
                  <a:pt x="48322" y="21216"/>
                </a:cubicBezTo>
                <a:cubicBezTo>
                  <a:pt x="48144" y="21946"/>
                  <a:pt x="47530" y="22464"/>
                  <a:pt x="47078" y="23033"/>
                </a:cubicBezTo>
                <a:cubicBezTo>
                  <a:pt x="47004" y="23111"/>
                  <a:pt x="46859" y="23272"/>
                  <a:pt x="46787" y="23352"/>
                </a:cubicBezTo>
                <a:cubicBezTo>
                  <a:pt x="46440" y="23726"/>
                  <a:pt x="46077" y="24084"/>
                  <a:pt x="45703" y="24424"/>
                </a:cubicBezTo>
                <a:cubicBezTo>
                  <a:pt x="45353" y="24747"/>
                  <a:pt x="45023" y="25086"/>
                  <a:pt x="44695" y="25422"/>
                </a:cubicBezTo>
                <a:cubicBezTo>
                  <a:pt x="44623" y="25501"/>
                  <a:pt x="44477" y="25661"/>
                  <a:pt x="44405" y="25740"/>
                </a:cubicBezTo>
                <a:cubicBezTo>
                  <a:pt x="44272" y="25896"/>
                  <a:pt x="44143" y="26050"/>
                  <a:pt x="44019" y="26199"/>
                </a:cubicBezTo>
                <a:cubicBezTo>
                  <a:pt x="43968" y="26292"/>
                  <a:pt x="43870" y="26480"/>
                  <a:pt x="43821" y="26573"/>
                </a:cubicBezTo>
                <a:cubicBezTo>
                  <a:pt x="42090" y="27821"/>
                  <a:pt x="40276" y="28944"/>
                  <a:pt x="38446" y="30037"/>
                </a:cubicBezTo>
                <a:cubicBezTo>
                  <a:pt x="38169" y="30171"/>
                  <a:pt x="38017" y="30554"/>
                  <a:pt x="37702" y="30554"/>
                </a:cubicBezTo>
                <a:cubicBezTo>
                  <a:pt x="37688" y="30554"/>
                  <a:pt x="37674" y="30553"/>
                  <a:pt x="37659" y="30552"/>
                </a:cubicBezTo>
                <a:cubicBezTo>
                  <a:pt x="37893" y="30288"/>
                  <a:pt x="38148" y="30042"/>
                  <a:pt x="38385" y="29771"/>
                </a:cubicBezTo>
                <a:cubicBezTo>
                  <a:pt x="38494" y="29613"/>
                  <a:pt x="38612" y="29454"/>
                  <a:pt x="38737" y="29298"/>
                </a:cubicBezTo>
                <a:cubicBezTo>
                  <a:pt x="39509" y="28403"/>
                  <a:pt x="40417" y="27642"/>
                  <a:pt x="41192" y="26748"/>
                </a:cubicBezTo>
                <a:cubicBezTo>
                  <a:pt x="41392" y="26481"/>
                  <a:pt x="41606" y="26218"/>
                  <a:pt x="41835" y="25963"/>
                </a:cubicBezTo>
                <a:cubicBezTo>
                  <a:pt x="41913" y="25884"/>
                  <a:pt x="42069" y="25727"/>
                  <a:pt x="42146" y="25647"/>
                </a:cubicBezTo>
                <a:cubicBezTo>
                  <a:pt x="42889" y="24636"/>
                  <a:pt x="43562" y="23545"/>
                  <a:pt x="43898" y="22321"/>
                </a:cubicBezTo>
                <a:cubicBezTo>
                  <a:pt x="44417" y="21275"/>
                  <a:pt x="44947" y="20222"/>
                  <a:pt x="45646" y="19274"/>
                </a:cubicBezTo>
                <a:cubicBezTo>
                  <a:pt x="45761" y="19118"/>
                  <a:pt x="45885" y="18963"/>
                  <a:pt x="46013" y="18806"/>
                </a:cubicBezTo>
                <a:cubicBezTo>
                  <a:pt x="46318" y="18445"/>
                  <a:pt x="46627" y="18083"/>
                  <a:pt x="46952" y="17733"/>
                </a:cubicBezTo>
                <a:cubicBezTo>
                  <a:pt x="48315" y="16436"/>
                  <a:pt x="50271" y="16201"/>
                  <a:pt x="51936" y="15460"/>
                </a:cubicBezTo>
                <a:close/>
                <a:moveTo>
                  <a:pt x="35592" y="23732"/>
                </a:moveTo>
                <a:cubicBezTo>
                  <a:pt x="35569" y="23847"/>
                  <a:pt x="35524" y="24082"/>
                  <a:pt x="35503" y="24199"/>
                </a:cubicBezTo>
                <a:lnTo>
                  <a:pt x="35367" y="23931"/>
                </a:lnTo>
                <a:cubicBezTo>
                  <a:pt x="35089" y="24303"/>
                  <a:pt x="34662" y="24393"/>
                  <a:pt x="34250" y="24508"/>
                </a:cubicBezTo>
                <a:cubicBezTo>
                  <a:pt x="34031" y="24696"/>
                  <a:pt x="33846" y="24915"/>
                  <a:pt x="33662" y="25123"/>
                </a:cubicBezTo>
                <a:cubicBezTo>
                  <a:pt x="33317" y="25744"/>
                  <a:pt x="32670" y="26086"/>
                  <a:pt x="32170" y="26557"/>
                </a:cubicBezTo>
                <a:cubicBezTo>
                  <a:pt x="31173" y="27466"/>
                  <a:pt x="30027" y="28242"/>
                  <a:pt x="28739" y="28658"/>
                </a:cubicBezTo>
                <a:cubicBezTo>
                  <a:pt x="27430" y="29099"/>
                  <a:pt x="26088" y="29432"/>
                  <a:pt x="24727" y="29656"/>
                </a:cubicBezTo>
                <a:cubicBezTo>
                  <a:pt x="24039" y="29763"/>
                  <a:pt x="23544" y="30281"/>
                  <a:pt x="23035" y="30698"/>
                </a:cubicBezTo>
                <a:cubicBezTo>
                  <a:pt x="23467" y="29946"/>
                  <a:pt x="23767" y="29123"/>
                  <a:pt x="24249" y="28399"/>
                </a:cubicBezTo>
                <a:lnTo>
                  <a:pt x="24679" y="27987"/>
                </a:lnTo>
                <a:cubicBezTo>
                  <a:pt x="25855" y="26519"/>
                  <a:pt x="27656" y="25693"/>
                  <a:pt x="29466" y="25333"/>
                </a:cubicBezTo>
                <a:cubicBezTo>
                  <a:pt x="30533" y="25275"/>
                  <a:pt x="31601" y="25143"/>
                  <a:pt x="32620" y="24803"/>
                </a:cubicBezTo>
                <a:cubicBezTo>
                  <a:pt x="33625" y="24495"/>
                  <a:pt x="34679" y="24284"/>
                  <a:pt x="35592" y="23732"/>
                </a:cubicBezTo>
                <a:close/>
                <a:moveTo>
                  <a:pt x="29797" y="28623"/>
                </a:moveTo>
                <a:cubicBezTo>
                  <a:pt x="29844" y="28633"/>
                  <a:pt x="29936" y="28653"/>
                  <a:pt x="29982" y="28665"/>
                </a:cubicBezTo>
                <a:cubicBezTo>
                  <a:pt x="29279" y="29246"/>
                  <a:pt x="28703" y="29959"/>
                  <a:pt x="28066" y="30609"/>
                </a:cubicBezTo>
                <a:cubicBezTo>
                  <a:pt x="27998" y="30692"/>
                  <a:pt x="27858" y="30854"/>
                  <a:pt x="27789" y="30934"/>
                </a:cubicBezTo>
                <a:cubicBezTo>
                  <a:pt x="26967" y="31526"/>
                  <a:pt x="26206" y="32259"/>
                  <a:pt x="25203" y="32520"/>
                </a:cubicBezTo>
                <a:cubicBezTo>
                  <a:pt x="24166" y="33011"/>
                  <a:pt x="22991" y="33130"/>
                  <a:pt x="22016" y="33751"/>
                </a:cubicBezTo>
                <a:cubicBezTo>
                  <a:pt x="22444" y="32792"/>
                  <a:pt x="22426" y="31496"/>
                  <a:pt x="23427" y="30911"/>
                </a:cubicBezTo>
                <a:cubicBezTo>
                  <a:pt x="24144" y="30244"/>
                  <a:pt x="25084" y="29920"/>
                  <a:pt x="26052" y="29869"/>
                </a:cubicBezTo>
                <a:cubicBezTo>
                  <a:pt x="26323" y="29799"/>
                  <a:pt x="26592" y="29728"/>
                  <a:pt x="26869" y="29652"/>
                </a:cubicBezTo>
                <a:cubicBezTo>
                  <a:pt x="27857" y="29373"/>
                  <a:pt x="28949" y="29240"/>
                  <a:pt x="29797" y="28623"/>
                </a:cubicBezTo>
                <a:close/>
                <a:moveTo>
                  <a:pt x="46247" y="17396"/>
                </a:moveTo>
                <a:lnTo>
                  <a:pt x="46247" y="17396"/>
                </a:lnTo>
                <a:cubicBezTo>
                  <a:pt x="46352" y="17429"/>
                  <a:pt x="46561" y="17491"/>
                  <a:pt x="46666" y="17522"/>
                </a:cubicBezTo>
                <a:cubicBezTo>
                  <a:pt x="46388" y="17759"/>
                  <a:pt x="46131" y="18013"/>
                  <a:pt x="45880" y="18270"/>
                </a:cubicBezTo>
                <a:cubicBezTo>
                  <a:pt x="45515" y="18752"/>
                  <a:pt x="45155" y="19236"/>
                  <a:pt x="44802" y="19722"/>
                </a:cubicBezTo>
                <a:cubicBezTo>
                  <a:pt x="44406" y="20412"/>
                  <a:pt x="44004" y="21095"/>
                  <a:pt x="43668" y="21812"/>
                </a:cubicBezTo>
                <a:cubicBezTo>
                  <a:pt x="43183" y="23464"/>
                  <a:pt x="42244" y="24955"/>
                  <a:pt x="41061" y="26198"/>
                </a:cubicBezTo>
                <a:cubicBezTo>
                  <a:pt x="40773" y="26579"/>
                  <a:pt x="40455" y="26938"/>
                  <a:pt x="40113" y="27271"/>
                </a:cubicBezTo>
                <a:cubicBezTo>
                  <a:pt x="39697" y="27655"/>
                  <a:pt x="39299" y="28055"/>
                  <a:pt x="38907" y="28457"/>
                </a:cubicBezTo>
                <a:cubicBezTo>
                  <a:pt x="38396" y="29029"/>
                  <a:pt x="37925" y="29634"/>
                  <a:pt x="37436" y="30221"/>
                </a:cubicBezTo>
                <a:cubicBezTo>
                  <a:pt x="36774" y="30674"/>
                  <a:pt x="36329" y="31382"/>
                  <a:pt x="35624" y="31772"/>
                </a:cubicBezTo>
                <a:cubicBezTo>
                  <a:pt x="34280" y="32590"/>
                  <a:pt x="32904" y="33370"/>
                  <a:pt x="31630" y="34275"/>
                </a:cubicBezTo>
                <a:lnTo>
                  <a:pt x="31629" y="34275"/>
                </a:lnTo>
                <a:cubicBezTo>
                  <a:pt x="32375" y="33323"/>
                  <a:pt x="33249" y="32377"/>
                  <a:pt x="33603" y="31187"/>
                </a:cubicBezTo>
                <a:cubicBezTo>
                  <a:pt x="33668" y="31129"/>
                  <a:pt x="33798" y="31013"/>
                  <a:pt x="33863" y="30954"/>
                </a:cubicBezTo>
                <a:cubicBezTo>
                  <a:pt x="33995" y="30522"/>
                  <a:pt x="34247" y="30138"/>
                  <a:pt x="34468" y="29741"/>
                </a:cubicBezTo>
                <a:cubicBezTo>
                  <a:pt x="35003" y="28081"/>
                  <a:pt x="35693" y="26439"/>
                  <a:pt x="36770" y="25053"/>
                </a:cubicBezTo>
                <a:cubicBezTo>
                  <a:pt x="37335" y="24244"/>
                  <a:pt x="37917" y="23442"/>
                  <a:pt x="38564" y="22692"/>
                </a:cubicBezTo>
                <a:cubicBezTo>
                  <a:pt x="38636" y="22613"/>
                  <a:pt x="38781" y="22453"/>
                  <a:pt x="38853" y="22373"/>
                </a:cubicBezTo>
                <a:cubicBezTo>
                  <a:pt x="39136" y="22066"/>
                  <a:pt x="39436" y="21772"/>
                  <a:pt x="39750" y="21490"/>
                </a:cubicBezTo>
                <a:cubicBezTo>
                  <a:pt x="40252" y="21119"/>
                  <a:pt x="40763" y="20748"/>
                  <a:pt x="41324" y="20460"/>
                </a:cubicBezTo>
                <a:cubicBezTo>
                  <a:pt x="41518" y="20322"/>
                  <a:pt x="41898" y="20262"/>
                  <a:pt x="41786" y="19927"/>
                </a:cubicBezTo>
                <a:cubicBezTo>
                  <a:pt x="43275" y="19145"/>
                  <a:pt x="44677" y="18148"/>
                  <a:pt x="46318" y="17682"/>
                </a:cubicBezTo>
                <a:lnTo>
                  <a:pt x="46247" y="17396"/>
                </a:lnTo>
                <a:close/>
                <a:moveTo>
                  <a:pt x="26117" y="32601"/>
                </a:moveTo>
                <a:cubicBezTo>
                  <a:pt x="26138" y="32601"/>
                  <a:pt x="26159" y="32603"/>
                  <a:pt x="26181" y="32607"/>
                </a:cubicBezTo>
                <a:cubicBezTo>
                  <a:pt x="25293" y="33566"/>
                  <a:pt x="24378" y="34498"/>
                  <a:pt x="23472" y="35436"/>
                </a:cubicBezTo>
                <a:cubicBezTo>
                  <a:pt x="23289" y="35657"/>
                  <a:pt x="23110" y="35876"/>
                  <a:pt x="22937" y="36093"/>
                </a:cubicBezTo>
                <a:cubicBezTo>
                  <a:pt x="22642" y="36267"/>
                  <a:pt x="22429" y="36530"/>
                  <a:pt x="22278" y="36824"/>
                </a:cubicBezTo>
                <a:cubicBezTo>
                  <a:pt x="22027" y="36616"/>
                  <a:pt x="21978" y="36286"/>
                  <a:pt x="21914" y="35984"/>
                </a:cubicBezTo>
                <a:cubicBezTo>
                  <a:pt x="21870" y="35397"/>
                  <a:pt x="21793" y="34791"/>
                  <a:pt x="22054" y="34238"/>
                </a:cubicBezTo>
                <a:cubicBezTo>
                  <a:pt x="23157" y="33558"/>
                  <a:pt x="24481" y="33437"/>
                  <a:pt x="25607" y="32804"/>
                </a:cubicBezTo>
                <a:cubicBezTo>
                  <a:pt x="25766" y="32746"/>
                  <a:pt x="25930" y="32601"/>
                  <a:pt x="26117" y="32601"/>
                </a:cubicBezTo>
                <a:close/>
                <a:moveTo>
                  <a:pt x="38448" y="22086"/>
                </a:moveTo>
                <a:cubicBezTo>
                  <a:pt x="38497" y="22086"/>
                  <a:pt x="38549" y="22100"/>
                  <a:pt x="38604" y="22132"/>
                </a:cubicBezTo>
                <a:cubicBezTo>
                  <a:pt x="38348" y="22339"/>
                  <a:pt x="38108" y="22565"/>
                  <a:pt x="37884" y="22806"/>
                </a:cubicBezTo>
                <a:cubicBezTo>
                  <a:pt x="37602" y="23162"/>
                  <a:pt x="37328" y="23518"/>
                  <a:pt x="37063" y="23878"/>
                </a:cubicBezTo>
                <a:cubicBezTo>
                  <a:pt x="36944" y="24049"/>
                  <a:pt x="36828" y="24214"/>
                  <a:pt x="36712" y="24377"/>
                </a:cubicBezTo>
                <a:cubicBezTo>
                  <a:pt x="35841" y="25547"/>
                  <a:pt x="35079" y="26803"/>
                  <a:pt x="34586" y="28178"/>
                </a:cubicBezTo>
                <a:cubicBezTo>
                  <a:pt x="34358" y="28786"/>
                  <a:pt x="34267" y="29470"/>
                  <a:pt x="33833" y="29973"/>
                </a:cubicBezTo>
                <a:cubicBezTo>
                  <a:pt x="33229" y="31272"/>
                  <a:pt x="32510" y="32504"/>
                  <a:pt x="31654" y="33652"/>
                </a:cubicBezTo>
                <a:cubicBezTo>
                  <a:pt x="31474" y="33864"/>
                  <a:pt x="31258" y="34033"/>
                  <a:pt x="31042" y="34195"/>
                </a:cubicBezTo>
                <a:cubicBezTo>
                  <a:pt x="30884" y="34491"/>
                  <a:pt x="30692" y="34770"/>
                  <a:pt x="30377" y="34903"/>
                </a:cubicBezTo>
                <a:cubicBezTo>
                  <a:pt x="29221" y="35511"/>
                  <a:pt x="28065" y="36130"/>
                  <a:pt x="26835" y="36566"/>
                </a:cubicBezTo>
                <a:lnTo>
                  <a:pt x="26770" y="36829"/>
                </a:lnTo>
                <a:lnTo>
                  <a:pt x="26393" y="36743"/>
                </a:lnTo>
                <a:cubicBezTo>
                  <a:pt x="27177" y="36179"/>
                  <a:pt x="27505" y="35242"/>
                  <a:pt x="28076" y="34498"/>
                </a:cubicBezTo>
                <a:cubicBezTo>
                  <a:pt x="28820" y="33540"/>
                  <a:pt x="29504" y="32520"/>
                  <a:pt x="29991" y="31404"/>
                </a:cubicBezTo>
                <a:cubicBezTo>
                  <a:pt x="30293" y="30811"/>
                  <a:pt x="30637" y="30234"/>
                  <a:pt x="31047" y="29702"/>
                </a:cubicBezTo>
                <a:cubicBezTo>
                  <a:pt x="31161" y="29543"/>
                  <a:pt x="31281" y="29384"/>
                  <a:pt x="31408" y="29221"/>
                </a:cubicBezTo>
                <a:cubicBezTo>
                  <a:pt x="32124" y="28285"/>
                  <a:pt x="32731" y="27270"/>
                  <a:pt x="33395" y="26296"/>
                </a:cubicBezTo>
                <a:cubicBezTo>
                  <a:pt x="33444" y="26206"/>
                  <a:pt x="33540" y="26025"/>
                  <a:pt x="33588" y="25937"/>
                </a:cubicBezTo>
                <a:cubicBezTo>
                  <a:pt x="35058" y="24768"/>
                  <a:pt x="36528" y="23598"/>
                  <a:pt x="38037" y="22479"/>
                </a:cubicBezTo>
                <a:cubicBezTo>
                  <a:pt x="38114" y="22308"/>
                  <a:pt x="38255" y="22086"/>
                  <a:pt x="38448" y="22086"/>
                </a:cubicBezTo>
                <a:close/>
                <a:moveTo>
                  <a:pt x="32671" y="26713"/>
                </a:moveTo>
                <a:lnTo>
                  <a:pt x="32671" y="26713"/>
                </a:lnTo>
                <a:cubicBezTo>
                  <a:pt x="31714" y="28083"/>
                  <a:pt x="30656" y="29391"/>
                  <a:pt x="29793" y="30821"/>
                </a:cubicBezTo>
                <a:cubicBezTo>
                  <a:pt x="29476" y="31513"/>
                  <a:pt x="29138" y="32193"/>
                  <a:pt x="28728" y="32832"/>
                </a:cubicBezTo>
                <a:cubicBezTo>
                  <a:pt x="28249" y="33664"/>
                  <a:pt x="27556" y="34344"/>
                  <a:pt x="27099" y="35188"/>
                </a:cubicBezTo>
                <a:cubicBezTo>
                  <a:pt x="26727" y="35891"/>
                  <a:pt x="26149" y="36451"/>
                  <a:pt x="25588" y="36997"/>
                </a:cubicBezTo>
                <a:cubicBezTo>
                  <a:pt x="25090" y="37321"/>
                  <a:pt x="24474" y="37376"/>
                  <a:pt x="23918" y="37551"/>
                </a:cubicBezTo>
                <a:cubicBezTo>
                  <a:pt x="24876" y="36258"/>
                  <a:pt x="25612" y="34794"/>
                  <a:pt x="26176" y="33291"/>
                </a:cubicBezTo>
                <a:cubicBezTo>
                  <a:pt x="26607" y="32742"/>
                  <a:pt x="27110" y="32253"/>
                  <a:pt x="27594" y="31747"/>
                </a:cubicBezTo>
                <a:cubicBezTo>
                  <a:pt x="28212" y="31096"/>
                  <a:pt x="28804" y="30417"/>
                  <a:pt x="29440" y="29779"/>
                </a:cubicBezTo>
                <a:cubicBezTo>
                  <a:pt x="29515" y="29701"/>
                  <a:pt x="29664" y="29545"/>
                  <a:pt x="29739" y="29468"/>
                </a:cubicBezTo>
                <a:cubicBezTo>
                  <a:pt x="30183" y="28998"/>
                  <a:pt x="30651" y="28551"/>
                  <a:pt x="31107" y="28089"/>
                </a:cubicBezTo>
                <a:cubicBezTo>
                  <a:pt x="31416" y="27807"/>
                  <a:pt x="31736" y="27530"/>
                  <a:pt x="32080" y="27279"/>
                </a:cubicBezTo>
                <a:cubicBezTo>
                  <a:pt x="32177" y="27006"/>
                  <a:pt x="32380" y="26790"/>
                  <a:pt x="32671" y="26713"/>
                </a:cubicBezTo>
                <a:close/>
                <a:moveTo>
                  <a:pt x="49640" y="37548"/>
                </a:moveTo>
                <a:cubicBezTo>
                  <a:pt x="49639" y="37552"/>
                  <a:pt x="49637" y="37555"/>
                  <a:pt x="49636" y="37558"/>
                </a:cubicBezTo>
                <a:lnTo>
                  <a:pt x="49636" y="37558"/>
                </a:lnTo>
                <a:cubicBezTo>
                  <a:pt x="49638" y="37554"/>
                  <a:pt x="49639" y="37551"/>
                  <a:pt x="49640" y="37548"/>
                </a:cubicBezTo>
                <a:close/>
                <a:moveTo>
                  <a:pt x="25400" y="33920"/>
                </a:moveTo>
                <a:lnTo>
                  <a:pt x="25400" y="33920"/>
                </a:lnTo>
                <a:cubicBezTo>
                  <a:pt x="25624" y="34090"/>
                  <a:pt x="25265" y="34392"/>
                  <a:pt x="25210" y="34581"/>
                </a:cubicBezTo>
                <a:cubicBezTo>
                  <a:pt x="24739" y="35386"/>
                  <a:pt x="24322" y="36219"/>
                  <a:pt x="23849" y="37016"/>
                </a:cubicBezTo>
                <a:cubicBezTo>
                  <a:pt x="23622" y="37245"/>
                  <a:pt x="23410" y="37613"/>
                  <a:pt x="23066" y="37613"/>
                </a:cubicBezTo>
                <a:cubicBezTo>
                  <a:pt x="23024" y="37613"/>
                  <a:pt x="22979" y="37607"/>
                  <a:pt x="22933" y="37595"/>
                </a:cubicBezTo>
                <a:cubicBezTo>
                  <a:pt x="22930" y="37595"/>
                  <a:pt x="22927" y="37595"/>
                  <a:pt x="22923" y="37595"/>
                </a:cubicBezTo>
                <a:cubicBezTo>
                  <a:pt x="22638" y="37595"/>
                  <a:pt x="22574" y="37297"/>
                  <a:pt x="22474" y="37099"/>
                </a:cubicBezTo>
                <a:cubicBezTo>
                  <a:pt x="23331" y="36543"/>
                  <a:pt x="23783" y="35571"/>
                  <a:pt x="24554" y="34909"/>
                </a:cubicBezTo>
                <a:cubicBezTo>
                  <a:pt x="24630" y="34833"/>
                  <a:pt x="24780" y="34684"/>
                  <a:pt x="24855" y="34608"/>
                </a:cubicBezTo>
                <a:cubicBezTo>
                  <a:pt x="24931" y="34534"/>
                  <a:pt x="25083" y="34383"/>
                  <a:pt x="25160" y="34306"/>
                </a:cubicBezTo>
                <a:cubicBezTo>
                  <a:pt x="25221" y="34210"/>
                  <a:pt x="25340" y="34017"/>
                  <a:pt x="25400" y="33920"/>
                </a:cubicBezTo>
                <a:close/>
                <a:moveTo>
                  <a:pt x="49680" y="35966"/>
                </a:moveTo>
                <a:lnTo>
                  <a:pt x="49680" y="35966"/>
                </a:lnTo>
                <a:cubicBezTo>
                  <a:pt x="48780" y="36913"/>
                  <a:pt x="47583" y="37537"/>
                  <a:pt x="46408" y="38083"/>
                </a:cubicBezTo>
                <a:cubicBezTo>
                  <a:pt x="44940" y="39001"/>
                  <a:pt x="43431" y="39942"/>
                  <a:pt x="41723" y="40328"/>
                </a:cubicBezTo>
                <a:cubicBezTo>
                  <a:pt x="41039" y="40497"/>
                  <a:pt x="40340" y="40592"/>
                  <a:pt x="39635" y="40615"/>
                </a:cubicBezTo>
                <a:cubicBezTo>
                  <a:pt x="38957" y="40693"/>
                  <a:pt x="38279" y="40773"/>
                  <a:pt x="37626" y="40967"/>
                </a:cubicBezTo>
                <a:cubicBezTo>
                  <a:pt x="37532" y="40951"/>
                  <a:pt x="37345" y="40921"/>
                  <a:pt x="37251" y="40903"/>
                </a:cubicBezTo>
                <a:cubicBezTo>
                  <a:pt x="38867" y="40392"/>
                  <a:pt x="40496" y="39886"/>
                  <a:pt x="42148" y="39481"/>
                </a:cubicBezTo>
                <a:cubicBezTo>
                  <a:pt x="43405" y="39230"/>
                  <a:pt x="44557" y="38680"/>
                  <a:pt x="45688" y="38096"/>
                </a:cubicBezTo>
                <a:cubicBezTo>
                  <a:pt x="46908" y="37678"/>
                  <a:pt x="48089" y="37127"/>
                  <a:pt x="49097" y="36311"/>
                </a:cubicBezTo>
                <a:cubicBezTo>
                  <a:pt x="49227" y="36112"/>
                  <a:pt x="49450" y="36022"/>
                  <a:pt x="49680" y="35966"/>
                </a:cubicBezTo>
                <a:close/>
                <a:moveTo>
                  <a:pt x="42190" y="40622"/>
                </a:moveTo>
                <a:cubicBezTo>
                  <a:pt x="41704" y="41043"/>
                  <a:pt x="41151" y="41380"/>
                  <a:pt x="40704" y="41843"/>
                </a:cubicBezTo>
                <a:cubicBezTo>
                  <a:pt x="39827" y="42413"/>
                  <a:pt x="38748" y="42604"/>
                  <a:pt x="37730" y="42776"/>
                </a:cubicBezTo>
                <a:cubicBezTo>
                  <a:pt x="37626" y="42790"/>
                  <a:pt x="37415" y="42822"/>
                  <a:pt x="37309" y="42835"/>
                </a:cubicBezTo>
                <a:cubicBezTo>
                  <a:pt x="36973" y="42872"/>
                  <a:pt x="36638" y="42896"/>
                  <a:pt x="36305" y="42905"/>
                </a:cubicBezTo>
                <a:cubicBezTo>
                  <a:pt x="36105" y="42905"/>
                  <a:pt x="35906" y="42902"/>
                  <a:pt x="35716" y="42897"/>
                </a:cubicBezTo>
                <a:cubicBezTo>
                  <a:pt x="35232" y="42926"/>
                  <a:pt x="34751" y="42963"/>
                  <a:pt x="34271" y="43006"/>
                </a:cubicBezTo>
                <a:cubicBezTo>
                  <a:pt x="34102" y="43024"/>
                  <a:pt x="33933" y="43032"/>
                  <a:pt x="33765" y="43032"/>
                </a:cubicBezTo>
                <a:cubicBezTo>
                  <a:pt x="32945" y="43032"/>
                  <a:pt x="32136" y="42851"/>
                  <a:pt x="31319" y="42851"/>
                </a:cubicBezTo>
                <a:cubicBezTo>
                  <a:pt x="31239" y="42851"/>
                  <a:pt x="31159" y="42853"/>
                  <a:pt x="31079" y="42856"/>
                </a:cubicBezTo>
                <a:cubicBezTo>
                  <a:pt x="33016" y="42393"/>
                  <a:pt x="34927" y="41719"/>
                  <a:pt x="36880" y="41278"/>
                </a:cubicBezTo>
                <a:cubicBezTo>
                  <a:pt x="36983" y="41300"/>
                  <a:pt x="37190" y="41347"/>
                  <a:pt x="37294" y="41370"/>
                </a:cubicBezTo>
                <a:cubicBezTo>
                  <a:pt x="37768" y="41297"/>
                  <a:pt x="38244" y="41232"/>
                  <a:pt x="38720" y="41144"/>
                </a:cubicBezTo>
                <a:cubicBezTo>
                  <a:pt x="39423" y="41070"/>
                  <a:pt x="40130" y="41033"/>
                  <a:pt x="40833" y="40942"/>
                </a:cubicBezTo>
                <a:cubicBezTo>
                  <a:pt x="41106" y="40895"/>
                  <a:pt x="41383" y="40849"/>
                  <a:pt x="41667" y="40802"/>
                </a:cubicBezTo>
                <a:cubicBezTo>
                  <a:pt x="41835" y="40744"/>
                  <a:pt x="42010" y="40684"/>
                  <a:pt x="42190" y="40622"/>
                </a:cubicBezTo>
                <a:close/>
                <a:moveTo>
                  <a:pt x="52531" y="39245"/>
                </a:moveTo>
                <a:cubicBezTo>
                  <a:pt x="53354" y="41161"/>
                  <a:pt x="53999" y="43164"/>
                  <a:pt x="54947" y="45028"/>
                </a:cubicBezTo>
                <a:cubicBezTo>
                  <a:pt x="54654" y="44915"/>
                  <a:pt x="54507" y="44623"/>
                  <a:pt x="54313" y="44402"/>
                </a:cubicBezTo>
                <a:cubicBezTo>
                  <a:pt x="53099" y="42957"/>
                  <a:pt x="52770" y="41056"/>
                  <a:pt x="52531" y="39245"/>
                </a:cubicBezTo>
                <a:close/>
                <a:moveTo>
                  <a:pt x="47599" y="38043"/>
                </a:moveTo>
                <a:lnTo>
                  <a:pt x="47599" y="38043"/>
                </a:lnTo>
                <a:cubicBezTo>
                  <a:pt x="45621" y="39992"/>
                  <a:pt x="44006" y="42299"/>
                  <a:pt x="42013" y="44243"/>
                </a:cubicBezTo>
                <a:cubicBezTo>
                  <a:pt x="41647" y="44582"/>
                  <a:pt x="41444" y="45051"/>
                  <a:pt x="41058" y="45361"/>
                </a:cubicBezTo>
                <a:cubicBezTo>
                  <a:pt x="41504" y="44368"/>
                  <a:pt x="42428" y="43659"/>
                  <a:pt x="42882" y="42661"/>
                </a:cubicBezTo>
                <a:cubicBezTo>
                  <a:pt x="43172" y="41906"/>
                  <a:pt x="43675" y="41263"/>
                  <a:pt x="44096" y="40579"/>
                </a:cubicBezTo>
                <a:cubicBezTo>
                  <a:pt x="44645" y="39717"/>
                  <a:pt x="45544" y="39177"/>
                  <a:pt x="46439" y="38736"/>
                </a:cubicBezTo>
                <a:cubicBezTo>
                  <a:pt x="46848" y="38548"/>
                  <a:pt x="47144" y="38153"/>
                  <a:pt x="47599" y="38043"/>
                </a:cubicBezTo>
                <a:close/>
                <a:moveTo>
                  <a:pt x="38887" y="42955"/>
                </a:moveTo>
                <a:cubicBezTo>
                  <a:pt x="38924" y="42955"/>
                  <a:pt x="38962" y="42958"/>
                  <a:pt x="39000" y="42964"/>
                </a:cubicBezTo>
                <a:cubicBezTo>
                  <a:pt x="38213" y="43369"/>
                  <a:pt x="37367" y="43655"/>
                  <a:pt x="36597" y="44099"/>
                </a:cubicBezTo>
                <a:cubicBezTo>
                  <a:pt x="35972" y="44504"/>
                  <a:pt x="35208" y="44494"/>
                  <a:pt x="34530" y="44751"/>
                </a:cubicBezTo>
                <a:cubicBezTo>
                  <a:pt x="34035" y="44869"/>
                  <a:pt x="33535" y="44968"/>
                  <a:pt x="33042" y="45071"/>
                </a:cubicBezTo>
                <a:cubicBezTo>
                  <a:pt x="32805" y="45088"/>
                  <a:pt x="32569" y="45094"/>
                  <a:pt x="32333" y="45094"/>
                </a:cubicBezTo>
                <a:cubicBezTo>
                  <a:pt x="31946" y="45094"/>
                  <a:pt x="31561" y="45078"/>
                  <a:pt x="31177" y="45064"/>
                </a:cubicBezTo>
                <a:cubicBezTo>
                  <a:pt x="31049" y="45040"/>
                  <a:pt x="30796" y="44995"/>
                  <a:pt x="30671" y="44973"/>
                </a:cubicBezTo>
                <a:cubicBezTo>
                  <a:pt x="30662" y="44973"/>
                  <a:pt x="30654" y="44973"/>
                  <a:pt x="30645" y="44973"/>
                </a:cubicBezTo>
                <a:cubicBezTo>
                  <a:pt x="30227" y="44973"/>
                  <a:pt x="29810" y="44935"/>
                  <a:pt x="29394" y="44935"/>
                </a:cubicBezTo>
                <a:cubicBezTo>
                  <a:pt x="29217" y="44935"/>
                  <a:pt x="29040" y="44942"/>
                  <a:pt x="28863" y="44961"/>
                </a:cubicBezTo>
                <a:cubicBezTo>
                  <a:pt x="28450" y="45073"/>
                  <a:pt x="28035" y="45162"/>
                  <a:pt x="27625" y="45257"/>
                </a:cubicBezTo>
                <a:cubicBezTo>
                  <a:pt x="27480" y="45256"/>
                  <a:pt x="27334" y="45254"/>
                  <a:pt x="27188" y="45254"/>
                </a:cubicBezTo>
                <a:cubicBezTo>
                  <a:pt x="26624" y="45254"/>
                  <a:pt x="26062" y="45283"/>
                  <a:pt x="25543" y="45530"/>
                </a:cubicBezTo>
                <a:lnTo>
                  <a:pt x="25543" y="45529"/>
                </a:lnTo>
                <a:cubicBezTo>
                  <a:pt x="25001" y="45481"/>
                  <a:pt x="25832" y="45239"/>
                  <a:pt x="26000" y="45196"/>
                </a:cubicBezTo>
                <a:cubicBezTo>
                  <a:pt x="26941" y="44702"/>
                  <a:pt x="27912" y="44269"/>
                  <a:pt x="28881" y="43823"/>
                </a:cubicBezTo>
                <a:cubicBezTo>
                  <a:pt x="29546" y="43677"/>
                  <a:pt x="30238" y="43585"/>
                  <a:pt x="30865" y="43292"/>
                </a:cubicBezTo>
                <a:cubicBezTo>
                  <a:pt x="31009" y="43293"/>
                  <a:pt x="31153" y="43294"/>
                  <a:pt x="31298" y="43294"/>
                </a:cubicBezTo>
                <a:cubicBezTo>
                  <a:pt x="31575" y="43294"/>
                  <a:pt x="31853" y="43291"/>
                  <a:pt x="32133" y="43286"/>
                </a:cubicBezTo>
                <a:cubicBezTo>
                  <a:pt x="32605" y="43426"/>
                  <a:pt x="33104" y="43458"/>
                  <a:pt x="33602" y="43492"/>
                </a:cubicBezTo>
                <a:cubicBezTo>
                  <a:pt x="33940" y="43478"/>
                  <a:pt x="34284" y="43459"/>
                  <a:pt x="34628" y="43433"/>
                </a:cubicBezTo>
                <a:cubicBezTo>
                  <a:pt x="34962" y="43384"/>
                  <a:pt x="35298" y="43359"/>
                  <a:pt x="35635" y="43359"/>
                </a:cubicBezTo>
                <a:cubicBezTo>
                  <a:pt x="36412" y="43349"/>
                  <a:pt x="37196" y="43312"/>
                  <a:pt x="37970" y="43207"/>
                </a:cubicBezTo>
                <a:cubicBezTo>
                  <a:pt x="38282" y="43162"/>
                  <a:pt x="38565" y="42955"/>
                  <a:pt x="38887" y="42955"/>
                </a:cubicBezTo>
                <a:close/>
                <a:moveTo>
                  <a:pt x="65611" y="41523"/>
                </a:moveTo>
                <a:cubicBezTo>
                  <a:pt x="66080" y="41564"/>
                  <a:pt x="66659" y="41483"/>
                  <a:pt x="66952" y="41948"/>
                </a:cubicBezTo>
                <a:cubicBezTo>
                  <a:pt x="67607" y="42782"/>
                  <a:pt x="67858" y="44050"/>
                  <a:pt x="67341" y="45007"/>
                </a:cubicBezTo>
                <a:cubicBezTo>
                  <a:pt x="67008" y="45616"/>
                  <a:pt x="66316" y="45963"/>
                  <a:pt x="65636" y="45963"/>
                </a:cubicBezTo>
                <a:cubicBezTo>
                  <a:pt x="65254" y="45963"/>
                  <a:pt x="64877" y="45854"/>
                  <a:pt x="64569" y="45620"/>
                </a:cubicBezTo>
                <a:cubicBezTo>
                  <a:pt x="64130" y="44872"/>
                  <a:pt x="64043" y="43974"/>
                  <a:pt x="63980" y="43126"/>
                </a:cubicBezTo>
                <a:cubicBezTo>
                  <a:pt x="64162" y="42760"/>
                  <a:pt x="64353" y="42390"/>
                  <a:pt x="64561" y="42028"/>
                </a:cubicBezTo>
                <a:cubicBezTo>
                  <a:pt x="64914" y="41879"/>
                  <a:pt x="65265" y="41709"/>
                  <a:pt x="65611" y="41523"/>
                </a:cubicBezTo>
                <a:close/>
                <a:moveTo>
                  <a:pt x="51564" y="38171"/>
                </a:moveTo>
                <a:cubicBezTo>
                  <a:pt x="51786" y="38541"/>
                  <a:pt x="51703" y="38988"/>
                  <a:pt x="51831" y="39386"/>
                </a:cubicBezTo>
                <a:cubicBezTo>
                  <a:pt x="51960" y="39965"/>
                  <a:pt x="52063" y="40551"/>
                  <a:pt x="52157" y="41136"/>
                </a:cubicBezTo>
                <a:cubicBezTo>
                  <a:pt x="52213" y="41697"/>
                  <a:pt x="52312" y="42249"/>
                  <a:pt x="52424" y="42800"/>
                </a:cubicBezTo>
                <a:cubicBezTo>
                  <a:pt x="52669" y="44163"/>
                  <a:pt x="52339" y="45535"/>
                  <a:pt x="52246" y="46896"/>
                </a:cubicBezTo>
                <a:cubicBezTo>
                  <a:pt x="52255" y="47304"/>
                  <a:pt x="52260" y="47717"/>
                  <a:pt x="52139" y="48109"/>
                </a:cubicBezTo>
                <a:cubicBezTo>
                  <a:pt x="52117" y="47791"/>
                  <a:pt x="52104" y="47469"/>
                  <a:pt x="52089" y="47146"/>
                </a:cubicBezTo>
                <a:cubicBezTo>
                  <a:pt x="52071" y="47043"/>
                  <a:pt x="52034" y="46834"/>
                  <a:pt x="52017" y="46731"/>
                </a:cubicBezTo>
                <a:cubicBezTo>
                  <a:pt x="51695" y="45377"/>
                  <a:pt x="51652" y="43988"/>
                  <a:pt x="51617" y="42603"/>
                </a:cubicBezTo>
                <a:cubicBezTo>
                  <a:pt x="51411" y="41134"/>
                  <a:pt x="51520" y="39646"/>
                  <a:pt x="51564" y="38171"/>
                </a:cubicBezTo>
                <a:close/>
                <a:moveTo>
                  <a:pt x="43880" y="40183"/>
                </a:moveTo>
                <a:lnTo>
                  <a:pt x="43880" y="40183"/>
                </a:lnTo>
                <a:cubicBezTo>
                  <a:pt x="43753" y="40420"/>
                  <a:pt x="43571" y="40617"/>
                  <a:pt x="43417" y="40826"/>
                </a:cubicBezTo>
                <a:cubicBezTo>
                  <a:pt x="42781" y="41603"/>
                  <a:pt x="42560" y="42615"/>
                  <a:pt x="41905" y="43373"/>
                </a:cubicBezTo>
                <a:cubicBezTo>
                  <a:pt x="40824" y="44620"/>
                  <a:pt x="40220" y="46252"/>
                  <a:pt x="38897" y="47288"/>
                </a:cubicBezTo>
                <a:cubicBezTo>
                  <a:pt x="37873" y="48238"/>
                  <a:pt x="36753" y="49077"/>
                  <a:pt x="35691" y="49980"/>
                </a:cubicBezTo>
                <a:cubicBezTo>
                  <a:pt x="36151" y="49083"/>
                  <a:pt x="36484" y="48113"/>
                  <a:pt x="37127" y="47314"/>
                </a:cubicBezTo>
                <a:cubicBezTo>
                  <a:pt x="37976" y="46205"/>
                  <a:pt x="38517" y="44884"/>
                  <a:pt x="39460" y="43842"/>
                </a:cubicBezTo>
                <a:cubicBezTo>
                  <a:pt x="39828" y="43416"/>
                  <a:pt x="40194" y="42986"/>
                  <a:pt x="40581" y="42575"/>
                </a:cubicBezTo>
                <a:cubicBezTo>
                  <a:pt x="41158" y="42206"/>
                  <a:pt x="41705" y="41794"/>
                  <a:pt x="42219" y="41342"/>
                </a:cubicBezTo>
                <a:cubicBezTo>
                  <a:pt x="42578" y="41075"/>
                  <a:pt x="42948" y="40814"/>
                  <a:pt x="43329" y="40567"/>
                </a:cubicBezTo>
                <a:cubicBezTo>
                  <a:pt x="43459" y="40380"/>
                  <a:pt x="43662" y="40263"/>
                  <a:pt x="43880" y="40183"/>
                </a:cubicBezTo>
                <a:close/>
                <a:moveTo>
                  <a:pt x="34271" y="44960"/>
                </a:moveTo>
                <a:lnTo>
                  <a:pt x="34271" y="44960"/>
                </a:lnTo>
                <a:cubicBezTo>
                  <a:pt x="34379" y="45014"/>
                  <a:pt x="34592" y="45124"/>
                  <a:pt x="34700" y="45178"/>
                </a:cubicBezTo>
                <a:cubicBezTo>
                  <a:pt x="33209" y="45889"/>
                  <a:pt x="31668" y="46479"/>
                  <a:pt x="30156" y="47132"/>
                </a:cubicBezTo>
                <a:cubicBezTo>
                  <a:pt x="30049" y="47098"/>
                  <a:pt x="29835" y="47033"/>
                  <a:pt x="29728" y="47001"/>
                </a:cubicBezTo>
                <a:cubicBezTo>
                  <a:pt x="28579" y="47377"/>
                  <a:pt x="27452" y="47818"/>
                  <a:pt x="26389" y="48397"/>
                </a:cubicBezTo>
                <a:cubicBezTo>
                  <a:pt x="25375" y="48858"/>
                  <a:pt x="24435" y="49517"/>
                  <a:pt x="23331" y="49745"/>
                </a:cubicBezTo>
                <a:cubicBezTo>
                  <a:pt x="22583" y="49933"/>
                  <a:pt x="21870" y="50258"/>
                  <a:pt x="21099" y="50337"/>
                </a:cubicBezTo>
                <a:cubicBezTo>
                  <a:pt x="20541" y="50411"/>
                  <a:pt x="19967" y="50526"/>
                  <a:pt x="19529" y="50896"/>
                </a:cubicBezTo>
                <a:cubicBezTo>
                  <a:pt x="20628" y="49108"/>
                  <a:pt x="22141" y="47559"/>
                  <a:pt x="23934" y="46452"/>
                </a:cubicBezTo>
                <a:cubicBezTo>
                  <a:pt x="24874" y="46098"/>
                  <a:pt x="25855" y="45696"/>
                  <a:pt x="26875" y="45696"/>
                </a:cubicBezTo>
                <a:cubicBezTo>
                  <a:pt x="26958" y="45696"/>
                  <a:pt x="27041" y="45699"/>
                  <a:pt x="27125" y="45704"/>
                </a:cubicBezTo>
                <a:cubicBezTo>
                  <a:pt x="27739" y="45691"/>
                  <a:pt x="28346" y="45569"/>
                  <a:pt x="28944" y="45408"/>
                </a:cubicBezTo>
                <a:cubicBezTo>
                  <a:pt x="29223" y="45398"/>
                  <a:pt x="29507" y="45387"/>
                  <a:pt x="29794" y="45382"/>
                </a:cubicBezTo>
                <a:cubicBezTo>
                  <a:pt x="30573" y="45460"/>
                  <a:pt x="31358" y="45530"/>
                  <a:pt x="32140" y="45530"/>
                </a:cubicBezTo>
                <a:cubicBezTo>
                  <a:pt x="32905" y="45530"/>
                  <a:pt x="33667" y="45463"/>
                  <a:pt x="34420" y="45270"/>
                </a:cubicBezTo>
                <a:lnTo>
                  <a:pt x="34271" y="44960"/>
                </a:lnTo>
                <a:close/>
                <a:moveTo>
                  <a:pt x="53623" y="44259"/>
                </a:moveTo>
                <a:lnTo>
                  <a:pt x="53623" y="44259"/>
                </a:lnTo>
                <a:cubicBezTo>
                  <a:pt x="53883" y="44584"/>
                  <a:pt x="54162" y="44896"/>
                  <a:pt x="54459" y="45192"/>
                </a:cubicBezTo>
                <a:cubicBezTo>
                  <a:pt x="54588" y="45327"/>
                  <a:pt x="54721" y="45462"/>
                  <a:pt x="54861" y="45591"/>
                </a:cubicBezTo>
                <a:cubicBezTo>
                  <a:pt x="55428" y="46132"/>
                  <a:pt x="55551" y="46942"/>
                  <a:pt x="55852" y="47632"/>
                </a:cubicBezTo>
                <a:cubicBezTo>
                  <a:pt x="56546" y="49398"/>
                  <a:pt x="57153" y="51201"/>
                  <a:pt x="57865" y="52955"/>
                </a:cubicBezTo>
                <a:cubicBezTo>
                  <a:pt x="57589" y="52877"/>
                  <a:pt x="57507" y="52581"/>
                  <a:pt x="57460" y="52336"/>
                </a:cubicBezTo>
                <a:cubicBezTo>
                  <a:pt x="57003" y="51602"/>
                  <a:pt x="56290" y="51078"/>
                  <a:pt x="55833" y="50344"/>
                </a:cubicBezTo>
                <a:cubicBezTo>
                  <a:pt x="55090" y="49152"/>
                  <a:pt x="54608" y="47819"/>
                  <a:pt x="54277" y="46458"/>
                </a:cubicBezTo>
                <a:cubicBezTo>
                  <a:pt x="53893" y="45788"/>
                  <a:pt x="53734" y="45016"/>
                  <a:pt x="53623" y="44259"/>
                </a:cubicBezTo>
                <a:close/>
                <a:moveTo>
                  <a:pt x="39524" y="43091"/>
                </a:moveTo>
                <a:lnTo>
                  <a:pt x="39524" y="43091"/>
                </a:lnTo>
                <a:cubicBezTo>
                  <a:pt x="38210" y="44531"/>
                  <a:pt x="37411" y="46333"/>
                  <a:pt x="36201" y="47849"/>
                </a:cubicBezTo>
                <a:cubicBezTo>
                  <a:pt x="36030" y="48325"/>
                  <a:pt x="35837" y="48793"/>
                  <a:pt x="35565" y="49216"/>
                </a:cubicBezTo>
                <a:cubicBezTo>
                  <a:pt x="35316" y="49779"/>
                  <a:pt x="35116" y="50389"/>
                  <a:pt x="34623" y="50787"/>
                </a:cubicBezTo>
                <a:cubicBezTo>
                  <a:pt x="33424" y="51711"/>
                  <a:pt x="32243" y="52654"/>
                  <a:pt x="30976" y="53481"/>
                </a:cubicBezTo>
                <a:cubicBezTo>
                  <a:pt x="30880" y="53680"/>
                  <a:pt x="30737" y="53853"/>
                  <a:pt x="30512" y="53853"/>
                </a:cubicBezTo>
                <a:cubicBezTo>
                  <a:pt x="30502" y="53853"/>
                  <a:pt x="30492" y="53852"/>
                  <a:pt x="30481" y="53852"/>
                </a:cubicBezTo>
                <a:cubicBezTo>
                  <a:pt x="31756" y="52602"/>
                  <a:pt x="31311" y="50649"/>
                  <a:pt x="32201" y="49198"/>
                </a:cubicBezTo>
                <a:cubicBezTo>
                  <a:pt x="32481" y="48815"/>
                  <a:pt x="32750" y="48422"/>
                  <a:pt x="33074" y="48064"/>
                </a:cubicBezTo>
                <a:cubicBezTo>
                  <a:pt x="33269" y="47870"/>
                  <a:pt x="33467" y="47671"/>
                  <a:pt x="33671" y="47469"/>
                </a:cubicBezTo>
                <a:cubicBezTo>
                  <a:pt x="34478" y="46724"/>
                  <a:pt x="35347" y="46047"/>
                  <a:pt x="36124" y="45264"/>
                </a:cubicBezTo>
                <a:cubicBezTo>
                  <a:pt x="37068" y="44268"/>
                  <a:pt x="38419" y="43862"/>
                  <a:pt x="39524" y="43091"/>
                </a:cubicBezTo>
                <a:close/>
                <a:moveTo>
                  <a:pt x="29029" y="47640"/>
                </a:moveTo>
                <a:lnTo>
                  <a:pt x="29029" y="47640"/>
                </a:lnTo>
                <a:cubicBezTo>
                  <a:pt x="29018" y="47708"/>
                  <a:pt x="28997" y="47844"/>
                  <a:pt x="28985" y="47913"/>
                </a:cubicBezTo>
                <a:cubicBezTo>
                  <a:pt x="28425" y="47994"/>
                  <a:pt x="28014" y="48408"/>
                  <a:pt x="27570" y="48714"/>
                </a:cubicBezTo>
                <a:cubicBezTo>
                  <a:pt x="26609" y="49408"/>
                  <a:pt x="25729" y="50206"/>
                  <a:pt x="24849" y="50998"/>
                </a:cubicBezTo>
                <a:cubicBezTo>
                  <a:pt x="23093" y="53266"/>
                  <a:pt x="20071" y="53890"/>
                  <a:pt x="18092" y="55892"/>
                </a:cubicBezTo>
                <a:cubicBezTo>
                  <a:pt x="18061" y="55843"/>
                  <a:pt x="17999" y="55747"/>
                  <a:pt x="17968" y="55699"/>
                </a:cubicBezTo>
                <a:lnTo>
                  <a:pt x="17969" y="55697"/>
                </a:lnTo>
                <a:cubicBezTo>
                  <a:pt x="18007" y="54520"/>
                  <a:pt x="18420" y="53411"/>
                  <a:pt x="18822" y="52318"/>
                </a:cubicBezTo>
                <a:cubicBezTo>
                  <a:pt x="18933" y="52048"/>
                  <a:pt x="19176" y="51867"/>
                  <a:pt x="19363" y="51642"/>
                </a:cubicBezTo>
                <a:cubicBezTo>
                  <a:pt x="19765" y="51128"/>
                  <a:pt x="20377" y="50840"/>
                  <a:pt x="21023" y="50777"/>
                </a:cubicBezTo>
                <a:cubicBezTo>
                  <a:pt x="21984" y="50690"/>
                  <a:pt x="22881" y="50317"/>
                  <a:pt x="23812" y="50083"/>
                </a:cubicBezTo>
                <a:cubicBezTo>
                  <a:pt x="24809" y="49842"/>
                  <a:pt x="25667" y="49250"/>
                  <a:pt x="26593" y="48826"/>
                </a:cubicBezTo>
                <a:cubicBezTo>
                  <a:pt x="27411" y="48447"/>
                  <a:pt x="28197" y="47991"/>
                  <a:pt x="29029" y="47640"/>
                </a:cubicBezTo>
                <a:close/>
                <a:moveTo>
                  <a:pt x="22814" y="53288"/>
                </a:moveTo>
                <a:cubicBezTo>
                  <a:pt x="22251" y="53906"/>
                  <a:pt x="21690" y="54520"/>
                  <a:pt x="21105" y="55113"/>
                </a:cubicBezTo>
                <a:cubicBezTo>
                  <a:pt x="21032" y="55190"/>
                  <a:pt x="20883" y="55345"/>
                  <a:pt x="20809" y="55419"/>
                </a:cubicBezTo>
                <a:cubicBezTo>
                  <a:pt x="20735" y="55494"/>
                  <a:pt x="20586" y="55642"/>
                  <a:pt x="20509" y="55717"/>
                </a:cubicBezTo>
                <a:cubicBezTo>
                  <a:pt x="20433" y="55791"/>
                  <a:pt x="20281" y="55943"/>
                  <a:pt x="20204" y="56017"/>
                </a:cubicBezTo>
                <a:cubicBezTo>
                  <a:pt x="19682" y="56564"/>
                  <a:pt x="19176" y="57125"/>
                  <a:pt x="18668" y="57678"/>
                </a:cubicBezTo>
                <a:cubicBezTo>
                  <a:pt x="18520" y="57801"/>
                  <a:pt x="18402" y="57911"/>
                  <a:pt x="18264" y="58026"/>
                </a:cubicBezTo>
                <a:cubicBezTo>
                  <a:pt x="18109" y="57561"/>
                  <a:pt x="18016" y="57082"/>
                  <a:pt x="17963" y="56595"/>
                </a:cubicBezTo>
                <a:cubicBezTo>
                  <a:pt x="19308" y="55122"/>
                  <a:pt x="21199" y="54397"/>
                  <a:pt x="22814" y="53288"/>
                </a:cubicBezTo>
                <a:close/>
                <a:moveTo>
                  <a:pt x="53014" y="43559"/>
                </a:moveTo>
                <a:cubicBezTo>
                  <a:pt x="53111" y="44197"/>
                  <a:pt x="53169" y="44844"/>
                  <a:pt x="53377" y="45460"/>
                </a:cubicBezTo>
                <a:cubicBezTo>
                  <a:pt x="53580" y="46408"/>
                  <a:pt x="54107" y="47322"/>
                  <a:pt x="53936" y="48315"/>
                </a:cubicBezTo>
                <a:cubicBezTo>
                  <a:pt x="53738" y="49834"/>
                  <a:pt x="53525" y="51349"/>
                  <a:pt x="53182" y="52841"/>
                </a:cubicBezTo>
                <a:cubicBezTo>
                  <a:pt x="52761" y="53938"/>
                  <a:pt x="52999" y="55150"/>
                  <a:pt x="52653" y="56257"/>
                </a:cubicBezTo>
                <a:cubicBezTo>
                  <a:pt x="52480" y="56854"/>
                  <a:pt x="52605" y="57493"/>
                  <a:pt x="52379" y="58077"/>
                </a:cubicBezTo>
                <a:cubicBezTo>
                  <a:pt x="52429" y="55954"/>
                  <a:pt x="52149" y="53839"/>
                  <a:pt x="52155" y="51713"/>
                </a:cubicBezTo>
                <a:cubicBezTo>
                  <a:pt x="52198" y="51112"/>
                  <a:pt x="52044" y="50462"/>
                  <a:pt x="52324" y="49899"/>
                </a:cubicBezTo>
                <a:cubicBezTo>
                  <a:pt x="52483" y="49501"/>
                  <a:pt x="52438" y="49056"/>
                  <a:pt x="52450" y="48632"/>
                </a:cubicBezTo>
                <a:cubicBezTo>
                  <a:pt x="52680" y="48025"/>
                  <a:pt x="52715" y="47376"/>
                  <a:pt x="52705" y="46733"/>
                </a:cubicBezTo>
                <a:cubicBezTo>
                  <a:pt x="52790" y="45809"/>
                  <a:pt x="52990" y="44886"/>
                  <a:pt x="52911" y="43954"/>
                </a:cubicBezTo>
                <a:cubicBezTo>
                  <a:pt x="52938" y="43855"/>
                  <a:pt x="52989" y="43658"/>
                  <a:pt x="53014" y="43559"/>
                </a:cubicBezTo>
                <a:close/>
                <a:moveTo>
                  <a:pt x="35971" y="44909"/>
                </a:moveTo>
                <a:lnTo>
                  <a:pt x="35971" y="44909"/>
                </a:lnTo>
                <a:cubicBezTo>
                  <a:pt x="35771" y="45298"/>
                  <a:pt x="35312" y="45401"/>
                  <a:pt x="35021" y="45694"/>
                </a:cubicBezTo>
                <a:cubicBezTo>
                  <a:pt x="34436" y="46214"/>
                  <a:pt x="33834" y="46712"/>
                  <a:pt x="33258" y="47237"/>
                </a:cubicBezTo>
                <a:cubicBezTo>
                  <a:pt x="33183" y="47313"/>
                  <a:pt x="33030" y="47466"/>
                  <a:pt x="32955" y="47542"/>
                </a:cubicBezTo>
                <a:cubicBezTo>
                  <a:pt x="31829" y="48672"/>
                  <a:pt x="31146" y="50194"/>
                  <a:pt x="31023" y="51781"/>
                </a:cubicBezTo>
                <a:cubicBezTo>
                  <a:pt x="31010" y="52419"/>
                  <a:pt x="30602" y="52925"/>
                  <a:pt x="30287" y="53441"/>
                </a:cubicBezTo>
                <a:cubicBezTo>
                  <a:pt x="29783" y="53738"/>
                  <a:pt x="29469" y="54245"/>
                  <a:pt x="29041" y="54624"/>
                </a:cubicBezTo>
                <a:cubicBezTo>
                  <a:pt x="27186" y="55710"/>
                  <a:pt x="25320" y="56780"/>
                  <a:pt x="23496" y="57919"/>
                </a:cubicBezTo>
                <a:cubicBezTo>
                  <a:pt x="23452" y="57998"/>
                  <a:pt x="23368" y="58155"/>
                  <a:pt x="23327" y="58232"/>
                </a:cubicBezTo>
                <a:lnTo>
                  <a:pt x="23105" y="58067"/>
                </a:lnTo>
                <a:cubicBezTo>
                  <a:pt x="22844" y="58518"/>
                  <a:pt x="22311" y="58657"/>
                  <a:pt x="21870" y="58852"/>
                </a:cubicBezTo>
                <a:cubicBezTo>
                  <a:pt x="22266" y="58315"/>
                  <a:pt x="22951" y="58157"/>
                  <a:pt x="23481" y="57786"/>
                </a:cubicBezTo>
                <a:cubicBezTo>
                  <a:pt x="24175" y="57406"/>
                  <a:pt x="24521" y="56661"/>
                  <a:pt x="25049" y="56103"/>
                </a:cubicBezTo>
                <a:cubicBezTo>
                  <a:pt x="25454" y="55397"/>
                  <a:pt x="25970" y="54758"/>
                  <a:pt x="26335" y="54026"/>
                </a:cubicBezTo>
                <a:cubicBezTo>
                  <a:pt x="26772" y="53088"/>
                  <a:pt x="27259" y="52169"/>
                  <a:pt x="27837" y="51306"/>
                </a:cubicBezTo>
                <a:cubicBezTo>
                  <a:pt x="27950" y="51137"/>
                  <a:pt x="28068" y="50968"/>
                  <a:pt x="28194" y="50797"/>
                </a:cubicBezTo>
                <a:cubicBezTo>
                  <a:pt x="29241" y="49323"/>
                  <a:pt x="30274" y="47573"/>
                  <a:pt x="32059" y="46925"/>
                </a:cubicBezTo>
                <a:cubicBezTo>
                  <a:pt x="32655" y="46446"/>
                  <a:pt x="33441" y="46328"/>
                  <a:pt x="34105" y="45962"/>
                </a:cubicBezTo>
                <a:cubicBezTo>
                  <a:pt x="34773" y="45692"/>
                  <a:pt x="35258" y="45092"/>
                  <a:pt x="35971" y="44909"/>
                </a:cubicBezTo>
                <a:close/>
                <a:moveTo>
                  <a:pt x="30229" y="47613"/>
                </a:moveTo>
                <a:cubicBezTo>
                  <a:pt x="29041" y="48625"/>
                  <a:pt x="28259" y="49995"/>
                  <a:pt x="27351" y="51243"/>
                </a:cubicBezTo>
                <a:cubicBezTo>
                  <a:pt x="26604" y="52373"/>
                  <a:pt x="26124" y="53647"/>
                  <a:pt x="25393" y="54783"/>
                </a:cubicBezTo>
                <a:cubicBezTo>
                  <a:pt x="25048" y="55335"/>
                  <a:pt x="24699" y="55886"/>
                  <a:pt x="24265" y="56370"/>
                </a:cubicBezTo>
                <a:cubicBezTo>
                  <a:pt x="24090" y="56604"/>
                  <a:pt x="23915" y="56832"/>
                  <a:pt x="23744" y="57056"/>
                </a:cubicBezTo>
                <a:cubicBezTo>
                  <a:pt x="22842" y="57750"/>
                  <a:pt x="21838" y="58300"/>
                  <a:pt x="20972" y="59033"/>
                </a:cubicBezTo>
                <a:cubicBezTo>
                  <a:pt x="20696" y="59273"/>
                  <a:pt x="20384" y="59462"/>
                  <a:pt x="20071" y="59634"/>
                </a:cubicBezTo>
                <a:cubicBezTo>
                  <a:pt x="19862" y="59624"/>
                  <a:pt x="19665" y="59608"/>
                  <a:pt x="19467" y="59598"/>
                </a:cubicBezTo>
                <a:cubicBezTo>
                  <a:pt x="19108" y="59351"/>
                  <a:pt x="18786" y="59041"/>
                  <a:pt x="18620" y="58629"/>
                </a:cubicBezTo>
                <a:cubicBezTo>
                  <a:pt x="18448" y="58360"/>
                  <a:pt x="18832" y="58218"/>
                  <a:pt x="18964" y="58018"/>
                </a:cubicBezTo>
                <a:cubicBezTo>
                  <a:pt x="19539" y="57449"/>
                  <a:pt x="20046" y="56815"/>
                  <a:pt x="20629" y="56251"/>
                </a:cubicBezTo>
                <a:cubicBezTo>
                  <a:pt x="20823" y="56051"/>
                  <a:pt x="21020" y="55852"/>
                  <a:pt x="21224" y="55653"/>
                </a:cubicBezTo>
                <a:cubicBezTo>
                  <a:pt x="21297" y="55575"/>
                  <a:pt x="21445" y="55421"/>
                  <a:pt x="21518" y="55345"/>
                </a:cubicBezTo>
                <a:cubicBezTo>
                  <a:pt x="21594" y="55272"/>
                  <a:pt x="21749" y="55124"/>
                  <a:pt x="21825" y="55050"/>
                </a:cubicBezTo>
                <a:cubicBezTo>
                  <a:pt x="22237" y="54593"/>
                  <a:pt x="22639" y="54123"/>
                  <a:pt x="23077" y="53686"/>
                </a:cubicBezTo>
                <a:cubicBezTo>
                  <a:pt x="23390" y="53329"/>
                  <a:pt x="23698" y="52964"/>
                  <a:pt x="24022" y="52610"/>
                </a:cubicBezTo>
                <a:cubicBezTo>
                  <a:pt x="24098" y="52533"/>
                  <a:pt x="24249" y="52377"/>
                  <a:pt x="24325" y="52299"/>
                </a:cubicBezTo>
                <a:cubicBezTo>
                  <a:pt x="25467" y="50912"/>
                  <a:pt x="26886" y="49788"/>
                  <a:pt x="28333" y="48734"/>
                </a:cubicBezTo>
                <a:cubicBezTo>
                  <a:pt x="28940" y="48324"/>
                  <a:pt x="29518" y="47841"/>
                  <a:pt x="30229" y="47613"/>
                </a:cubicBezTo>
                <a:close/>
                <a:moveTo>
                  <a:pt x="55233" y="50232"/>
                </a:moveTo>
                <a:cubicBezTo>
                  <a:pt x="55577" y="50450"/>
                  <a:pt x="55600" y="50960"/>
                  <a:pt x="55930" y="51218"/>
                </a:cubicBezTo>
                <a:cubicBezTo>
                  <a:pt x="56607" y="51866"/>
                  <a:pt x="57164" y="52623"/>
                  <a:pt x="57665" y="53413"/>
                </a:cubicBezTo>
                <a:cubicBezTo>
                  <a:pt x="57922" y="53886"/>
                  <a:pt x="58031" y="54427"/>
                  <a:pt x="58286" y="54903"/>
                </a:cubicBezTo>
                <a:cubicBezTo>
                  <a:pt x="58812" y="55363"/>
                  <a:pt x="58894" y="56091"/>
                  <a:pt x="59189" y="56688"/>
                </a:cubicBezTo>
                <a:cubicBezTo>
                  <a:pt x="59782" y="57984"/>
                  <a:pt x="60476" y="59231"/>
                  <a:pt x="61044" y="60538"/>
                </a:cubicBezTo>
                <a:cubicBezTo>
                  <a:pt x="61456" y="61591"/>
                  <a:pt x="61988" y="62595"/>
                  <a:pt x="62459" y="63619"/>
                </a:cubicBezTo>
                <a:cubicBezTo>
                  <a:pt x="62301" y="63562"/>
                  <a:pt x="62172" y="63444"/>
                  <a:pt x="62101" y="63292"/>
                </a:cubicBezTo>
                <a:cubicBezTo>
                  <a:pt x="61650" y="62308"/>
                  <a:pt x="60951" y="61465"/>
                  <a:pt x="60301" y="60609"/>
                </a:cubicBezTo>
                <a:cubicBezTo>
                  <a:pt x="60092" y="60372"/>
                  <a:pt x="59893" y="60129"/>
                  <a:pt x="59697" y="59885"/>
                </a:cubicBezTo>
                <a:cubicBezTo>
                  <a:pt x="59554" y="59707"/>
                  <a:pt x="59414" y="59526"/>
                  <a:pt x="59277" y="59345"/>
                </a:cubicBezTo>
                <a:cubicBezTo>
                  <a:pt x="59095" y="59134"/>
                  <a:pt x="58918" y="58922"/>
                  <a:pt x="58750" y="58703"/>
                </a:cubicBezTo>
                <a:cubicBezTo>
                  <a:pt x="58506" y="58427"/>
                  <a:pt x="58269" y="58150"/>
                  <a:pt x="58035" y="57871"/>
                </a:cubicBezTo>
                <a:cubicBezTo>
                  <a:pt x="57365" y="57129"/>
                  <a:pt x="56678" y="56394"/>
                  <a:pt x="56166" y="55533"/>
                </a:cubicBezTo>
                <a:cubicBezTo>
                  <a:pt x="55812" y="54780"/>
                  <a:pt x="55578" y="53954"/>
                  <a:pt x="55639" y="53110"/>
                </a:cubicBezTo>
                <a:cubicBezTo>
                  <a:pt x="55558" y="52146"/>
                  <a:pt x="55508" y="51168"/>
                  <a:pt x="55233" y="50232"/>
                </a:cubicBezTo>
                <a:close/>
                <a:moveTo>
                  <a:pt x="54342" y="48787"/>
                </a:moveTo>
                <a:cubicBezTo>
                  <a:pt x="54508" y="49223"/>
                  <a:pt x="54629" y="49676"/>
                  <a:pt x="54736" y="50132"/>
                </a:cubicBezTo>
                <a:cubicBezTo>
                  <a:pt x="54948" y="51092"/>
                  <a:pt x="55089" y="52069"/>
                  <a:pt x="55159" y="53052"/>
                </a:cubicBezTo>
                <a:cubicBezTo>
                  <a:pt x="55371" y="55131"/>
                  <a:pt x="54712" y="57162"/>
                  <a:pt x="54101" y="59118"/>
                </a:cubicBezTo>
                <a:cubicBezTo>
                  <a:pt x="53795" y="60967"/>
                  <a:pt x="53307" y="62789"/>
                  <a:pt x="52625" y="64534"/>
                </a:cubicBezTo>
                <a:cubicBezTo>
                  <a:pt x="52658" y="63196"/>
                  <a:pt x="52543" y="61859"/>
                  <a:pt x="52520" y="60520"/>
                </a:cubicBezTo>
                <a:cubicBezTo>
                  <a:pt x="52522" y="59947"/>
                  <a:pt x="52360" y="59352"/>
                  <a:pt x="52607" y="58802"/>
                </a:cubicBezTo>
                <a:cubicBezTo>
                  <a:pt x="53022" y="57733"/>
                  <a:pt x="52972" y="56556"/>
                  <a:pt x="53301" y="55461"/>
                </a:cubicBezTo>
                <a:cubicBezTo>
                  <a:pt x="53290" y="55163"/>
                  <a:pt x="53325" y="54868"/>
                  <a:pt x="53365" y="54570"/>
                </a:cubicBezTo>
                <a:cubicBezTo>
                  <a:pt x="53432" y="53785"/>
                  <a:pt x="53501" y="52990"/>
                  <a:pt x="53793" y="52252"/>
                </a:cubicBezTo>
                <a:cubicBezTo>
                  <a:pt x="54070" y="51116"/>
                  <a:pt x="54151" y="49941"/>
                  <a:pt x="54342" y="48787"/>
                </a:cubicBezTo>
                <a:close/>
                <a:moveTo>
                  <a:pt x="27520" y="66422"/>
                </a:moveTo>
                <a:cubicBezTo>
                  <a:pt x="27899" y="66422"/>
                  <a:pt x="28276" y="66513"/>
                  <a:pt x="28624" y="66722"/>
                </a:cubicBezTo>
                <a:cubicBezTo>
                  <a:pt x="28721" y="67016"/>
                  <a:pt x="28890" y="67293"/>
                  <a:pt x="28923" y="67604"/>
                </a:cubicBezTo>
                <a:cubicBezTo>
                  <a:pt x="28651" y="68495"/>
                  <a:pt x="28114" y="69382"/>
                  <a:pt x="27245" y="69794"/>
                </a:cubicBezTo>
                <a:cubicBezTo>
                  <a:pt x="27151" y="69860"/>
                  <a:pt x="27054" y="69885"/>
                  <a:pt x="26955" y="69885"/>
                </a:cubicBezTo>
                <a:cubicBezTo>
                  <a:pt x="26714" y="69885"/>
                  <a:pt x="26464" y="69737"/>
                  <a:pt x="26239" y="69677"/>
                </a:cubicBezTo>
                <a:cubicBezTo>
                  <a:pt x="25854" y="69216"/>
                  <a:pt x="25443" y="68763"/>
                  <a:pt x="25241" y="68187"/>
                </a:cubicBezTo>
                <a:cubicBezTo>
                  <a:pt x="25350" y="67860"/>
                  <a:pt x="25467" y="67531"/>
                  <a:pt x="25590" y="67201"/>
                </a:cubicBezTo>
                <a:cubicBezTo>
                  <a:pt x="26120" y="66733"/>
                  <a:pt x="26823" y="66422"/>
                  <a:pt x="27520" y="66422"/>
                </a:cubicBezTo>
                <a:close/>
                <a:moveTo>
                  <a:pt x="55720" y="55545"/>
                </a:moveTo>
                <a:cubicBezTo>
                  <a:pt x="55945" y="55994"/>
                  <a:pt x="56199" y="56432"/>
                  <a:pt x="56513" y="56825"/>
                </a:cubicBezTo>
                <a:cubicBezTo>
                  <a:pt x="56694" y="57039"/>
                  <a:pt x="56879" y="57253"/>
                  <a:pt x="57064" y="57467"/>
                </a:cubicBezTo>
                <a:cubicBezTo>
                  <a:pt x="57610" y="58078"/>
                  <a:pt x="58162" y="58689"/>
                  <a:pt x="58681" y="59326"/>
                </a:cubicBezTo>
                <a:cubicBezTo>
                  <a:pt x="59184" y="59973"/>
                  <a:pt x="59694" y="60610"/>
                  <a:pt x="60228" y="61229"/>
                </a:cubicBezTo>
                <a:cubicBezTo>
                  <a:pt x="61063" y="62409"/>
                  <a:pt x="61884" y="63596"/>
                  <a:pt x="62748" y="64751"/>
                </a:cubicBezTo>
                <a:cubicBezTo>
                  <a:pt x="63215" y="65952"/>
                  <a:pt x="63383" y="67254"/>
                  <a:pt x="63514" y="68531"/>
                </a:cubicBezTo>
                <a:cubicBezTo>
                  <a:pt x="63642" y="69223"/>
                  <a:pt x="63447" y="70006"/>
                  <a:pt x="63798" y="70628"/>
                </a:cubicBezTo>
                <a:cubicBezTo>
                  <a:pt x="63521" y="70446"/>
                  <a:pt x="63526" y="70075"/>
                  <a:pt x="63407" y="69794"/>
                </a:cubicBezTo>
                <a:cubicBezTo>
                  <a:pt x="63157" y="69012"/>
                  <a:pt x="62509" y="68457"/>
                  <a:pt x="62125" y="67746"/>
                </a:cubicBezTo>
                <a:cubicBezTo>
                  <a:pt x="61737" y="67037"/>
                  <a:pt x="61286" y="66355"/>
                  <a:pt x="60710" y="65787"/>
                </a:cubicBezTo>
                <a:cubicBezTo>
                  <a:pt x="60471" y="65555"/>
                  <a:pt x="60237" y="65320"/>
                  <a:pt x="60009" y="65079"/>
                </a:cubicBezTo>
                <a:cubicBezTo>
                  <a:pt x="59739" y="64825"/>
                  <a:pt x="59473" y="64566"/>
                  <a:pt x="59209" y="64308"/>
                </a:cubicBezTo>
                <a:cubicBezTo>
                  <a:pt x="58873" y="63973"/>
                  <a:pt x="58532" y="63641"/>
                  <a:pt x="58195" y="63306"/>
                </a:cubicBezTo>
                <a:cubicBezTo>
                  <a:pt x="57324" y="62347"/>
                  <a:pt x="56506" y="61264"/>
                  <a:pt x="56248" y="59966"/>
                </a:cubicBezTo>
                <a:cubicBezTo>
                  <a:pt x="55715" y="58551"/>
                  <a:pt x="55664" y="57038"/>
                  <a:pt x="55720" y="55545"/>
                </a:cubicBezTo>
                <a:close/>
                <a:moveTo>
                  <a:pt x="41620" y="62588"/>
                </a:moveTo>
                <a:cubicBezTo>
                  <a:pt x="41779" y="63643"/>
                  <a:pt x="41722" y="64714"/>
                  <a:pt x="41862" y="65773"/>
                </a:cubicBezTo>
                <a:cubicBezTo>
                  <a:pt x="41941" y="66355"/>
                  <a:pt x="42040" y="66939"/>
                  <a:pt x="41998" y="67530"/>
                </a:cubicBezTo>
                <a:cubicBezTo>
                  <a:pt x="42147" y="68364"/>
                  <a:pt x="41861" y="69195"/>
                  <a:pt x="41751" y="70014"/>
                </a:cubicBezTo>
                <a:cubicBezTo>
                  <a:pt x="41616" y="70744"/>
                  <a:pt x="41928" y="71498"/>
                  <a:pt x="41721" y="72202"/>
                </a:cubicBezTo>
                <a:cubicBezTo>
                  <a:pt x="41611" y="71752"/>
                  <a:pt x="41533" y="71287"/>
                  <a:pt x="41605" y="70822"/>
                </a:cubicBezTo>
                <a:cubicBezTo>
                  <a:pt x="41609" y="69020"/>
                  <a:pt x="41520" y="67218"/>
                  <a:pt x="41446" y="65418"/>
                </a:cubicBezTo>
                <a:cubicBezTo>
                  <a:pt x="41402" y="64475"/>
                  <a:pt x="41216" y="63483"/>
                  <a:pt x="41620" y="62588"/>
                </a:cubicBezTo>
                <a:close/>
                <a:moveTo>
                  <a:pt x="55281" y="56931"/>
                </a:moveTo>
                <a:lnTo>
                  <a:pt x="55281" y="56931"/>
                </a:lnTo>
                <a:cubicBezTo>
                  <a:pt x="55237" y="57581"/>
                  <a:pt x="55297" y="58234"/>
                  <a:pt x="55456" y="58866"/>
                </a:cubicBezTo>
                <a:cubicBezTo>
                  <a:pt x="55783" y="60199"/>
                  <a:pt x="56212" y="61500"/>
                  <a:pt x="56596" y="62816"/>
                </a:cubicBezTo>
                <a:cubicBezTo>
                  <a:pt x="56579" y="62915"/>
                  <a:pt x="56544" y="63114"/>
                  <a:pt x="56525" y="63213"/>
                </a:cubicBezTo>
                <a:cubicBezTo>
                  <a:pt x="56678" y="64694"/>
                  <a:pt x="56217" y="66162"/>
                  <a:pt x="56068" y="67630"/>
                </a:cubicBezTo>
                <a:cubicBezTo>
                  <a:pt x="55998" y="68804"/>
                  <a:pt x="55314" y="69828"/>
                  <a:pt x="55213" y="70992"/>
                </a:cubicBezTo>
                <a:cubicBezTo>
                  <a:pt x="55154" y="71475"/>
                  <a:pt x="54979" y="71928"/>
                  <a:pt x="54833" y="72384"/>
                </a:cubicBezTo>
                <a:cubicBezTo>
                  <a:pt x="54852" y="72672"/>
                  <a:pt x="54873" y="72957"/>
                  <a:pt x="54904" y="73241"/>
                </a:cubicBezTo>
                <a:lnTo>
                  <a:pt x="54850" y="73222"/>
                </a:lnTo>
                <a:cubicBezTo>
                  <a:pt x="54163" y="71854"/>
                  <a:pt x="53508" y="70458"/>
                  <a:pt x="53181" y="68955"/>
                </a:cubicBezTo>
                <a:cubicBezTo>
                  <a:pt x="53027" y="68163"/>
                  <a:pt x="52728" y="67348"/>
                  <a:pt x="52968" y="66538"/>
                </a:cubicBezTo>
                <a:cubicBezTo>
                  <a:pt x="52860" y="64638"/>
                  <a:pt x="53653" y="62889"/>
                  <a:pt x="54213" y="61120"/>
                </a:cubicBezTo>
                <a:cubicBezTo>
                  <a:pt x="54261" y="60538"/>
                  <a:pt x="54390" y="59973"/>
                  <a:pt x="54571" y="59415"/>
                </a:cubicBezTo>
                <a:cubicBezTo>
                  <a:pt x="54646" y="58551"/>
                  <a:pt x="54904" y="57715"/>
                  <a:pt x="55281" y="56931"/>
                </a:cubicBezTo>
                <a:close/>
                <a:moveTo>
                  <a:pt x="56997" y="62442"/>
                </a:moveTo>
                <a:cubicBezTo>
                  <a:pt x="57342" y="63026"/>
                  <a:pt x="57788" y="63543"/>
                  <a:pt x="58271" y="64020"/>
                </a:cubicBezTo>
                <a:cubicBezTo>
                  <a:pt x="59278" y="64975"/>
                  <a:pt x="60340" y="65893"/>
                  <a:pt x="61177" y="67008"/>
                </a:cubicBezTo>
                <a:cubicBezTo>
                  <a:pt x="61889" y="68359"/>
                  <a:pt x="63039" y="69483"/>
                  <a:pt x="63367" y="71023"/>
                </a:cubicBezTo>
                <a:cubicBezTo>
                  <a:pt x="63361" y="71575"/>
                  <a:pt x="63510" y="72110"/>
                  <a:pt x="63593" y="72650"/>
                </a:cubicBezTo>
                <a:cubicBezTo>
                  <a:pt x="63509" y="73665"/>
                  <a:pt x="63455" y="74708"/>
                  <a:pt x="63069" y="75659"/>
                </a:cubicBezTo>
                <a:cubicBezTo>
                  <a:pt x="62846" y="74561"/>
                  <a:pt x="62048" y="73755"/>
                  <a:pt x="61431" y="72865"/>
                </a:cubicBezTo>
                <a:cubicBezTo>
                  <a:pt x="60629" y="71381"/>
                  <a:pt x="59588" y="70003"/>
                  <a:pt x="59069" y="68376"/>
                </a:cubicBezTo>
                <a:cubicBezTo>
                  <a:pt x="58671" y="67424"/>
                  <a:pt x="58406" y="66424"/>
                  <a:pt x="58026" y="65465"/>
                </a:cubicBezTo>
                <a:cubicBezTo>
                  <a:pt x="57711" y="64580"/>
                  <a:pt x="57325" y="63717"/>
                  <a:pt x="57114" y="62797"/>
                </a:cubicBezTo>
                <a:lnTo>
                  <a:pt x="56849" y="62898"/>
                </a:lnTo>
                <a:cubicBezTo>
                  <a:pt x="56887" y="62783"/>
                  <a:pt x="56961" y="62556"/>
                  <a:pt x="56997" y="62442"/>
                </a:cubicBezTo>
                <a:close/>
                <a:moveTo>
                  <a:pt x="57039" y="64092"/>
                </a:moveTo>
                <a:cubicBezTo>
                  <a:pt x="57477" y="65504"/>
                  <a:pt x="58123" y="66852"/>
                  <a:pt x="58306" y="68335"/>
                </a:cubicBezTo>
                <a:cubicBezTo>
                  <a:pt x="58571" y="70044"/>
                  <a:pt x="58385" y="71797"/>
                  <a:pt x="57874" y="73441"/>
                </a:cubicBezTo>
                <a:cubicBezTo>
                  <a:pt x="57756" y="74380"/>
                  <a:pt x="57428" y="75282"/>
                  <a:pt x="57420" y="76237"/>
                </a:cubicBezTo>
                <a:cubicBezTo>
                  <a:pt x="57224" y="76072"/>
                  <a:pt x="57022" y="75916"/>
                  <a:pt x="56829" y="75754"/>
                </a:cubicBezTo>
                <a:cubicBezTo>
                  <a:pt x="56437" y="75419"/>
                  <a:pt x="56077" y="75046"/>
                  <a:pt x="55756" y="74641"/>
                </a:cubicBezTo>
                <a:cubicBezTo>
                  <a:pt x="55397" y="73640"/>
                  <a:pt x="55123" y="72529"/>
                  <a:pt x="55528" y="71493"/>
                </a:cubicBezTo>
                <a:cubicBezTo>
                  <a:pt x="55849" y="70732"/>
                  <a:pt x="55932" y="69905"/>
                  <a:pt x="56133" y="69108"/>
                </a:cubicBezTo>
                <a:lnTo>
                  <a:pt x="56133" y="69107"/>
                </a:lnTo>
                <a:cubicBezTo>
                  <a:pt x="56746" y="67506"/>
                  <a:pt x="56750" y="65765"/>
                  <a:pt x="57039" y="64092"/>
                </a:cubicBezTo>
                <a:close/>
                <a:moveTo>
                  <a:pt x="59739" y="70898"/>
                </a:moveTo>
                <a:lnTo>
                  <a:pt x="59739" y="70898"/>
                </a:lnTo>
                <a:cubicBezTo>
                  <a:pt x="60426" y="72040"/>
                  <a:pt x="61045" y="73235"/>
                  <a:pt x="61901" y="74272"/>
                </a:cubicBezTo>
                <a:cubicBezTo>
                  <a:pt x="62377" y="74824"/>
                  <a:pt x="62609" y="75540"/>
                  <a:pt x="62681" y="76256"/>
                </a:cubicBezTo>
                <a:cubicBezTo>
                  <a:pt x="62251" y="76824"/>
                  <a:pt x="61645" y="77246"/>
                  <a:pt x="60984" y="77495"/>
                </a:cubicBezTo>
                <a:cubicBezTo>
                  <a:pt x="60897" y="77182"/>
                  <a:pt x="60922" y="76856"/>
                  <a:pt x="60952" y="76532"/>
                </a:cubicBezTo>
                <a:cubicBezTo>
                  <a:pt x="60927" y="76194"/>
                  <a:pt x="60912" y="75855"/>
                  <a:pt x="60904" y="75514"/>
                </a:cubicBezTo>
                <a:cubicBezTo>
                  <a:pt x="60800" y="75018"/>
                  <a:pt x="60699" y="74521"/>
                  <a:pt x="60611" y="74021"/>
                </a:cubicBezTo>
                <a:cubicBezTo>
                  <a:pt x="60533" y="73750"/>
                  <a:pt x="60465" y="73478"/>
                  <a:pt x="60403" y="73205"/>
                </a:cubicBezTo>
                <a:cubicBezTo>
                  <a:pt x="60275" y="72672"/>
                  <a:pt x="60116" y="72146"/>
                  <a:pt x="60021" y="71606"/>
                </a:cubicBezTo>
                <a:lnTo>
                  <a:pt x="59929" y="71559"/>
                </a:lnTo>
                <a:cubicBezTo>
                  <a:pt x="59852" y="71342"/>
                  <a:pt x="59789" y="71121"/>
                  <a:pt x="59739" y="70898"/>
                </a:cubicBezTo>
                <a:close/>
                <a:moveTo>
                  <a:pt x="58911" y="69373"/>
                </a:moveTo>
                <a:lnTo>
                  <a:pt x="58911" y="69373"/>
                </a:lnTo>
                <a:cubicBezTo>
                  <a:pt x="59084" y="70173"/>
                  <a:pt x="59290" y="70963"/>
                  <a:pt x="59531" y="71745"/>
                </a:cubicBezTo>
                <a:cubicBezTo>
                  <a:pt x="59585" y="71964"/>
                  <a:pt x="59639" y="72183"/>
                  <a:pt x="59710" y="72396"/>
                </a:cubicBezTo>
                <a:cubicBezTo>
                  <a:pt x="59986" y="73458"/>
                  <a:pt x="60233" y="74529"/>
                  <a:pt x="60443" y="75606"/>
                </a:cubicBezTo>
                <a:cubicBezTo>
                  <a:pt x="60490" y="76295"/>
                  <a:pt x="60521" y="76988"/>
                  <a:pt x="60434" y="77673"/>
                </a:cubicBezTo>
                <a:cubicBezTo>
                  <a:pt x="59518" y="77456"/>
                  <a:pt x="58667" y="77077"/>
                  <a:pt x="57871" y="76587"/>
                </a:cubicBezTo>
                <a:cubicBezTo>
                  <a:pt x="57817" y="75316"/>
                  <a:pt x="58318" y="74122"/>
                  <a:pt x="58477" y="72877"/>
                </a:cubicBezTo>
                <a:cubicBezTo>
                  <a:pt x="58704" y="72237"/>
                  <a:pt x="58725" y="71553"/>
                  <a:pt x="58874" y="70893"/>
                </a:cubicBezTo>
                <a:cubicBezTo>
                  <a:pt x="58960" y="70383"/>
                  <a:pt x="58735" y="69868"/>
                  <a:pt x="58911" y="69373"/>
                </a:cubicBezTo>
                <a:close/>
                <a:moveTo>
                  <a:pt x="42780" y="69516"/>
                </a:moveTo>
                <a:lnTo>
                  <a:pt x="42780" y="69516"/>
                </a:lnTo>
                <a:cubicBezTo>
                  <a:pt x="43025" y="70064"/>
                  <a:pt x="42988" y="70692"/>
                  <a:pt x="43226" y="71244"/>
                </a:cubicBezTo>
                <a:cubicBezTo>
                  <a:pt x="43998" y="73330"/>
                  <a:pt x="44819" y="75403"/>
                  <a:pt x="45796" y="77401"/>
                </a:cubicBezTo>
                <a:cubicBezTo>
                  <a:pt x="45879" y="77527"/>
                  <a:pt x="46231" y="78022"/>
                  <a:pt x="46075" y="78022"/>
                </a:cubicBezTo>
                <a:cubicBezTo>
                  <a:pt x="46044" y="78022"/>
                  <a:pt x="45992" y="78002"/>
                  <a:pt x="45913" y="77955"/>
                </a:cubicBezTo>
                <a:cubicBezTo>
                  <a:pt x="45434" y="76989"/>
                  <a:pt x="44844" y="76087"/>
                  <a:pt x="44312" y="75146"/>
                </a:cubicBezTo>
                <a:cubicBezTo>
                  <a:pt x="43679" y="74272"/>
                  <a:pt x="43197" y="73274"/>
                  <a:pt x="43130" y="72181"/>
                </a:cubicBezTo>
                <a:cubicBezTo>
                  <a:pt x="43031" y="71585"/>
                  <a:pt x="42964" y="70982"/>
                  <a:pt x="42822" y="70395"/>
                </a:cubicBezTo>
                <a:cubicBezTo>
                  <a:pt x="42752" y="70109"/>
                  <a:pt x="42647" y="69801"/>
                  <a:pt x="42780" y="69516"/>
                </a:cubicBezTo>
                <a:close/>
                <a:moveTo>
                  <a:pt x="42250" y="69593"/>
                </a:moveTo>
                <a:cubicBezTo>
                  <a:pt x="42365" y="70227"/>
                  <a:pt x="42428" y="70868"/>
                  <a:pt x="42570" y="71495"/>
                </a:cubicBezTo>
                <a:lnTo>
                  <a:pt x="42342" y="71540"/>
                </a:lnTo>
                <a:cubicBezTo>
                  <a:pt x="42392" y="71769"/>
                  <a:pt x="42436" y="72000"/>
                  <a:pt x="42498" y="72226"/>
                </a:cubicBezTo>
                <a:cubicBezTo>
                  <a:pt x="42555" y="72590"/>
                  <a:pt x="42611" y="72953"/>
                  <a:pt x="42653" y="73316"/>
                </a:cubicBezTo>
                <a:cubicBezTo>
                  <a:pt x="42796" y="74965"/>
                  <a:pt x="42449" y="76614"/>
                  <a:pt x="42139" y="78219"/>
                </a:cubicBezTo>
                <a:cubicBezTo>
                  <a:pt x="42261" y="78570"/>
                  <a:pt x="42136" y="78943"/>
                  <a:pt x="41932" y="79228"/>
                </a:cubicBezTo>
                <a:cubicBezTo>
                  <a:pt x="42296" y="77413"/>
                  <a:pt x="42056" y="75569"/>
                  <a:pt x="41907" y="73744"/>
                </a:cubicBezTo>
                <a:cubicBezTo>
                  <a:pt x="41822" y="73219"/>
                  <a:pt x="42032" y="72715"/>
                  <a:pt x="42080" y="72194"/>
                </a:cubicBezTo>
                <a:cubicBezTo>
                  <a:pt x="42219" y="71332"/>
                  <a:pt x="42051" y="70450"/>
                  <a:pt x="42250" y="69593"/>
                </a:cubicBezTo>
                <a:close/>
                <a:moveTo>
                  <a:pt x="31745" y="79532"/>
                </a:moveTo>
                <a:cubicBezTo>
                  <a:pt x="31177" y="80069"/>
                  <a:pt x="30401" y="80304"/>
                  <a:pt x="29771" y="80759"/>
                </a:cubicBezTo>
                <a:cubicBezTo>
                  <a:pt x="28952" y="81204"/>
                  <a:pt x="28239" y="82020"/>
                  <a:pt x="27257" y="82020"/>
                </a:cubicBezTo>
                <a:cubicBezTo>
                  <a:pt x="27202" y="82020"/>
                  <a:pt x="27146" y="82018"/>
                  <a:pt x="27089" y="82012"/>
                </a:cubicBezTo>
                <a:cubicBezTo>
                  <a:pt x="26309" y="82146"/>
                  <a:pt x="25533" y="82307"/>
                  <a:pt x="24743" y="82352"/>
                </a:cubicBezTo>
                <a:cubicBezTo>
                  <a:pt x="24404" y="82374"/>
                  <a:pt x="24067" y="82393"/>
                  <a:pt x="23736" y="82412"/>
                </a:cubicBezTo>
                <a:cubicBezTo>
                  <a:pt x="23587" y="82424"/>
                  <a:pt x="23438" y="82429"/>
                  <a:pt x="23289" y="82429"/>
                </a:cubicBezTo>
                <a:cubicBezTo>
                  <a:pt x="22783" y="82429"/>
                  <a:pt x="22278" y="82370"/>
                  <a:pt x="21776" y="82339"/>
                </a:cubicBezTo>
                <a:cubicBezTo>
                  <a:pt x="21477" y="82360"/>
                  <a:pt x="21170" y="82458"/>
                  <a:pt x="20872" y="82458"/>
                </a:cubicBezTo>
                <a:cubicBezTo>
                  <a:pt x="20722" y="82458"/>
                  <a:pt x="20574" y="82433"/>
                  <a:pt x="20431" y="82362"/>
                </a:cubicBezTo>
                <a:cubicBezTo>
                  <a:pt x="23674" y="82027"/>
                  <a:pt x="26711" y="80780"/>
                  <a:pt x="29859" y="80015"/>
                </a:cubicBezTo>
                <a:cubicBezTo>
                  <a:pt x="30497" y="79890"/>
                  <a:pt x="31126" y="79730"/>
                  <a:pt x="31745" y="79532"/>
                </a:cubicBezTo>
                <a:close/>
                <a:moveTo>
                  <a:pt x="27280" y="82404"/>
                </a:moveTo>
                <a:lnTo>
                  <a:pt x="27280" y="82404"/>
                </a:lnTo>
                <a:cubicBezTo>
                  <a:pt x="26525" y="82675"/>
                  <a:pt x="25939" y="83251"/>
                  <a:pt x="25210" y="83569"/>
                </a:cubicBezTo>
                <a:cubicBezTo>
                  <a:pt x="24398" y="83943"/>
                  <a:pt x="23628" y="84412"/>
                  <a:pt x="22804" y="84756"/>
                </a:cubicBezTo>
                <a:cubicBezTo>
                  <a:pt x="21987" y="84859"/>
                  <a:pt x="21160" y="84796"/>
                  <a:pt x="20341" y="84859"/>
                </a:cubicBezTo>
                <a:cubicBezTo>
                  <a:pt x="19441" y="84931"/>
                  <a:pt x="18548" y="85051"/>
                  <a:pt x="17656" y="85160"/>
                </a:cubicBezTo>
                <a:cubicBezTo>
                  <a:pt x="17315" y="85182"/>
                  <a:pt x="16977" y="85200"/>
                  <a:pt x="16643" y="85208"/>
                </a:cubicBezTo>
                <a:cubicBezTo>
                  <a:pt x="15532" y="85253"/>
                  <a:pt x="14476" y="85666"/>
                  <a:pt x="13365" y="85666"/>
                </a:cubicBezTo>
                <a:cubicBezTo>
                  <a:pt x="13344" y="85666"/>
                  <a:pt x="13322" y="85666"/>
                  <a:pt x="13300" y="85666"/>
                </a:cubicBezTo>
                <a:cubicBezTo>
                  <a:pt x="12974" y="85727"/>
                  <a:pt x="12659" y="85869"/>
                  <a:pt x="12331" y="85869"/>
                </a:cubicBezTo>
                <a:cubicBezTo>
                  <a:pt x="12285" y="85869"/>
                  <a:pt x="12240" y="85866"/>
                  <a:pt x="12194" y="85860"/>
                </a:cubicBezTo>
                <a:cubicBezTo>
                  <a:pt x="14308" y="84757"/>
                  <a:pt x="16477" y="83727"/>
                  <a:pt x="18730" y="82931"/>
                </a:cubicBezTo>
                <a:cubicBezTo>
                  <a:pt x="18951" y="82818"/>
                  <a:pt x="19179" y="82784"/>
                  <a:pt x="19411" y="82784"/>
                </a:cubicBezTo>
                <a:cubicBezTo>
                  <a:pt x="19764" y="82784"/>
                  <a:pt x="20125" y="82863"/>
                  <a:pt x="20483" y="82863"/>
                </a:cubicBezTo>
                <a:cubicBezTo>
                  <a:pt x="20506" y="82863"/>
                  <a:pt x="20530" y="82862"/>
                  <a:pt x="20553" y="82862"/>
                </a:cubicBezTo>
                <a:cubicBezTo>
                  <a:pt x="20589" y="82862"/>
                  <a:pt x="20625" y="82862"/>
                  <a:pt x="20661" y="82862"/>
                </a:cubicBezTo>
                <a:cubicBezTo>
                  <a:pt x="21060" y="82862"/>
                  <a:pt x="21461" y="82834"/>
                  <a:pt x="21862" y="82793"/>
                </a:cubicBezTo>
                <a:cubicBezTo>
                  <a:pt x="22263" y="82807"/>
                  <a:pt x="22661" y="82843"/>
                  <a:pt x="23065" y="82887"/>
                </a:cubicBezTo>
                <a:cubicBezTo>
                  <a:pt x="23403" y="82861"/>
                  <a:pt x="23745" y="82843"/>
                  <a:pt x="24092" y="82828"/>
                </a:cubicBezTo>
                <a:cubicBezTo>
                  <a:pt x="24426" y="82807"/>
                  <a:pt x="24764" y="82790"/>
                  <a:pt x="25108" y="82779"/>
                </a:cubicBezTo>
                <a:cubicBezTo>
                  <a:pt x="25381" y="82739"/>
                  <a:pt x="25661" y="82699"/>
                  <a:pt x="25945" y="82663"/>
                </a:cubicBezTo>
                <a:cubicBezTo>
                  <a:pt x="26393" y="82609"/>
                  <a:pt x="26829" y="82470"/>
                  <a:pt x="27280" y="82404"/>
                </a:cubicBezTo>
                <a:close/>
                <a:moveTo>
                  <a:pt x="43711" y="74893"/>
                </a:moveTo>
                <a:cubicBezTo>
                  <a:pt x="44304" y="76133"/>
                  <a:pt x="45047" y="77291"/>
                  <a:pt x="45775" y="78454"/>
                </a:cubicBezTo>
                <a:cubicBezTo>
                  <a:pt x="46226" y="79381"/>
                  <a:pt x="46943" y="80143"/>
                  <a:pt x="47379" y="81076"/>
                </a:cubicBezTo>
                <a:cubicBezTo>
                  <a:pt x="48458" y="82758"/>
                  <a:pt x="49013" y="84704"/>
                  <a:pt x="49924" y="86474"/>
                </a:cubicBezTo>
                <a:cubicBezTo>
                  <a:pt x="49045" y="85465"/>
                  <a:pt x="48436" y="84253"/>
                  <a:pt x="47544" y="83258"/>
                </a:cubicBezTo>
                <a:cubicBezTo>
                  <a:pt x="47165" y="82798"/>
                  <a:pt x="46790" y="82337"/>
                  <a:pt x="46410" y="81880"/>
                </a:cubicBezTo>
                <a:cubicBezTo>
                  <a:pt x="45819" y="80897"/>
                  <a:pt x="45142" y="79944"/>
                  <a:pt x="44769" y="78845"/>
                </a:cubicBezTo>
                <a:cubicBezTo>
                  <a:pt x="44500" y="78011"/>
                  <a:pt x="44307" y="77155"/>
                  <a:pt x="44076" y="76310"/>
                </a:cubicBezTo>
                <a:cubicBezTo>
                  <a:pt x="44003" y="75955"/>
                  <a:pt x="43937" y="75576"/>
                  <a:pt x="43624" y="75353"/>
                </a:cubicBezTo>
                <a:cubicBezTo>
                  <a:pt x="43646" y="75238"/>
                  <a:pt x="43689" y="75007"/>
                  <a:pt x="43711" y="74893"/>
                </a:cubicBezTo>
                <a:close/>
                <a:moveTo>
                  <a:pt x="21824" y="85204"/>
                </a:moveTo>
                <a:cubicBezTo>
                  <a:pt x="21941" y="85204"/>
                  <a:pt x="22058" y="85211"/>
                  <a:pt x="22176" y="85229"/>
                </a:cubicBezTo>
                <a:cubicBezTo>
                  <a:pt x="20004" y="86382"/>
                  <a:pt x="17637" y="87065"/>
                  <a:pt x="15362" y="87983"/>
                </a:cubicBezTo>
                <a:cubicBezTo>
                  <a:pt x="14248" y="88323"/>
                  <a:pt x="13070" y="88365"/>
                  <a:pt x="11937" y="88623"/>
                </a:cubicBezTo>
                <a:cubicBezTo>
                  <a:pt x="11594" y="88638"/>
                  <a:pt x="11257" y="88650"/>
                  <a:pt x="10920" y="88658"/>
                </a:cubicBezTo>
                <a:cubicBezTo>
                  <a:pt x="9880" y="88822"/>
                  <a:pt x="8843" y="89101"/>
                  <a:pt x="7899" y="89565"/>
                </a:cubicBezTo>
                <a:lnTo>
                  <a:pt x="7803" y="89542"/>
                </a:lnTo>
                <a:cubicBezTo>
                  <a:pt x="8953" y="88452"/>
                  <a:pt x="10009" y="87178"/>
                  <a:pt x="11468" y="86490"/>
                </a:cubicBezTo>
                <a:cubicBezTo>
                  <a:pt x="12436" y="86147"/>
                  <a:pt x="13478" y="86075"/>
                  <a:pt x="14502" y="86005"/>
                </a:cubicBezTo>
                <a:cubicBezTo>
                  <a:pt x="14903" y="85910"/>
                  <a:pt x="15310" y="85809"/>
                  <a:pt x="15717" y="85706"/>
                </a:cubicBezTo>
                <a:cubicBezTo>
                  <a:pt x="16192" y="85674"/>
                  <a:pt x="16667" y="85635"/>
                  <a:pt x="17144" y="85599"/>
                </a:cubicBezTo>
                <a:cubicBezTo>
                  <a:pt x="17571" y="85588"/>
                  <a:pt x="17999" y="85559"/>
                  <a:pt x="18429" y="85515"/>
                </a:cubicBezTo>
                <a:cubicBezTo>
                  <a:pt x="19177" y="85380"/>
                  <a:pt x="19938" y="85328"/>
                  <a:pt x="20698" y="85288"/>
                </a:cubicBezTo>
                <a:cubicBezTo>
                  <a:pt x="21073" y="85277"/>
                  <a:pt x="21447" y="85204"/>
                  <a:pt x="21824" y="85204"/>
                </a:cubicBezTo>
                <a:close/>
                <a:moveTo>
                  <a:pt x="32749" y="79603"/>
                </a:moveTo>
                <a:cubicBezTo>
                  <a:pt x="31834" y="80540"/>
                  <a:pt x="31131" y="81669"/>
                  <a:pt x="30233" y="82629"/>
                </a:cubicBezTo>
                <a:cubicBezTo>
                  <a:pt x="28568" y="84450"/>
                  <a:pt x="26678" y="86048"/>
                  <a:pt x="24921" y="87775"/>
                </a:cubicBezTo>
                <a:cubicBezTo>
                  <a:pt x="24204" y="88402"/>
                  <a:pt x="23584" y="89130"/>
                  <a:pt x="22882" y="89764"/>
                </a:cubicBezTo>
                <a:cubicBezTo>
                  <a:pt x="22945" y="89326"/>
                  <a:pt x="23400" y="89140"/>
                  <a:pt x="23633" y="88797"/>
                </a:cubicBezTo>
                <a:cubicBezTo>
                  <a:pt x="24074" y="88176"/>
                  <a:pt x="24641" y="87665"/>
                  <a:pt x="25232" y="87187"/>
                </a:cubicBezTo>
                <a:cubicBezTo>
                  <a:pt x="25305" y="87108"/>
                  <a:pt x="25451" y="86952"/>
                  <a:pt x="25525" y="86873"/>
                </a:cubicBezTo>
                <a:cubicBezTo>
                  <a:pt x="26132" y="86159"/>
                  <a:pt x="26654" y="85380"/>
                  <a:pt x="27254" y="84658"/>
                </a:cubicBezTo>
                <a:cubicBezTo>
                  <a:pt x="27363" y="84498"/>
                  <a:pt x="27480" y="84336"/>
                  <a:pt x="27604" y="84177"/>
                </a:cubicBezTo>
                <a:cubicBezTo>
                  <a:pt x="27720" y="84021"/>
                  <a:pt x="27841" y="83863"/>
                  <a:pt x="27965" y="83701"/>
                </a:cubicBezTo>
                <a:cubicBezTo>
                  <a:pt x="28078" y="83544"/>
                  <a:pt x="28193" y="83386"/>
                  <a:pt x="28318" y="83226"/>
                </a:cubicBezTo>
                <a:cubicBezTo>
                  <a:pt x="28433" y="83076"/>
                  <a:pt x="28554" y="82927"/>
                  <a:pt x="28682" y="82774"/>
                </a:cubicBezTo>
                <a:cubicBezTo>
                  <a:pt x="29135" y="82236"/>
                  <a:pt x="29627" y="81728"/>
                  <a:pt x="30167" y="81272"/>
                </a:cubicBezTo>
                <a:cubicBezTo>
                  <a:pt x="30814" y="80662"/>
                  <a:pt x="31700" y="80374"/>
                  <a:pt x="32329" y="79757"/>
                </a:cubicBezTo>
                <a:cubicBezTo>
                  <a:pt x="32463" y="79703"/>
                  <a:pt x="32603" y="79651"/>
                  <a:pt x="32749" y="79603"/>
                </a:cubicBezTo>
                <a:close/>
                <a:moveTo>
                  <a:pt x="43070" y="74265"/>
                </a:moveTo>
                <a:cubicBezTo>
                  <a:pt x="43296" y="74583"/>
                  <a:pt x="43315" y="74970"/>
                  <a:pt x="43350" y="75345"/>
                </a:cubicBezTo>
                <a:cubicBezTo>
                  <a:pt x="43419" y="75616"/>
                  <a:pt x="43482" y="75890"/>
                  <a:pt x="43562" y="76157"/>
                </a:cubicBezTo>
                <a:cubicBezTo>
                  <a:pt x="43614" y="76378"/>
                  <a:pt x="43658" y="76603"/>
                  <a:pt x="43721" y="76818"/>
                </a:cubicBezTo>
                <a:cubicBezTo>
                  <a:pt x="43788" y="77048"/>
                  <a:pt x="43862" y="77277"/>
                  <a:pt x="43946" y="77500"/>
                </a:cubicBezTo>
                <a:cubicBezTo>
                  <a:pt x="43895" y="77692"/>
                  <a:pt x="43851" y="77880"/>
                  <a:pt x="43812" y="78068"/>
                </a:cubicBezTo>
                <a:cubicBezTo>
                  <a:pt x="43914" y="78481"/>
                  <a:pt x="43991" y="78900"/>
                  <a:pt x="44040" y="79322"/>
                </a:cubicBezTo>
                <a:cubicBezTo>
                  <a:pt x="44086" y="80114"/>
                  <a:pt x="44065" y="80907"/>
                  <a:pt x="44044" y="81698"/>
                </a:cubicBezTo>
                <a:cubicBezTo>
                  <a:pt x="44037" y="81905"/>
                  <a:pt x="44032" y="82106"/>
                  <a:pt x="44029" y="82307"/>
                </a:cubicBezTo>
                <a:cubicBezTo>
                  <a:pt x="43994" y="82975"/>
                  <a:pt x="43993" y="83646"/>
                  <a:pt x="43890" y="84306"/>
                </a:cubicBezTo>
                <a:cubicBezTo>
                  <a:pt x="43588" y="85411"/>
                  <a:pt x="43131" y="86470"/>
                  <a:pt x="42843" y="87577"/>
                </a:cubicBezTo>
                <a:cubicBezTo>
                  <a:pt x="42639" y="89081"/>
                  <a:pt x="42353" y="90574"/>
                  <a:pt x="42327" y="92096"/>
                </a:cubicBezTo>
                <a:lnTo>
                  <a:pt x="42216" y="92057"/>
                </a:lnTo>
                <a:cubicBezTo>
                  <a:pt x="42013" y="90625"/>
                  <a:pt x="41380" y="89231"/>
                  <a:pt x="41508" y="87767"/>
                </a:cubicBezTo>
                <a:cubicBezTo>
                  <a:pt x="41575" y="86991"/>
                  <a:pt x="41692" y="86218"/>
                  <a:pt x="41686" y="85435"/>
                </a:cubicBezTo>
                <a:cubicBezTo>
                  <a:pt x="41647" y="85160"/>
                  <a:pt x="41730" y="84894"/>
                  <a:pt x="41799" y="84624"/>
                </a:cubicBezTo>
                <a:cubicBezTo>
                  <a:pt x="41770" y="83025"/>
                  <a:pt x="42215" y="81476"/>
                  <a:pt x="42357" y="79892"/>
                </a:cubicBezTo>
                <a:lnTo>
                  <a:pt x="42357" y="79890"/>
                </a:lnTo>
                <a:cubicBezTo>
                  <a:pt x="42512" y="78012"/>
                  <a:pt x="43136" y="76167"/>
                  <a:pt x="43070" y="74265"/>
                </a:cubicBezTo>
                <a:close/>
                <a:moveTo>
                  <a:pt x="17558" y="87519"/>
                </a:moveTo>
                <a:lnTo>
                  <a:pt x="17558" y="87519"/>
                </a:lnTo>
                <a:cubicBezTo>
                  <a:pt x="17304" y="87994"/>
                  <a:pt x="16685" y="88086"/>
                  <a:pt x="16334" y="88476"/>
                </a:cubicBezTo>
                <a:cubicBezTo>
                  <a:pt x="15544" y="89169"/>
                  <a:pt x="14695" y="89785"/>
                  <a:pt x="13960" y="90535"/>
                </a:cubicBezTo>
                <a:cubicBezTo>
                  <a:pt x="13320" y="90981"/>
                  <a:pt x="12579" y="91236"/>
                  <a:pt x="11838" y="91442"/>
                </a:cubicBezTo>
                <a:cubicBezTo>
                  <a:pt x="10634" y="91403"/>
                  <a:pt x="9430" y="91349"/>
                  <a:pt x="8226" y="91312"/>
                </a:cubicBezTo>
                <a:cubicBezTo>
                  <a:pt x="7090" y="91330"/>
                  <a:pt x="6209" y="92091"/>
                  <a:pt x="5220" y="92518"/>
                </a:cubicBezTo>
                <a:lnTo>
                  <a:pt x="5221" y="92517"/>
                </a:lnTo>
                <a:cubicBezTo>
                  <a:pt x="5640" y="91923"/>
                  <a:pt x="6213" y="91452"/>
                  <a:pt x="6630" y="90850"/>
                </a:cubicBezTo>
                <a:cubicBezTo>
                  <a:pt x="7004" y="90319"/>
                  <a:pt x="7628" y="90098"/>
                  <a:pt x="8213" y="89871"/>
                </a:cubicBezTo>
                <a:cubicBezTo>
                  <a:pt x="9211" y="89537"/>
                  <a:pt x="10208" y="89141"/>
                  <a:pt x="11275" y="89079"/>
                </a:cubicBezTo>
                <a:cubicBezTo>
                  <a:pt x="11608" y="89069"/>
                  <a:pt x="11945" y="89055"/>
                  <a:pt x="12283" y="89044"/>
                </a:cubicBezTo>
                <a:cubicBezTo>
                  <a:pt x="12687" y="88940"/>
                  <a:pt x="13099" y="88849"/>
                  <a:pt x="13514" y="88760"/>
                </a:cubicBezTo>
                <a:cubicBezTo>
                  <a:pt x="13790" y="88731"/>
                  <a:pt x="14072" y="88696"/>
                  <a:pt x="14356" y="88659"/>
                </a:cubicBezTo>
                <a:cubicBezTo>
                  <a:pt x="15512" y="88560"/>
                  <a:pt x="16525" y="87982"/>
                  <a:pt x="17558" y="87519"/>
                </a:cubicBezTo>
                <a:close/>
                <a:moveTo>
                  <a:pt x="28781" y="82035"/>
                </a:moveTo>
                <a:cubicBezTo>
                  <a:pt x="28650" y="82261"/>
                  <a:pt x="28447" y="82408"/>
                  <a:pt x="28248" y="82556"/>
                </a:cubicBezTo>
                <a:cubicBezTo>
                  <a:pt x="28130" y="82712"/>
                  <a:pt x="28016" y="82866"/>
                  <a:pt x="27904" y="83016"/>
                </a:cubicBezTo>
                <a:cubicBezTo>
                  <a:pt x="27175" y="84023"/>
                  <a:pt x="26372" y="84973"/>
                  <a:pt x="25662" y="85992"/>
                </a:cubicBezTo>
                <a:cubicBezTo>
                  <a:pt x="25095" y="86815"/>
                  <a:pt x="24245" y="87371"/>
                  <a:pt x="23612" y="88132"/>
                </a:cubicBezTo>
                <a:cubicBezTo>
                  <a:pt x="23409" y="88407"/>
                  <a:pt x="23191" y="88672"/>
                  <a:pt x="22959" y="88924"/>
                </a:cubicBezTo>
                <a:cubicBezTo>
                  <a:pt x="22835" y="89087"/>
                  <a:pt x="22716" y="89246"/>
                  <a:pt x="22600" y="89406"/>
                </a:cubicBezTo>
                <a:cubicBezTo>
                  <a:pt x="22483" y="89566"/>
                  <a:pt x="22371" y="89723"/>
                  <a:pt x="22260" y="89877"/>
                </a:cubicBezTo>
                <a:cubicBezTo>
                  <a:pt x="21865" y="90199"/>
                  <a:pt x="21472" y="90519"/>
                  <a:pt x="21113" y="90874"/>
                </a:cubicBezTo>
                <a:cubicBezTo>
                  <a:pt x="20615" y="91494"/>
                  <a:pt x="19810" y="91708"/>
                  <a:pt x="19260" y="92262"/>
                </a:cubicBezTo>
                <a:cubicBezTo>
                  <a:pt x="19009" y="92538"/>
                  <a:pt x="18663" y="92689"/>
                  <a:pt x="18307" y="92747"/>
                </a:cubicBezTo>
                <a:cubicBezTo>
                  <a:pt x="18616" y="92343"/>
                  <a:pt x="19166" y="92203"/>
                  <a:pt x="19458" y="91761"/>
                </a:cubicBezTo>
                <a:cubicBezTo>
                  <a:pt x="19784" y="91343"/>
                  <a:pt x="20141" y="90950"/>
                  <a:pt x="20516" y="90570"/>
                </a:cubicBezTo>
                <a:cubicBezTo>
                  <a:pt x="21469" y="89476"/>
                  <a:pt x="21920" y="88046"/>
                  <a:pt x="22917" y="86988"/>
                </a:cubicBezTo>
                <a:cubicBezTo>
                  <a:pt x="22968" y="86901"/>
                  <a:pt x="23069" y="86726"/>
                  <a:pt x="23119" y="86640"/>
                </a:cubicBezTo>
                <a:cubicBezTo>
                  <a:pt x="23391" y="86355"/>
                  <a:pt x="23650" y="86049"/>
                  <a:pt x="23905" y="85739"/>
                </a:cubicBezTo>
                <a:cubicBezTo>
                  <a:pt x="24414" y="85132"/>
                  <a:pt x="25028" y="84621"/>
                  <a:pt x="25580" y="84048"/>
                </a:cubicBezTo>
                <a:cubicBezTo>
                  <a:pt x="26311" y="83461"/>
                  <a:pt x="27146" y="83014"/>
                  <a:pt x="27915" y="82476"/>
                </a:cubicBezTo>
                <a:cubicBezTo>
                  <a:pt x="28177" y="82289"/>
                  <a:pt x="28455" y="82108"/>
                  <a:pt x="28781" y="82035"/>
                </a:cubicBezTo>
                <a:close/>
                <a:moveTo>
                  <a:pt x="24600" y="84408"/>
                </a:moveTo>
                <a:lnTo>
                  <a:pt x="24600" y="84408"/>
                </a:lnTo>
                <a:cubicBezTo>
                  <a:pt x="24428" y="84769"/>
                  <a:pt x="24044" y="84920"/>
                  <a:pt x="23785" y="85193"/>
                </a:cubicBezTo>
                <a:cubicBezTo>
                  <a:pt x="23308" y="85688"/>
                  <a:pt x="22905" y="86241"/>
                  <a:pt x="22482" y="86775"/>
                </a:cubicBezTo>
                <a:cubicBezTo>
                  <a:pt x="22360" y="86935"/>
                  <a:pt x="22238" y="87092"/>
                  <a:pt x="22117" y="87244"/>
                </a:cubicBezTo>
                <a:cubicBezTo>
                  <a:pt x="21365" y="88225"/>
                  <a:pt x="20969" y="89440"/>
                  <a:pt x="20100" y="90338"/>
                </a:cubicBezTo>
                <a:cubicBezTo>
                  <a:pt x="19779" y="90696"/>
                  <a:pt x="19462" y="91054"/>
                  <a:pt x="19150" y="91413"/>
                </a:cubicBezTo>
                <a:cubicBezTo>
                  <a:pt x="18340" y="92294"/>
                  <a:pt x="17405" y="93040"/>
                  <a:pt x="16447" y="93747"/>
                </a:cubicBezTo>
                <a:cubicBezTo>
                  <a:pt x="15530" y="94259"/>
                  <a:pt x="14570" y="94691"/>
                  <a:pt x="13688" y="95261"/>
                </a:cubicBezTo>
                <a:lnTo>
                  <a:pt x="13688" y="95261"/>
                </a:lnTo>
                <a:cubicBezTo>
                  <a:pt x="13856" y="95050"/>
                  <a:pt x="14021" y="94835"/>
                  <a:pt x="14195" y="94620"/>
                </a:cubicBezTo>
                <a:cubicBezTo>
                  <a:pt x="14517" y="94195"/>
                  <a:pt x="14862" y="93786"/>
                  <a:pt x="15228" y="93398"/>
                </a:cubicBezTo>
                <a:cubicBezTo>
                  <a:pt x="15436" y="93130"/>
                  <a:pt x="15651" y="92864"/>
                  <a:pt x="15875" y="92601"/>
                </a:cubicBezTo>
                <a:cubicBezTo>
                  <a:pt x="16408" y="91858"/>
                  <a:pt x="16846" y="91051"/>
                  <a:pt x="17409" y="90325"/>
                </a:cubicBezTo>
                <a:cubicBezTo>
                  <a:pt x="17621" y="90063"/>
                  <a:pt x="17842" y="89805"/>
                  <a:pt x="18072" y="89550"/>
                </a:cubicBezTo>
                <a:cubicBezTo>
                  <a:pt x="18349" y="89233"/>
                  <a:pt x="18629" y="88913"/>
                  <a:pt x="18910" y="88593"/>
                </a:cubicBezTo>
                <a:cubicBezTo>
                  <a:pt x="19165" y="88303"/>
                  <a:pt x="19421" y="88011"/>
                  <a:pt x="19681" y="87718"/>
                </a:cubicBezTo>
                <a:cubicBezTo>
                  <a:pt x="20280" y="87099"/>
                  <a:pt x="20848" y="86402"/>
                  <a:pt x="21658" y="86047"/>
                </a:cubicBezTo>
                <a:cubicBezTo>
                  <a:pt x="22660" y="85539"/>
                  <a:pt x="23588" y="84890"/>
                  <a:pt x="24600" y="84408"/>
                </a:cubicBezTo>
                <a:close/>
                <a:moveTo>
                  <a:pt x="12694" y="91588"/>
                </a:moveTo>
                <a:cubicBezTo>
                  <a:pt x="12488" y="91975"/>
                  <a:pt x="12053" y="92120"/>
                  <a:pt x="11748" y="92399"/>
                </a:cubicBezTo>
                <a:cubicBezTo>
                  <a:pt x="10480" y="93479"/>
                  <a:pt x="9005" y="94271"/>
                  <a:pt x="7497" y="94952"/>
                </a:cubicBezTo>
                <a:cubicBezTo>
                  <a:pt x="7007" y="95116"/>
                  <a:pt x="6480" y="95038"/>
                  <a:pt x="5980" y="95094"/>
                </a:cubicBezTo>
                <a:cubicBezTo>
                  <a:pt x="5849" y="95061"/>
                  <a:pt x="5589" y="94990"/>
                  <a:pt x="5459" y="94958"/>
                </a:cubicBezTo>
                <a:cubicBezTo>
                  <a:pt x="5347" y="94978"/>
                  <a:pt x="5125" y="95018"/>
                  <a:pt x="5015" y="95039"/>
                </a:cubicBezTo>
                <a:cubicBezTo>
                  <a:pt x="4823" y="95069"/>
                  <a:pt x="4635" y="95098"/>
                  <a:pt x="4454" y="95125"/>
                </a:cubicBezTo>
                <a:cubicBezTo>
                  <a:pt x="4188" y="95183"/>
                  <a:pt x="3931" y="95250"/>
                  <a:pt x="3679" y="95326"/>
                </a:cubicBezTo>
                <a:lnTo>
                  <a:pt x="3679" y="95324"/>
                </a:lnTo>
                <a:cubicBezTo>
                  <a:pt x="4012" y="94832"/>
                  <a:pt x="4213" y="94265"/>
                  <a:pt x="4523" y="93760"/>
                </a:cubicBezTo>
                <a:cubicBezTo>
                  <a:pt x="5428" y="92761"/>
                  <a:pt x="6666" y="92012"/>
                  <a:pt x="7999" y="91751"/>
                </a:cubicBezTo>
                <a:cubicBezTo>
                  <a:pt x="8166" y="91743"/>
                  <a:pt x="8333" y="91739"/>
                  <a:pt x="8500" y="91739"/>
                </a:cubicBezTo>
                <a:cubicBezTo>
                  <a:pt x="8725" y="91739"/>
                  <a:pt x="8951" y="91746"/>
                  <a:pt x="9176" y="91760"/>
                </a:cubicBezTo>
                <a:cubicBezTo>
                  <a:pt x="9208" y="91759"/>
                  <a:pt x="9239" y="91759"/>
                  <a:pt x="9270" y="91759"/>
                </a:cubicBezTo>
                <a:cubicBezTo>
                  <a:pt x="9905" y="91759"/>
                  <a:pt x="10553" y="91847"/>
                  <a:pt x="11191" y="91847"/>
                </a:cubicBezTo>
                <a:cubicBezTo>
                  <a:pt x="11702" y="91847"/>
                  <a:pt x="12207" y="91790"/>
                  <a:pt x="12694" y="91588"/>
                </a:cubicBezTo>
                <a:close/>
                <a:moveTo>
                  <a:pt x="45354" y="80811"/>
                </a:moveTo>
                <a:cubicBezTo>
                  <a:pt x="45600" y="81421"/>
                  <a:pt x="45913" y="81998"/>
                  <a:pt x="46334" y="82507"/>
                </a:cubicBezTo>
                <a:cubicBezTo>
                  <a:pt x="46537" y="82744"/>
                  <a:pt x="46734" y="82986"/>
                  <a:pt x="46942" y="83223"/>
                </a:cubicBezTo>
                <a:cubicBezTo>
                  <a:pt x="47820" y="84200"/>
                  <a:pt x="48471" y="85347"/>
                  <a:pt x="49261" y="86393"/>
                </a:cubicBezTo>
                <a:cubicBezTo>
                  <a:pt x="49942" y="87009"/>
                  <a:pt x="50345" y="87828"/>
                  <a:pt x="50725" y="88646"/>
                </a:cubicBezTo>
                <a:cubicBezTo>
                  <a:pt x="51576" y="89798"/>
                  <a:pt x="52106" y="91140"/>
                  <a:pt x="52731" y="92421"/>
                </a:cubicBezTo>
                <a:cubicBezTo>
                  <a:pt x="53091" y="93451"/>
                  <a:pt x="53554" y="94457"/>
                  <a:pt x="53835" y="95504"/>
                </a:cubicBezTo>
                <a:cubicBezTo>
                  <a:pt x="53655" y="95281"/>
                  <a:pt x="53533" y="95016"/>
                  <a:pt x="53478" y="94734"/>
                </a:cubicBezTo>
                <a:cubicBezTo>
                  <a:pt x="52896" y="93711"/>
                  <a:pt x="52304" y="92678"/>
                  <a:pt x="51472" y="91835"/>
                </a:cubicBezTo>
                <a:cubicBezTo>
                  <a:pt x="50948" y="91589"/>
                  <a:pt x="50560" y="91159"/>
                  <a:pt x="50228" y="90702"/>
                </a:cubicBezTo>
                <a:cubicBezTo>
                  <a:pt x="49144" y="89169"/>
                  <a:pt x="47726" y="87794"/>
                  <a:pt x="47181" y="85947"/>
                </a:cubicBezTo>
                <a:cubicBezTo>
                  <a:pt x="46624" y="84320"/>
                  <a:pt x="45864" y="82770"/>
                  <a:pt x="45377" y="81119"/>
                </a:cubicBezTo>
                <a:lnTo>
                  <a:pt x="45150" y="81257"/>
                </a:lnTo>
                <a:lnTo>
                  <a:pt x="45150" y="81256"/>
                </a:lnTo>
                <a:cubicBezTo>
                  <a:pt x="45201" y="81144"/>
                  <a:pt x="45304" y="80922"/>
                  <a:pt x="45354" y="80811"/>
                </a:cubicBezTo>
                <a:close/>
                <a:moveTo>
                  <a:pt x="5324" y="95450"/>
                </a:moveTo>
                <a:cubicBezTo>
                  <a:pt x="5688" y="95450"/>
                  <a:pt x="6054" y="95480"/>
                  <a:pt x="6421" y="95494"/>
                </a:cubicBezTo>
                <a:lnTo>
                  <a:pt x="6360" y="95574"/>
                </a:lnTo>
                <a:cubicBezTo>
                  <a:pt x="5552" y="95928"/>
                  <a:pt x="4709" y="96203"/>
                  <a:pt x="3932" y="96614"/>
                </a:cubicBezTo>
                <a:lnTo>
                  <a:pt x="3932" y="96613"/>
                </a:lnTo>
                <a:cubicBezTo>
                  <a:pt x="3857" y="96351"/>
                  <a:pt x="3786" y="96087"/>
                  <a:pt x="3716" y="95823"/>
                </a:cubicBezTo>
                <a:cubicBezTo>
                  <a:pt x="3982" y="95727"/>
                  <a:pt x="4249" y="95625"/>
                  <a:pt x="4521" y="95519"/>
                </a:cubicBezTo>
                <a:cubicBezTo>
                  <a:pt x="4788" y="95466"/>
                  <a:pt x="5055" y="95450"/>
                  <a:pt x="5324" y="95450"/>
                </a:cubicBezTo>
                <a:close/>
                <a:moveTo>
                  <a:pt x="20005" y="86742"/>
                </a:moveTo>
                <a:lnTo>
                  <a:pt x="20005" y="86742"/>
                </a:lnTo>
                <a:cubicBezTo>
                  <a:pt x="19714" y="87194"/>
                  <a:pt x="19201" y="87480"/>
                  <a:pt x="18901" y="87944"/>
                </a:cubicBezTo>
                <a:cubicBezTo>
                  <a:pt x="18584" y="88306"/>
                  <a:pt x="18269" y="88668"/>
                  <a:pt x="17945" y="89020"/>
                </a:cubicBezTo>
                <a:cubicBezTo>
                  <a:pt x="16690" y="90313"/>
                  <a:pt x="15946" y="91986"/>
                  <a:pt x="14736" y="93311"/>
                </a:cubicBezTo>
                <a:cubicBezTo>
                  <a:pt x="14659" y="93393"/>
                  <a:pt x="14505" y="93558"/>
                  <a:pt x="14430" y="93641"/>
                </a:cubicBezTo>
                <a:cubicBezTo>
                  <a:pt x="14312" y="93797"/>
                  <a:pt x="14198" y="93954"/>
                  <a:pt x="14085" y="94106"/>
                </a:cubicBezTo>
                <a:cubicBezTo>
                  <a:pt x="13675" y="94613"/>
                  <a:pt x="13274" y="95161"/>
                  <a:pt x="12677" y="95457"/>
                </a:cubicBezTo>
                <a:cubicBezTo>
                  <a:pt x="12017" y="95755"/>
                  <a:pt x="11515" y="96313"/>
                  <a:pt x="10829" y="96548"/>
                </a:cubicBezTo>
                <a:cubicBezTo>
                  <a:pt x="9930" y="96870"/>
                  <a:pt x="9044" y="97219"/>
                  <a:pt x="8172" y="97596"/>
                </a:cubicBezTo>
                <a:cubicBezTo>
                  <a:pt x="8676" y="96900"/>
                  <a:pt x="9688" y="96914"/>
                  <a:pt x="10219" y="96223"/>
                </a:cubicBezTo>
                <a:cubicBezTo>
                  <a:pt x="10355" y="96095"/>
                  <a:pt x="10498" y="95969"/>
                  <a:pt x="10647" y="95842"/>
                </a:cubicBezTo>
                <a:cubicBezTo>
                  <a:pt x="11306" y="95015"/>
                  <a:pt x="11821" y="94083"/>
                  <a:pt x="12469" y="93244"/>
                </a:cubicBezTo>
                <a:cubicBezTo>
                  <a:pt x="12693" y="92915"/>
                  <a:pt x="12931" y="92593"/>
                  <a:pt x="13187" y="92279"/>
                </a:cubicBezTo>
                <a:cubicBezTo>
                  <a:pt x="13298" y="92125"/>
                  <a:pt x="13416" y="91971"/>
                  <a:pt x="13538" y="91812"/>
                </a:cubicBezTo>
                <a:cubicBezTo>
                  <a:pt x="13825" y="91438"/>
                  <a:pt x="14142" y="91079"/>
                  <a:pt x="14495" y="90757"/>
                </a:cubicBezTo>
                <a:cubicBezTo>
                  <a:pt x="14892" y="90309"/>
                  <a:pt x="15387" y="89964"/>
                  <a:pt x="15821" y="89554"/>
                </a:cubicBezTo>
                <a:cubicBezTo>
                  <a:pt x="16128" y="89274"/>
                  <a:pt x="16442" y="88997"/>
                  <a:pt x="16765" y="88731"/>
                </a:cubicBezTo>
                <a:cubicBezTo>
                  <a:pt x="17429" y="88124"/>
                  <a:pt x="18233" y="87710"/>
                  <a:pt x="19023" y="87288"/>
                </a:cubicBezTo>
                <a:cubicBezTo>
                  <a:pt x="19359" y="87130"/>
                  <a:pt x="19623" y="86810"/>
                  <a:pt x="20005" y="86742"/>
                </a:cubicBezTo>
                <a:close/>
                <a:moveTo>
                  <a:pt x="7112" y="95687"/>
                </a:moveTo>
                <a:lnTo>
                  <a:pt x="7112" y="95687"/>
                </a:lnTo>
                <a:cubicBezTo>
                  <a:pt x="6851" y="95978"/>
                  <a:pt x="6716" y="96342"/>
                  <a:pt x="6563" y="96689"/>
                </a:cubicBezTo>
                <a:cubicBezTo>
                  <a:pt x="6276" y="97089"/>
                  <a:pt x="5906" y="97415"/>
                  <a:pt x="5575" y="97772"/>
                </a:cubicBezTo>
                <a:cubicBezTo>
                  <a:pt x="5092" y="97611"/>
                  <a:pt x="4680" y="97316"/>
                  <a:pt x="4259" y="97046"/>
                </a:cubicBezTo>
                <a:cubicBezTo>
                  <a:pt x="5064" y="96388"/>
                  <a:pt x="6178" y="96316"/>
                  <a:pt x="7013" y="95690"/>
                </a:cubicBezTo>
                <a:lnTo>
                  <a:pt x="7112" y="95687"/>
                </a:lnTo>
                <a:close/>
                <a:moveTo>
                  <a:pt x="12903" y="92041"/>
                </a:moveTo>
                <a:lnTo>
                  <a:pt x="12903" y="92041"/>
                </a:lnTo>
                <a:cubicBezTo>
                  <a:pt x="12142" y="92911"/>
                  <a:pt x="11484" y="93864"/>
                  <a:pt x="10863" y="94836"/>
                </a:cubicBezTo>
                <a:cubicBezTo>
                  <a:pt x="10042" y="96312"/>
                  <a:pt x="8322" y="96757"/>
                  <a:pt x="7136" y="97829"/>
                </a:cubicBezTo>
                <a:cubicBezTo>
                  <a:pt x="6754" y="97870"/>
                  <a:pt x="6370" y="97900"/>
                  <a:pt x="5992" y="97931"/>
                </a:cubicBezTo>
                <a:cubicBezTo>
                  <a:pt x="7105" y="97207"/>
                  <a:pt x="7179" y="95586"/>
                  <a:pt x="8435" y="95032"/>
                </a:cubicBezTo>
                <a:cubicBezTo>
                  <a:pt x="9697" y="94463"/>
                  <a:pt x="10873" y="93720"/>
                  <a:pt x="11956" y="92855"/>
                </a:cubicBezTo>
                <a:cubicBezTo>
                  <a:pt x="12277" y="92592"/>
                  <a:pt x="12482" y="92174"/>
                  <a:pt x="12903" y="92041"/>
                </a:cubicBezTo>
                <a:close/>
                <a:moveTo>
                  <a:pt x="44478" y="79716"/>
                </a:moveTo>
                <a:lnTo>
                  <a:pt x="44564" y="79778"/>
                </a:lnTo>
                <a:cubicBezTo>
                  <a:pt x="44801" y="80981"/>
                  <a:pt x="45178" y="82157"/>
                  <a:pt x="45658" y="83285"/>
                </a:cubicBezTo>
                <a:cubicBezTo>
                  <a:pt x="45931" y="83791"/>
                  <a:pt x="45869" y="84380"/>
                  <a:pt x="45934" y="84932"/>
                </a:cubicBezTo>
                <a:cubicBezTo>
                  <a:pt x="45977" y="85265"/>
                  <a:pt x="46003" y="85599"/>
                  <a:pt x="46009" y="85935"/>
                </a:cubicBezTo>
                <a:cubicBezTo>
                  <a:pt x="46044" y="86533"/>
                  <a:pt x="46053" y="87133"/>
                  <a:pt x="46002" y="87730"/>
                </a:cubicBezTo>
                <a:cubicBezTo>
                  <a:pt x="45842" y="89625"/>
                  <a:pt x="45999" y="91553"/>
                  <a:pt x="45577" y="93421"/>
                </a:cubicBezTo>
                <a:cubicBezTo>
                  <a:pt x="45236" y="94632"/>
                  <a:pt x="44826" y="95825"/>
                  <a:pt x="44450" y="97024"/>
                </a:cubicBezTo>
                <a:cubicBezTo>
                  <a:pt x="44385" y="97452"/>
                  <a:pt x="44242" y="97903"/>
                  <a:pt x="44404" y="98320"/>
                </a:cubicBezTo>
                <a:cubicBezTo>
                  <a:pt x="44320" y="98320"/>
                  <a:pt x="44155" y="98318"/>
                  <a:pt x="44070" y="98318"/>
                </a:cubicBezTo>
                <a:cubicBezTo>
                  <a:pt x="44086" y="98228"/>
                  <a:pt x="44119" y="98053"/>
                  <a:pt x="44137" y="97964"/>
                </a:cubicBezTo>
                <a:cubicBezTo>
                  <a:pt x="43499" y="96601"/>
                  <a:pt x="43036" y="95160"/>
                  <a:pt x="42709" y="93694"/>
                </a:cubicBezTo>
                <a:cubicBezTo>
                  <a:pt x="42713" y="93304"/>
                  <a:pt x="42722" y="92912"/>
                  <a:pt x="42708" y="92519"/>
                </a:cubicBezTo>
                <a:cubicBezTo>
                  <a:pt x="42679" y="92284"/>
                  <a:pt x="42705" y="92045"/>
                  <a:pt x="42786" y="91821"/>
                </a:cubicBezTo>
                <a:cubicBezTo>
                  <a:pt x="42769" y="91741"/>
                  <a:pt x="42735" y="91579"/>
                  <a:pt x="42718" y="91498"/>
                </a:cubicBezTo>
                <a:cubicBezTo>
                  <a:pt x="42754" y="91373"/>
                  <a:pt x="42824" y="91120"/>
                  <a:pt x="42860" y="90994"/>
                </a:cubicBezTo>
                <a:cubicBezTo>
                  <a:pt x="42763" y="90128"/>
                  <a:pt x="43080" y="89280"/>
                  <a:pt x="43156" y="88419"/>
                </a:cubicBezTo>
                <a:cubicBezTo>
                  <a:pt x="43274" y="86902"/>
                  <a:pt x="43969" y="85521"/>
                  <a:pt x="44381" y="84071"/>
                </a:cubicBezTo>
                <a:cubicBezTo>
                  <a:pt x="44423" y="83117"/>
                  <a:pt x="44458" y="82160"/>
                  <a:pt x="44498" y="81204"/>
                </a:cubicBezTo>
                <a:cubicBezTo>
                  <a:pt x="44484" y="80946"/>
                  <a:pt x="44481" y="80689"/>
                  <a:pt x="44482" y="80428"/>
                </a:cubicBezTo>
                <a:cubicBezTo>
                  <a:pt x="44484" y="80194"/>
                  <a:pt x="44493" y="79954"/>
                  <a:pt x="44478" y="79716"/>
                </a:cubicBezTo>
                <a:close/>
                <a:moveTo>
                  <a:pt x="48157" y="88509"/>
                </a:moveTo>
                <a:cubicBezTo>
                  <a:pt x="48267" y="88730"/>
                  <a:pt x="48374" y="88952"/>
                  <a:pt x="48482" y="89173"/>
                </a:cubicBezTo>
                <a:cubicBezTo>
                  <a:pt x="49263" y="90079"/>
                  <a:pt x="49861" y="91140"/>
                  <a:pt x="50757" y="91944"/>
                </a:cubicBezTo>
                <a:cubicBezTo>
                  <a:pt x="50856" y="91986"/>
                  <a:pt x="51049" y="92073"/>
                  <a:pt x="51148" y="92115"/>
                </a:cubicBezTo>
                <a:cubicBezTo>
                  <a:pt x="51669" y="92750"/>
                  <a:pt x="52179" y="93406"/>
                  <a:pt x="52577" y="94131"/>
                </a:cubicBezTo>
                <a:cubicBezTo>
                  <a:pt x="52883" y="94699"/>
                  <a:pt x="53339" y="95195"/>
                  <a:pt x="53509" y="95834"/>
                </a:cubicBezTo>
                <a:cubicBezTo>
                  <a:pt x="53716" y="96585"/>
                  <a:pt x="54244" y="97223"/>
                  <a:pt x="54310" y="98014"/>
                </a:cubicBezTo>
                <a:cubicBezTo>
                  <a:pt x="54501" y="99554"/>
                  <a:pt x="54402" y="101257"/>
                  <a:pt x="53448" y="102544"/>
                </a:cubicBezTo>
                <a:cubicBezTo>
                  <a:pt x="53414" y="102295"/>
                  <a:pt x="53387" y="102041"/>
                  <a:pt x="53366" y="101788"/>
                </a:cubicBezTo>
                <a:cubicBezTo>
                  <a:pt x="53104" y="101010"/>
                  <a:pt x="52992" y="100191"/>
                  <a:pt x="52760" y="99407"/>
                </a:cubicBezTo>
                <a:cubicBezTo>
                  <a:pt x="51890" y="97671"/>
                  <a:pt x="51106" y="95888"/>
                  <a:pt x="50108" y="94219"/>
                </a:cubicBezTo>
                <a:cubicBezTo>
                  <a:pt x="49451" y="92433"/>
                  <a:pt x="48862" y="90620"/>
                  <a:pt x="48227" y="88827"/>
                </a:cubicBezTo>
                <a:lnTo>
                  <a:pt x="47954" y="88930"/>
                </a:lnTo>
                <a:cubicBezTo>
                  <a:pt x="48004" y="88825"/>
                  <a:pt x="48107" y="88613"/>
                  <a:pt x="48157" y="88509"/>
                </a:cubicBezTo>
                <a:close/>
                <a:moveTo>
                  <a:pt x="46303" y="84890"/>
                </a:moveTo>
                <a:lnTo>
                  <a:pt x="46303" y="84890"/>
                </a:lnTo>
                <a:cubicBezTo>
                  <a:pt x="46537" y="85192"/>
                  <a:pt x="46554" y="85584"/>
                  <a:pt x="46648" y="85937"/>
                </a:cubicBezTo>
                <a:cubicBezTo>
                  <a:pt x="47274" y="87941"/>
                  <a:pt x="48306" y="89857"/>
                  <a:pt x="48568" y="91964"/>
                </a:cubicBezTo>
                <a:cubicBezTo>
                  <a:pt x="48571" y="93594"/>
                  <a:pt x="48304" y="95209"/>
                  <a:pt x="48175" y="96830"/>
                </a:cubicBezTo>
                <a:cubicBezTo>
                  <a:pt x="47897" y="98238"/>
                  <a:pt x="47524" y="99625"/>
                  <a:pt x="47109" y="100999"/>
                </a:cubicBezTo>
                <a:cubicBezTo>
                  <a:pt x="47116" y="101707"/>
                  <a:pt x="47138" y="102407"/>
                  <a:pt x="47203" y="103108"/>
                </a:cubicBezTo>
                <a:cubicBezTo>
                  <a:pt x="46274" y="101893"/>
                  <a:pt x="45449" y="100587"/>
                  <a:pt x="44782" y="99211"/>
                </a:cubicBezTo>
                <a:cubicBezTo>
                  <a:pt x="44545" y="97290"/>
                  <a:pt x="45362" y="95501"/>
                  <a:pt x="45947" y="93721"/>
                </a:cubicBezTo>
                <a:cubicBezTo>
                  <a:pt x="46137" y="92940"/>
                  <a:pt x="46227" y="92133"/>
                  <a:pt x="46296" y="91332"/>
                </a:cubicBezTo>
                <a:cubicBezTo>
                  <a:pt x="46287" y="90676"/>
                  <a:pt x="46312" y="90016"/>
                  <a:pt x="46344" y="89357"/>
                </a:cubicBezTo>
                <a:cubicBezTo>
                  <a:pt x="46385" y="88106"/>
                  <a:pt x="46514" y="86854"/>
                  <a:pt x="46418" y="85602"/>
                </a:cubicBezTo>
                <a:cubicBezTo>
                  <a:pt x="46329" y="85374"/>
                  <a:pt x="46243" y="85141"/>
                  <a:pt x="46303" y="84890"/>
                </a:cubicBezTo>
                <a:close/>
                <a:moveTo>
                  <a:pt x="50465" y="95733"/>
                </a:moveTo>
                <a:lnTo>
                  <a:pt x="50465" y="95733"/>
                </a:lnTo>
                <a:cubicBezTo>
                  <a:pt x="50747" y="95826"/>
                  <a:pt x="50815" y="96340"/>
                  <a:pt x="50944" y="96617"/>
                </a:cubicBezTo>
                <a:cubicBezTo>
                  <a:pt x="51349" y="98030"/>
                  <a:pt x="52428" y="99193"/>
                  <a:pt x="52590" y="100680"/>
                </a:cubicBezTo>
                <a:cubicBezTo>
                  <a:pt x="52848" y="101443"/>
                  <a:pt x="52945" y="102245"/>
                  <a:pt x="53177" y="103014"/>
                </a:cubicBezTo>
                <a:cubicBezTo>
                  <a:pt x="53027" y="103306"/>
                  <a:pt x="52839" y="103571"/>
                  <a:pt x="52644" y="103828"/>
                </a:cubicBezTo>
                <a:cubicBezTo>
                  <a:pt x="52299" y="104181"/>
                  <a:pt x="51932" y="104512"/>
                  <a:pt x="51500" y="104753"/>
                </a:cubicBezTo>
                <a:cubicBezTo>
                  <a:pt x="51568" y="103589"/>
                  <a:pt x="50599" y="102580"/>
                  <a:pt x="50879" y="101414"/>
                </a:cubicBezTo>
                <a:cubicBezTo>
                  <a:pt x="50888" y="100954"/>
                  <a:pt x="50908" y="100494"/>
                  <a:pt x="50935" y="100033"/>
                </a:cubicBezTo>
                <a:cubicBezTo>
                  <a:pt x="50930" y="99834"/>
                  <a:pt x="50931" y="99633"/>
                  <a:pt x="50939" y="99431"/>
                </a:cubicBezTo>
                <a:cubicBezTo>
                  <a:pt x="50926" y="98894"/>
                  <a:pt x="50896" y="98354"/>
                  <a:pt x="50883" y="97814"/>
                </a:cubicBezTo>
                <a:cubicBezTo>
                  <a:pt x="50868" y="97708"/>
                  <a:pt x="50841" y="97497"/>
                  <a:pt x="50826" y="97390"/>
                </a:cubicBezTo>
                <a:cubicBezTo>
                  <a:pt x="50816" y="97286"/>
                  <a:pt x="50797" y="97073"/>
                  <a:pt x="50789" y="96966"/>
                </a:cubicBezTo>
                <a:cubicBezTo>
                  <a:pt x="50696" y="96550"/>
                  <a:pt x="50564" y="96147"/>
                  <a:pt x="50465" y="95733"/>
                </a:cubicBezTo>
                <a:close/>
                <a:moveTo>
                  <a:pt x="49002" y="92426"/>
                </a:moveTo>
                <a:cubicBezTo>
                  <a:pt x="49510" y="94191"/>
                  <a:pt x="50302" y="95888"/>
                  <a:pt x="50410" y="97748"/>
                </a:cubicBezTo>
                <a:cubicBezTo>
                  <a:pt x="50453" y="98280"/>
                  <a:pt x="50474" y="98813"/>
                  <a:pt x="50477" y="99345"/>
                </a:cubicBezTo>
                <a:cubicBezTo>
                  <a:pt x="50476" y="99547"/>
                  <a:pt x="50477" y="99745"/>
                  <a:pt x="50483" y="99944"/>
                </a:cubicBezTo>
                <a:cubicBezTo>
                  <a:pt x="50461" y="100845"/>
                  <a:pt x="50419" y="101746"/>
                  <a:pt x="50327" y="102642"/>
                </a:cubicBezTo>
                <a:cubicBezTo>
                  <a:pt x="50214" y="102680"/>
                  <a:pt x="49984" y="102754"/>
                  <a:pt x="49868" y="102791"/>
                </a:cubicBezTo>
                <a:cubicBezTo>
                  <a:pt x="49714" y="103558"/>
                  <a:pt x="49189" y="104150"/>
                  <a:pt x="48949" y="104879"/>
                </a:cubicBezTo>
                <a:cubicBezTo>
                  <a:pt x="48544" y="104494"/>
                  <a:pt x="48074" y="104165"/>
                  <a:pt x="47759" y="103700"/>
                </a:cubicBezTo>
                <a:cubicBezTo>
                  <a:pt x="47578" y="103317"/>
                  <a:pt x="47607" y="102876"/>
                  <a:pt x="47529" y="102466"/>
                </a:cubicBezTo>
                <a:cubicBezTo>
                  <a:pt x="47530" y="102268"/>
                  <a:pt x="47539" y="102066"/>
                  <a:pt x="47557" y="101864"/>
                </a:cubicBezTo>
                <a:cubicBezTo>
                  <a:pt x="47548" y="101334"/>
                  <a:pt x="47515" y="100788"/>
                  <a:pt x="47725" y="100286"/>
                </a:cubicBezTo>
                <a:cubicBezTo>
                  <a:pt x="48176" y="99219"/>
                  <a:pt x="48183" y="98037"/>
                  <a:pt x="48632" y="96967"/>
                </a:cubicBezTo>
                <a:cubicBezTo>
                  <a:pt x="48618" y="96883"/>
                  <a:pt x="48592" y="96718"/>
                  <a:pt x="48579" y="96634"/>
                </a:cubicBezTo>
                <a:cubicBezTo>
                  <a:pt x="48778" y="95331"/>
                  <a:pt x="48942" y="94007"/>
                  <a:pt x="48920" y="92690"/>
                </a:cubicBezTo>
                <a:cubicBezTo>
                  <a:pt x="48940" y="92623"/>
                  <a:pt x="48982" y="92491"/>
                  <a:pt x="49002" y="92426"/>
                </a:cubicBezTo>
                <a:close/>
                <a:moveTo>
                  <a:pt x="25348" y="103161"/>
                </a:moveTo>
                <a:lnTo>
                  <a:pt x="25348" y="103161"/>
                </a:lnTo>
                <a:cubicBezTo>
                  <a:pt x="25087" y="103502"/>
                  <a:pt x="24743" y="103750"/>
                  <a:pt x="24375" y="103953"/>
                </a:cubicBezTo>
                <a:cubicBezTo>
                  <a:pt x="23941" y="104190"/>
                  <a:pt x="23617" y="104646"/>
                  <a:pt x="23092" y="104679"/>
                </a:cubicBezTo>
                <a:cubicBezTo>
                  <a:pt x="22919" y="104845"/>
                  <a:pt x="22761" y="105010"/>
                  <a:pt x="22602" y="105173"/>
                </a:cubicBezTo>
                <a:cubicBezTo>
                  <a:pt x="22103" y="105149"/>
                  <a:pt x="21605" y="105114"/>
                  <a:pt x="21109" y="105114"/>
                </a:cubicBezTo>
                <a:cubicBezTo>
                  <a:pt x="20967" y="105114"/>
                  <a:pt x="20825" y="105117"/>
                  <a:pt x="20683" y="105124"/>
                </a:cubicBezTo>
                <a:cubicBezTo>
                  <a:pt x="20680" y="105123"/>
                  <a:pt x="20677" y="105123"/>
                  <a:pt x="20673" y="105123"/>
                </a:cubicBezTo>
                <a:cubicBezTo>
                  <a:pt x="20535" y="105123"/>
                  <a:pt x="20386" y="105145"/>
                  <a:pt x="20243" y="105145"/>
                </a:cubicBezTo>
                <a:cubicBezTo>
                  <a:pt x="20079" y="105145"/>
                  <a:pt x="19922" y="105117"/>
                  <a:pt x="19796" y="104997"/>
                </a:cubicBezTo>
                <a:cubicBezTo>
                  <a:pt x="20720" y="104777"/>
                  <a:pt x="21580" y="104352"/>
                  <a:pt x="22507" y="104134"/>
                </a:cubicBezTo>
                <a:cubicBezTo>
                  <a:pt x="23481" y="103896"/>
                  <a:pt x="24408" y="103508"/>
                  <a:pt x="25348" y="103161"/>
                </a:cubicBezTo>
                <a:close/>
                <a:moveTo>
                  <a:pt x="50725" y="103218"/>
                </a:moveTo>
                <a:cubicBezTo>
                  <a:pt x="50902" y="103799"/>
                  <a:pt x="51092" y="104385"/>
                  <a:pt x="51135" y="104996"/>
                </a:cubicBezTo>
                <a:cubicBezTo>
                  <a:pt x="50929" y="105086"/>
                  <a:pt x="50719" y="105149"/>
                  <a:pt x="50510" y="105213"/>
                </a:cubicBezTo>
                <a:cubicBezTo>
                  <a:pt x="50605" y="104551"/>
                  <a:pt x="50672" y="103886"/>
                  <a:pt x="50725" y="103218"/>
                </a:cubicBezTo>
                <a:close/>
                <a:moveTo>
                  <a:pt x="50288" y="102886"/>
                </a:moveTo>
                <a:lnTo>
                  <a:pt x="50288" y="102886"/>
                </a:lnTo>
                <a:cubicBezTo>
                  <a:pt x="50260" y="103667"/>
                  <a:pt x="50213" y="104455"/>
                  <a:pt x="50067" y="105222"/>
                </a:cubicBezTo>
                <a:cubicBezTo>
                  <a:pt x="49811" y="105196"/>
                  <a:pt x="49553" y="105172"/>
                  <a:pt x="49309" y="105140"/>
                </a:cubicBezTo>
                <a:cubicBezTo>
                  <a:pt x="49593" y="104371"/>
                  <a:pt x="50052" y="103684"/>
                  <a:pt x="50288" y="102886"/>
                </a:cubicBezTo>
                <a:close/>
                <a:moveTo>
                  <a:pt x="13221" y="105146"/>
                </a:moveTo>
                <a:cubicBezTo>
                  <a:pt x="14161" y="105146"/>
                  <a:pt x="15102" y="105213"/>
                  <a:pt x="16038" y="105297"/>
                </a:cubicBezTo>
                <a:cubicBezTo>
                  <a:pt x="16371" y="105333"/>
                  <a:pt x="16705" y="105343"/>
                  <a:pt x="17039" y="105343"/>
                </a:cubicBezTo>
                <a:cubicBezTo>
                  <a:pt x="17383" y="105343"/>
                  <a:pt x="17727" y="105333"/>
                  <a:pt x="18071" y="105333"/>
                </a:cubicBezTo>
                <a:cubicBezTo>
                  <a:pt x="18506" y="105333"/>
                  <a:pt x="18940" y="105348"/>
                  <a:pt x="19373" y="105419"/>
                </a:cubicBezTo>
                <a:cubicBezTo>
                  <a:pt x="20222" y="105557"/>
                  <a:pt x="21087" y="105551"/>
                  <a:pt x="21948" y="105579"/>
                </a:cubicBezTo>
                <a:cubicBezTo>
                  <a:pt x="21284" y="106053"/>
                  <a:pt x="20635" y="106562"/>
                  <a:pt x="19907" y="106929"/>
                </a:cubicBezTo>
                <a:cubicBezTo>
                  <a:pt x="19250" y="106961"/>
                  <a:pt x="18651" y="107229"/>
                  <a:pt x="18036" y="107423"/>
                </a:cubicBezTo>
                <a:cubicBezTo>
                  <a:pt x="17972" y="107426"/>
                  <a:pt x="17908" y="107428"/>
                  <a:pt x="17845" y="107428"/>
                </a:cubicBezTo>
                <a:cubicBezTo>
                  <a:pt x="16466" y="107428"/>
                  <a:pt x="15249" y="106640"/>
                  <a:pt x="13936" y="106312"/>
                </a:cubicBezTo>
                <a:cubicBezTo>
                  <a:pt x="12775" y="105837"/>
                  <a:pt x="11542" y="105612"/>
                  <a:pt x="10296" y="105529"/>
                </a:cubicBezTo>
                <a:cubicBezTo>
                  <a:pt x="10061" y="105595"/>
                  <a:pt x="9834" y="105657"/>
                  <a:pt x="9606" y="105714"/>
                </a:cubicBezTo>
                <a:cubicBezTo>
                  <a:pt x="8956" y="105845"/>
                  <a:pt x="8334" y="106092"/>
                  <a:pt x="7674" y="106137"/>
                </a:cubicBezTo>
                <a:cubicBezTo>
                  <a:pt x="7965" y="105962"/>
                  <a:pt x="8270" y="105741"/>
                  <a:pt x="8630" y="105741"/>
                </a:cubicBezTo>
                <a:cubicBezTo>
                  <a:pt x="8644" y="105741"/>
                  <a:pt x="8658" y="105741"/>
                  <a:pt x="8671" y="105742"/>
                </a:cubicBezTo>
                <a:cubicBezTo>
                  <a:pt x="9471" y="105667"/>
                  <a:pt x="10237" y="105379"/>
                  <a:pt x="11038" y="105291"/>
                </a:cubicBezTo>
                <a:cubicBezTo>
                  <a:pt x="11763" y="105187"/>
                  <a:pt x="12492" y="105146"/>
                  <a:pt x="13221" y="105146"/>
                </a:cubicBezTo>
                <a:close/>
                <a:moveTo>
                  <a:pt x="10368" y="105971"/>
                </a:moveTo>
                <a:cubicBezTo>
                  <a:pt x="12175" y="106105"/>
                  <a:pt x="13964" y="106578"/>
                  <a:pt x="15577" y="107415"/>
                </a:cubicBezTo>
                <a:cubicBezTo>
                  <a:pt x="16178" y="107756"/>
                  <a:pt x="16884" y="107745"/>
                  <a:pt x="17543" y="107900"/>
                </a:cubicBezTo>
                <a:cubicBezTo>
                  <a:pt x="17971" y="107825"/>
                  <a:pt x="18374" y="107629"/>
                  <a:pt x="18818" y="107612"/>
                </a:cubicBezTo>
                <a:lnTo>
                  <a:pt x="18818" y="107612"/>
                </a:lnTo>
                <a:cubicBezTo>
                  <a:pt x="17370" y="108467"/>
                  <a:pt x="15782" y="109054"/>
                  <a:pt x="14162" y="109498"/>
                </a:cubicBezTo>
                <a:cubicBezTo>
                  <a:pt x="14117" y="109498"/>
                  <a:pt x="14072" y="109498"/>
                  <a:pt x="14027" y="109498"/>
                </a:cubicBezTo>
                <a:cubicBezTo>
                  <a:pt x="13730" y="109498"/>
                  <a:pt x="13434" y="109511"/>
                  <a:pt x="13138" y="109539"/>
                </a:cubicBezTo>
                <a:cubicBezTo>
                  <a:pt x="12090" y="109458"/>
                  <a:pt x="11036" y="109546"/>
                  <a:pt x="9992" y="109419"/>
                </a:cubicBezTo>
                <a:cubicBezTo>
                  <a:pt x="9319" y="109397"/>
                  <a:pt x="8619" y="109376"/>
                  <a:pt x="8061" y="108952"/>
                </a:cubicBezTo>
                <a:cubicBezTo>
                  <a:pt x="7190" y="108781"/>
                  <a:pt x="6315" y="108571"/>
                  <a:pt x="5426" y="108472"/>
                </a:cubicBezTo>
                <a:cubicBezTo>
                  <a:pt x="5199" y="108460"/>
                  <a:pt x="4971" y="108451"/>
                  <a:pt x="4745" y="108451"/>
                </a:cubicBezTo>
                <a:cubicBezTo>
                  <a:pt x="4488" y="108451"/>
                  <a:pt x="4232" y="108463"/>
                  <a:pt x="3978" y="108494"/>
                </a:cubicBezTo>
                <a:cubicBezTo>
                  <a:pt x="3748" y="108518"/>
                  <a:pt x="3523" y="108537"/>
                  <a:pt x="3302" y="108550"/>
                </a:cubicBezTo>
                <a:cubicBezTo>
                  <a:pt x="4226" y="107795"/>
                  <a:pt x="5227" y="107052"/>
                  <a:pt x="6394" y="106722"/>
                </a:cubicBezTo>
                <a:cubicBezTo>
                  <a:pt x="7736" y="106635"/>
                  <a:pt x="9060" y="106292"/>
                  <a:pt x="10368" y="105971"/>
                </a:cubicBezTo>
                <a:close/>
                <a:moveTo>
                  <a:pt x="25770" y="103361"/>
                </a:moveTo>
                <a:lnTo>
                  <a:pt x="25770" y="103361"/>
                </a:lnTo>
                <a:cubicBezTo>
                  <a:pt x="25749" y="103867"/>
                  <a:pt x="25211" y="104049"/>
                  <a:pt x="24986" y="104441"/>
                </a:cubicBezTo>
                <a:cubicBezTo>
                  <a:pt x="23564" y="106395"/>
                  <a:pt x="21865" y="108125"/>
                  <a:pt x="20150" y="109819"/>
                </a:cubicBezTo>
                <a:cubicBezTo>
                  <a:pt x="19980" y="110185"/>
                  <a:pt x="19704" y="110504"/>
                  <a:pt x="19318" y="110636"/>
                </a:cubicBezTo>
                <a:cubicBezTo>
                  <a:pt x="19493" y="110256"/>
                  <a:pt x="19829" y="109989"/>
                  <a:pt x="20085" y="109660"/>
                </a:cubicBezTo>
                <a:cubicBezTo>
                  <a:pt x="20839" y="108617"/>
                  <a:pt x="21406" y="107451"/>
                  <a:pt x="22189" y="106424"/>
                </a:cubicBezTo>
                <a:cubicBezTo>
                  <a:pt x="22302" y="106268"/>
                  <a:pt x="22419" y="106113"/>
                  <a:pt x="22542" y="105954"/>
                </a:cubicBezTo>
                <a:cubicBezTo>
                  <a:pt x="23332" y="105145"/>
                  <a:pt x="24356" y="104601"/>
                  <a:pt x="25240" y="103896"/>
                </a:cubicBezTo>
                <a:cubicBezTo>
                  <a:pt x="25389" y="103697"/>
                  <a:pt x="25578" y="103529"/>
                  <a:pt x="25770" y="103361"/>
                </a:cubicBezTo>
                <a:close/>
                <a:moveTo>
                  <a:pt x="41455" y="108377"/>
                </a:moveTo>
                <a:cubicBezTo>
                  <a:pt x="41516" y="108377"/>
                  <a:pt x="41577" y="108380"/>
                  <a:pt x="41640" y="108388"/>
                </a:cubicBezTo>
                <a:cubicBezTo>
                  <a:pt x="42730" y="108827"/>
                  <a:pt x="42724" y="110756"/>
                  <a:pt x="41489" y="110989"/>
                </a:cubicBezTo>
                <a:cubicBezTo>
                  <a:pt x="41298" y="111069"/>
                  <a:pt x="41103" y="111106"/>
                  <a:pt x="40911" y="111106"/>
                </a:cubicBezTo>
                <a:cubicBezTo>
                  <a:pt x="40172" y="111106"/>
                  <a:pt x="39476" y="110561"/>
                  <a:pt x="39207" y="109863"/>
                </a:cubicBezTo>
                <a:cubicBezTo>
                  <a:pt x="39242" y="109682"/>
                  <a:pt x="39289" y="109503"/>
                  <a:pt x="39350" y="109329"/>
                </a:cubicBezTo>
                <a:cubicBezTo>
                  <a:pt x="40038" y="108998"/>
                  <a:pt x="40655" y="108377"/>
                  <a:pt x="41455" y="108377"/>
                </a:cubicBezTo>
                <a:close/>
                <a:moveTo>
                  <a:pt x="4715" y="108899"/>
                </a:moveTo>
                <a:cubicBezTo>
                  <a:pt x="6056" y="108899"/>
                  <a:pt x="7382" y="109234"/>
                  <a:pt x="8630" y="109713"/>
                </a:cubicBezTo>
                <a:cubicBezTo>
                  <a:pt x="9694" y="109925"/>
                  <a:pt x="10791" y="109905"/>
                  <a:pt x="11875" y="109955"/>
                </a:cubicBezTo>
                <a:cubicBezTo>
                  <a:pt x="12177" y="109948"/>
                  <a:pt x="12479" y="109950"/>
                  <a:pt x="12787" y="109892"/>
                </a:cubicBezTo>
                <a:cubicBezTo>
                  <a:pt x="12795" y="109928"/>
                  <a:pt x="12810" y="109999"/>
                  <a:pt x="12815" y="110035"/>
                </a:cubicBezTo>
                <a:cubicBezTo>
                  <a:pt x="11383" y="110103"/>
                  <a:pt x="10112" y="110999"/>
                  <a:pt x="8687" y="110999"/>
                </a:cubicBezTo>
                <a:cubicBezTo>
                  <a:pt x="8654" y="110999"/>
                  <a:pt x="8621" y="110999"/>
                  <a:pt x="8587" y="110998"/>
                </a:cubicBezTo>
                <a:cubicBezTo>
                  <a:pt x="7543" y="111474"/>
                  <a:pt x="6454" y="111846"/>
                  <a:pt x="5337" y="112108"/>
                </a:cubicBezTo>
                <a:cubicBezTo>
                  <a:pt x="4619" y="112239"/>
                  <a:pt x="3918" y="112451"/>
                  <a:pt x="3201" y="112573"/>
                </a:cubicBezTo>
                <a:cubicBezTo>
                  <a:pt x="2316" y="112662"/>
                  <a:pt x="1460" y="113068"/>
                  <a:pt x="807" y="113662"/>
                </a:cubicBezTo>
                <a:cubicBezTo>
                  <a:pt x="1168" y="112142"/>
                  <a:pt x="1761" y="110689"/>
                  <a:pt x="2634" y="109389"/>
                </a:cubicBezTo>
                <a:cubicBezTo>
                  <a:pt x="3059" y="109089"/>
                  <a:pt x="3553" y="108953"/>
                  <a:pt x="4071" y="108925"/>
                </a:cubicBezTo>
                <a:cubicBezTo>
                  <a:pt x="4286" y="108907"/>
                  <a:pt x="4501" y="108899"/>
                  <a:pt x="4715" y="108899"/>
                </a:cubicBezTo>
                <a:close/>
                <a:moveTo>
                  <a:pt x="21635" y="106435"/>
                </a:moveTo>
                <a:cubicBezTo>
                  <a:pt x="21395" y="106775"/>
                  <a:pt x="21162" y="107119"/>
                  <a:pt x="20931" y="107455"/>
                </a:cubicBezTo>
                <a:cubicBezTo>
                  <a:pt x="20099" y="109049"/>
                  <a:pt x="18882" y="110392"/>
                  <a:pt x="17906" y="111891"/>
                </a:cubicBezTo>
                <a:cubicBezTo>
                  <a:pt x="16607" y="113057"/>
                  <a:pt x="15280" y="114189"/>
                  <a:pt x="13928" y="115287"/>
                </a:cubicBezTo>
                <a:lnTo>
                  <a:pt x="13928" y="115287"/>
                </a:lnTo>
                <a:cubicBezTo>
                  <a:pt x="14477" y="114410"/>
                  <a:pt x="14999" y="113510"/>
                  <a:pt x="15427" y="112565"/>
                </a:cubicBezTo>
                <a:cubicBezTo>
                  <a:pt x="15688" y="111615"/>
                  <a:pt x="16242" y="110780"/>
                  <a:pt x="16814" y="109988"/>
                </a:cubicBezTo>
                <a:cubicBezTo>
                  <a:pt x="17108" y="109616"/>
                  <a:pt x="17437" y="109273"/>
                  <a:pt x="17784" y="108943"/>
                </a:cubicBezTo>
                <a:cubicBezTo>
                  <a:pt x="18863" y="107831"/>
                  <a:pt x="20380" y="107315"/>
                  <a:pt x="21635" y="106435"/>
                </a:cubicBezTo>
                <a:close/>
                <a:moveTo>
                  <a:pt x="6773" y="112074"/>
                </a:moveTo>
                <a:lnTo>
                  <a:pt x="6773" y="112074"/>
                </a:lnTo>
                <a:cubicBezTo>
                  <a:pt x="6746" y="112188"/>
                  <a:pt x="6696" y="112417"/>
                  <a:pt x="6670" y="112531"/>
                </a:cubicBezTo>
                <a:lnTo>
                  <a:pt x="6543" y="112294"/>
                </a:lnTo>
                <a:cubicBezTo>
                  <a:pt x="5559" y="112993"/>
                  <a:pt x="4925" y="114117"/>
                  <a:pt x="3771" y="114572"/>
                </a:cubicBezTo>
                <a:cubicBezTo>
                  <a:pt x="2755" y="115167"/>
                  <a:pt x="1457" y="115419"/>
                  <a:pt x="746" y="116430"/>
                </a:cubicBezTo>
                <a:cubicBezTo>
                  <a:pt x="718" y="116256"/>
                  <a:pt x="692" y="116081"/>
                  <a:pt x="670" y="115902"/>
                </a:cubicBezTo>
                <a:cubicBezTo>
                  <a:pt x="685" y="115243"/>
                  <a:pt x="447" y="114413"/>
                  <a:pt x="1082" y="113961"/>
                </a:cubicBezTo>
                <a:cubicBezTo>
                  <a:pt x="1861" y="113429"/>
                  <a:pt x="2744" y="113006"/>
                  <a:pt x="3697" y="112926"/>
                </a:cubicBezTo>
                <a:cubicBezTo>
                  <a:pt x="4410" y="112757"/>
                  <a:pt x="5130" y="112617"/>
                  <a:pt x="5845" y="112448"/>
                </a:cubicBezTo>
                <a:cubicBezTo>
                  <a:pt x="6165" y="112360"/>
                  <a:pt x="6469" y="112221"/>
                  <a:pt x="6773" y="112074"/>
                </a:cubicBezTo>
                <a:close/>
                <a:moveTo>
                  <a:pt x="3857" y="115055"/>
                </a:moveTo>
                <a:cubicBezTo>
                  <a:pt x="3673" y="115408"/>
                  <a:pt x="3300" y="115588"/>
                  <a:pt x="3070" y="115897"/>
                </a:cubicBezTo>
                <a:cubicBezTo>
                  <a:pt x="2478" y="116661"/>
                  <a:pt x="1945" y="117469"/>
                  <a:pt x="1361" y="118241"/>
                </a:cubicBezTo>
                <a:cubicBezTo>
                  <a:pt x="1176" y="117785"/>
                  <a:pt x="915" y="117334"/>
                  <a:pt x="891" y="116833"/>
                </a:cubicBezTo>
                <a:cubicBezTo>
                  <a:pt x="1069" y="116578"/>
                  <a:pt x="1339" y="116400"/>
                  <a:pt x="1572" y="116188"/>
                </a:cubicBezTo>
                <a:cubicBezTo>
                  <a:pt x="2332" y="115812"/>
                  <a:pt x="3078" y="115397"/>
                  <a:pt x="3857" y="115055"/>
                </a:cubicBezTo>
                <a:close/>
                <a:moveTo>
                  <a:pt x="17145" y="109005"/>
                </a:moveTo>
                <a:cubicBezTo>
                  <a:pt x="16884" y="109254"/>
                  <a:pt x="16635" y="109512"/>
                  <a:pt x="16397" y="109775"/>
                </a:cubicBezTo>
                <a:cubicBezTo>
                  <a:pt x="16106" y="110245"/>
                  <a:pt x="15774" y="110688"/>
                  <a:pt x="15507" y="111167"/>
                </a:cubicBezTo>
                <a:cubicBezTo>
                  <a:pt x="15017" y="112570"/>
                  <a:pt x="14269" y="113860"/>
                  <a:pt x="13506" y="115128"/>
                </a:cubicBezTo>
                <a:cubicBezTo>
                  <a:pt x="12876" y="116479"/>
                  <a:pt x="11517" y="117182"/>
                  <a:pt x="10444" y="118125"/>
                </a:cubicBezTo>
                <a:cubicBezTo>
                  <a:pt x="10314" y="118327"/>
                  <a:pt x="10104" y="118426"/>
                  <a:pt x="9897" y="118506"/>
                </a:cubicBezTo>
                <a:cubicBezTo>
                  <a:pt x="10123" y="118023"/>
                  <a:pt x="10631" y="117710"/>
                  <a:pt x="10729" y="117157"/>
                </a:cubicBezTo>
                <a:cubicBezTo>
                  <a:pt x="11121" y="115833"/>
                  <a:pt x="11691" y="114557"/>
                  <a:pt x="11908" y="113184"/>
                </a:cubicBezTo>
                <a:cubicBezTo>
                  <a:pt x="12412" y="112188"/>
                  <a:pt x="12715" y="111062"/>
                  <a:pt x="13494" y="110222"/>
                </a:cubicBezTo>
                <a:cubicBezTo>
                  <a:pt x="14696" y="109780"/>
                  <a:pt x="15954" y="109493"/>
                  <a:pt x="17145" y="109005"/>
                </a:cubicBezTo>
                <a:close/>
                <a:moveTo>
                  <a:pt x="5037" y="114333"/>
                </a:moveTo>
                <a:cubicBezTo>
                  <a:pt x="4463" y="115193"/>
                  <a:pt x="4586" y="116275"/>
                  <a:pt x="4068" y="117161"/>
                </a:cubicBezTo>
                <a:cubicBezTo>
                  <a:pt x="3519" y="118168"/>
                  <a:pt x="3371" y="119348"/>
                  <a:pt x="2663" y="120275"/>
                </a:cubicBezTo>
                <a:cubicBezTo>
                  <a:pt x="2126" y="119846"/>
                  <a:pt x="1826" y="119219"/>
                  <a:pt x="1525" y="118621"/>
                </a:cubicBezTo>
                <a:cubicBezTo>
                  <a:pt x="2014" y="118160"/>
                  <a:pt x="2359" y="117573"/>
                  <a:pt x="2765" y="117039"/>
                </a:cubicBezTo>
                <a:cubicBezTo>
                  <a:pt x="2875" y="116877"/>
                  <a:pt x="2993" y="116713"/>
                  <a:pt x="3114" y="116552"/>
                </a:cubicBezTo>
                <a:cubicBezTo>
                  <a:pt x="3521" y="116010"/>
                  <a:pt x="3960" y="115493"/>
                  <a:pt x="4427" y="115002"/>
                </a:cubicBezTo>
                <a:cubicBezTo>
                  <a:pt x="4586" y="114742"/>
                  <a:pt x="4792" y="114515"/>
                  <a:pt x="5037" y="114333"/>
                </a:cubicBezTo>
                <a:close/>
                <a:moveTo>
                  <a:pt x="12765" y="110460"/>
                </a:moveTo>
                <a:lnTo>
                  <a:pt x="12765" y="110460"/>
                </a:lnTo>
                <a:cubicBezTo>
                  <a:pt x="12237" y="111263"/>
                  <a:pt x="11887" y="112167"/>
                  <a:pt x="11481" y="113032"/>
                </a:cubicBezTo>
                <a:cubicBezTo>
                  <a:pt x="11039" y="115020"/>
                  <a:pt x="10606" y="117111"/>
                  <a:pt x="9272" y="118723"/>
                </a:cubicBezTo>
                <a:cubicBezTo>
                  <a:pt x="8309" y="119797"/>
                  <a:pt x="6816" y="120164"/>
                  <a:pt x="5441" y="120366"/>
                </a:cubicBezTo>
                <a:cubicBezTo>
                  <a:pt x="5516" y="120277"/>
                  <a:pt x="5669" y="120102"/>
                  <a:pt x="5744" y="120013"/>
                </a:cubicBezTo>
                <a:cubicBezTo>
                  <a:pt x="5860" y="119850"/>
                  <a:pt x="5986" y="119689"/>
                  <a:pt x="6119" y="119530"/>
                </a:cubicBezTo>
                <a:cubicBezTo>
                  <a:pt x="6796" y="118481"/>
                  <a:pt x="7029" y="117239"/>
                  <a:pt x="7671" y="116171"/>
                </a:cubicBezTo>
                <a:cubicBezTo>
                  <a:pt x="7953" y="115157"/>
                  <a:pt x="8408" y="114208"/>
                  <a:pt x="8965" y="113317"/>
                </a:cubicBezTo>
                <a:cubicBezTo>
                  <a:pt x="9090" y="113104"/>
                  <a:pt x="9218" y="112880"/>
                  <a:pt x="9374" y="112678"/>
                </a:cubicBezTo>
                <a:cubicBezTo>
                  <a:pt x="9491" y="112515"/>
                  <a:pt x="9610" y="112347"/>
                  <a:pt x="9731" y="112179"/>
                </a:cubicBezTo>
                <a:cubicBezTo>
                  <a:pt x="9844" y="112030"/>
                  <a:pt x="9964" y="111880"/>
                  <a:pt x="10090" y="111729"/>
                </a:cubicBezTo>
                <a:cubicBezTo>
                  <a:pt x="10160" y="111648"/>
                  <a:pt x="10303" y="111494"/>
                  <a:pt x="10374" y="111414"/>
                </a:cubicBezTo>
                <a:cubicBezTo>
                  <a:pt x="11049" y="110853"/>
                  <a:pt x="11922" y="110628"/>
                  <a:pt x="12765" y="110460"/>
                </a:cubicBezTo>
                <a:close/>
                <a:moveTo>
                  <a:pt x="10073" y="111165"/>
                </a:moveTo>
                <a:lnTo>
                  <a:pt x="10073" y="111165"/>
                </a:lnTo>
                <a:cubicBezTo>
                  <a:pt x="8830" y="112424"/>
                  <a:pt x="7939" y="114013"/>
                  <a:pt x="7401" y="115687"/>
                </a:cubicBezTo>
                <a:cubicBezTo>
                  <a:pt x="6793" y="116646"/>
                  <a:pt x="6649" y="117804"/>
                  <a:pt x="6029" y="118751"/>
                </a:cubicBezTo>
                <a:cubicBezTo>
                  <a:pt x="5698" y="119585"/>
                  <a:pt x="5017" y="120209"/>
                  <a:pt x="4180" y="120508"/>
                </a:cubicBezTo>
                <a:cubicBezTo>
                  <a:pt x="3805" y="120508"/>
                  <a:pt x="3429" y="120486"/>
                  <a:pt x="3069" y="120390"/>
                </a:cubicBezTo>
                <a:cubicBezTo>
                  <a:pt x="3821" y="119339"/>
                  <a:pt x="3943" y="118005"/>
                  <a:pt x="4604" y="116902"/>
                </a:cubicBezTo>
                <a:cubicBezTo>
                  <a:pt x="4975" y="116297"/>
                  <a:pt x="4915" y="115566"/>
                  <a:pt x="5113" y="114902"/>
                </a:cubicBezTo>
                <a:cubicBezTo>
                  <a:pt x="5331" y="114447"/>
                  <a:pt x="5617" y="114024"/>
                  <a:pt x="5820" y="113555"/>
                </a:cubicBezTo>
                <a:cubicBezTo>
                  <a:pt x="6226" y="113116"/>
                  <a:pt x="6713" y="112751"/>
                  <a:pt x="7203" y="112398"/>
                </a:cubicBezTo>
                <a:cubicBezTo>
                  <a:pt x="8052" y="111764"/>
                  <a:pt x="9151" y="111656"/>
                  <a:pt x="10073" y="111165"/>
                </a:cubicBezTo>
                <a:close/>
                <a:moveTo>
                  <a:pt x="37256" y="117911"/>
                </a:moveTo>
                <a:cubicBezTo>
                  <a:pt x="37332" y="117911"/>
                  <a:pt x="37408" y="117916"/>
                  <a:pt x="37485" y="117927"/>
                </a:cubicBezTo>
                <a:cubicBezTo>
                  <a:pt x="38214" y="118530"/>
                  <a:pt x="38428" y="119671"/>
                  <a:pt x="38007" y="120517"/>
                </a:cubicBezTo>
                <a:cubicBezTo>
                  <a:pt x="37625" y="120714"/>
                  <a:pt x="37258" y="120951"/>
                  <a:pt x="36849" y="121073"/>
                </a:cubicBezTo>
                <a:cubicBezTo>
                  <a:pt x="36458" y="120981"/>
                  <a:pt x="36087" y="120838"/>
                  <a:pt x="35712" y="120716"/>
                </a:cubicBezTo>
                <a:cubicBezTo>
                  <a:pt x="35533" y="120139"/>
                  <a:pt x="35160" y="119446"/>
                  <a:pt x="35635" y="118906"/>
                </a:cubicBezTo>
                <a:cubicBezTo>
                  <a:pt x="35984" y="118340"/>
                  <a:pt x="36583" y="117911"/>
                  <a:pt x="37256" y="117911"/>
                </a:cubicBezTo>
                <a:close/>
                <a:moveTo>
                  <a:pt x="24946" y="117607"/>
                </a:moveTo>
                <a:cubicBezTo>
                  <a:pt x="24972" y="117607"/>
                  <a:pt x="24987" y="117646"/>
                  <a:pt x="24978" y="117747"/>
                </a:cubicBezTo>
                <a:cubicBezTo>
                  <a:pt x="24858" y="119318"/>
                  <a:pt x="25304" y="120850"/>
                  <a:pt x="25682" y="122359"/>
                </a:cubicBezTo>
                <a:cubicBezTo>
                  <a:pt x="25986" y="123377"/>
                  <a:pt x="26178" y="124435"/>
                  <a:pt x="26610" y="125412"/>
                </a:cubicBezTo>
                <a:cubicBezTo>
                  <a:pt x="26794" y="125558"/>
                  <a:pt x="26737" y="125765"/>
                  <a:pt x="26650" y="125765"/>
                </a:cubicBezTo>
                <a:cubicBezTo>
                  <a:pt x="26614" y="125765"/>
                  <a:pt x="26573" y="125731"/>
                  <a:pt x="26542" y="125645"/>
                </a:cubicBezTo>
                <a:cubicBezTo>
                  <a:pt x="26142" y="124991"/>
                  <a:pt x="25765" y="124315"/>
                  <a:pt x="25544" y="123578"/>
                </a:cubicBezTo>
                <a:cubicBezTo>
                  <a:pt x="25474" y="123275"/>
                  <a:pt x="25405" y="122970"/>
                  <a:pt x="25344" y="122664"/>
                </a:cubicBezTo>
                <a:cubicBezTo>
                  <a:pt x="25176" y="121855"/>
                  <a:pt x="24885" y="121080"/>
                  <a:pt x="24619" y="120301"/>
                </a:cubicBezTo>
                <a:cubicBezTo>
                  <a:pt x="24698" y="119540"/>
                  <a:pt x="24770" y="118780"/>
                  <a:pt x="24779" y="118016"/>
                </a:cubicBezTo>
                <a:cubicBezTo>
                  <a:pt x="24701" y="117942"/>
                  <a:pt x="24869" y="117607"/>
                  <a:pt x="24946" y="117607"/>
                </a:cubicBezTo>
                <a:close/>
                <a:moveTo>
                  <a:pt x="24674" y="116094"/>
                </a:moveTo>
                <a:lnTo>
                  <a:pt x="24674" y="116094"/>
                </a:lnTo>
                <a:cubicBezTo>
                  <a:pt x="24645" y="116380"/>
                  <a:pt x="24542" y="116648"/>
                  <a:pt x="24448" y="116909"/>
                </a:cubicBezTo>
                <a:cubicBezTo>
                  <a:pt x="24429" y="118026"/>
                  <a:pt x="24132" y="119227"/>
                  <a:pt x="23336" y="120048"/>
                </a:cubicBezTo>
                <a:cubicBezTo>
                  <a:pt x="22718" y="120772"/>
                  <a:pt x="22489" y="121699"/>
                  <a:pt x="22213" y="122581"/>
                </a:cubicBezTo>
                <a:cubicBezTo>
                  <a:pt x="21806" y="123631"/>
                  <a:pt x="22122" y="124863"/>
                  <a:pt x="21470" y="125834"/>
                </a:cubicBezTo>
                <a:lnTo>
                  <a:pt x="21416" y="125819"/>
                </a:lnTo>
                <a:cubicBezTo>
                  <a:pt x="21723" y="124235"/>
                  <a:pt x="21822" y="122567"/>
                  <a:pt x="22615" y="121122"/>
                </a:cubicBezTo>
                <a:cubicBezTo>
                  <a:pt x="23265" y="119953"/>
                  <a:pt x="23354" y="118541"/>
                  <a:pt x="24145" y="117442"/>
                </a:cubicBezTo>
                <a:cubicBezTo>
                  <a:pt x="24396" y="117026"/>
                  <a:pt x="24438" y="116522"/>
                  <a:pt x="24674" y="116094"/>
                </a:cubicBezTo>
                <a:close/>
                <a:moveTo>
                  <a:pt x="24469" y="121345"/>
                </a:moveTo>
                <a:lnTo>
                  <a:pt x="24601" y="121386"/>
                </a:lnTo>
                <a:lnTo>
                  <a:pt x="24560" y="121538"/>
                </a:lnTo>
                <a:cubicBezTo>
                  <a:pt x="24651" y="121805"/>
                  <a:pt x="24728" y="122075"/>
                  <a:pt x="24812" y="122346"/>
                </a:cubicBezTo>
                <a:cubicBezTo>
                  <a:pt x="24956" y="123006"/>
                  <a:pt x="25070" y="123681"/>
                  <a:pt x="25340" y="124305"/>
                </a:cubicBezTo>
                <a:cubicBezTo>
                  <a:pt x="25777" y="125383"/>
                  <a:pt x="26609" y="126242"/>
                  <a:pt x="27004" y="127343"/>
                </a:cubicBezTo>
                <a:cubicBezTo>
                  <a:pt x="27536" y="128996"/>
                  <a:pt x="27765" y="130743"/>
                  <a:pt x="28440" y="132351"/>
                </a:cubicBezTo>
                <a:cubicBezTo>
                  <a:pt x="28000" y="132110"/>
                  <a:pt x="27930" y="131535"/>
                  <a:pt x="27601" y="131185"/>
                </a:cubicBezTo>
                <a:cubicBezTo>
                  <a:pt x="26520" y="129282"/>
                  <a:pt x="25221" y="127505"/>
                  <a:pt x="24247" y="125541"/>
                </a:cubicBezTo>
                <a:cubicBezTo>
                  <a:pt x="24266" y="125442"/>
                  <a:pt x="24301" y="125244"/>
                  <a:pt x="24319" y="125145"/>
                </a:cubicBezTo>
                <a:cubicBezTo>
                  <a:pt x="24270" y="123878"/>
                  <a:pt x="24451" y="122613"/>
                  <a:pt x="24469" y="121345"/>
                </a:cubicBezTo>
                <a:close/>
                <a:moveTo>
                  <a:pt x="24040" y="119764"/>
                </a:moveTo>
                <a:lnTo>
                  <a:pt x="24040" y="119764"/>
                </a:lnTo>
                <a:cubicBezTo>
                  <a:pt x="24061" y="121132"/>
                  <a:pt x="23783" y="122493"/>
                  <a:pt x="23754" y="123862"/>
                </a:cubicBezTo>
                <a:cubicBezTo>
                  <a:pt x="23353" y="124879"/>
                  <a:pt x="23381" y="125995"/>
                  <a:pt x="22928" y="126994"/>
                </a:cubicBezTo>
                <a:cubicBezTo>
                  <a:pt x="22354" y="128259"/>
                  <a:pt x="21674" y="129477"/>
                  <a:pt x="21252" y="130802"/>
                </a:cubicBezTo>
                <a:cubicBezTo>
                  <a:pt x="20799" y="131490"/>
                  <a:pt x="20580" y="132279"/>
                  <a:pt x="20311" y="133045"/>
                </a:cubicBezTo>
                <a:lnTo>
                  <a:pt x="20165" y="133148"/>
                </a:lnTo>
                <a:cubicBezTo>
                  <a:pt x="20303" y="132540"/>
                  <a:pt x="20341" y="131915"/>
                  <a:pt x="20402" y="131294"/>
                </a:cubicBezTo>
                <a:cubicBezTo>
                  <a:pt x="20608" y="130048"/>
                  <a:pt x="20841" y="128804"/>
                  <a:pt x="21012" y="127551"/>
                </a:cubicBezTo>
                <a:cubicBezTo>
                  <a:pt x="21427" y="127033"/>
                  <a:pt x="21491" y="126340"/>
                  <a:pt x="21866" y="125792"/>
                </a:cubicBezTo>
                <a:cubicBezTo>
                  <a:pt x="22351" y="125048"/>
                  <a:pt x="22449" y="124128"/>
                  <a:pt x="22421" y="123260"/>
                </a:cubicBezTo>
                <a:cubicBezTo>
                  <a:pt x="22722" y="121993"/>
                  <a:pt x="23238" y="120797"/>
                  <a:pt x="24040" y="119764"/>
                </a:cubicBezTo>
                <a:close/>
                <a:moveTo>
                  <a:pt x="24229" y="126289"/>
                </a:moveTo>
                <a:cubicBezTo>
                  <a:pt x="24353" y="126454"/>
                  <a:pt x="24406" y="126650"/>
                  <a:pt x="24434" y="126850"/>
                </a:cubicBezTo>
                <a:cubicBezTo>
                  <a:pt x="25740" y="129029"/>
                  <a:pt x="27049" y="131209"/>
                  <a:pt x="28503" y="133295"/>
                </a:cubicBezTo>
                <a:cubicBezTo>
                  <a:pt x="29270" y="135297"/>
                  <a:pt x="29553" y="137504"/>
                  <a:pt x="29408" y="139644"/>
                </a:cubicBezTo>
                <a:cubicBezTo>
                  <a:pt x="29383" y="139519"/>
                  <a:pt x="29330" y="139270"/>
                  <a:pt x="29304" y="139146"/>
                </a:cubicBezTo>
                <a:cubicBezTo>
                  <a:pt x="28828" y="137299"/>
                  <a:pt x="27513" y="135846"/>
                  <a:pt x="26346" y="134393"/>
                </a:cubicBezTo>
                <a:cubicBezTo>
                  <a:pt x="25529" y="133426"/>
                  <a:pt x="24725" y="132402"/>
                  <a:pt x="24315" y="131189"/>
                </a:cubicBezTo>
                <a:cubicBezTo>
                  <a:pt x="24208" y="130424"/>
                  <a:pt x="24258" y="129646"/>
                  <a:pt x="24245" y="128876"/>
                </a:cubicBezTo>
                <a:cubicBezTo>
                  <a:pt x="24237" y="128678"/>
                  <a:pt x="24235" y="128481"/>
                  <a:pt x="24236" y="128282"/>
                </a:cubicBezTo>
                <a:cubicBezTo>
                  <a:pt x="24236" y="128083"/>
                  <a:pt x="24244" y="127881"/>
                  <a:pt x="24259" y="127678"/>
                </a:cubicBezTo>
                <a:cubicBezTo>
                  <a:pt x="24282" y="127217"/>
                  <a:pt x="24183" y="126750"/>
                  <a:pt x="24229" y="126289"/>
                </a:cubicBezTo>
                <a:close/>
                <a:moveTo>
                  <a:pt x="23763" y="125333"/>
                </a:moveTo>
                <a:lnTo>
                  <a:pt x="23763" y="125333"/>
                </a:lnTo>
                <a:cubicBezTo>
                  <a:pt x="23639" y="126885"/>
                  <a:pt x="23679" y="128440"/>
                  <a:pt x="23694" y="129994"/>
                </a:cubicBezTo>
                <a:cubicBezTo>
                  <a:pt x="23645" y="130125"/>
                  <a:pt x="23547" y="130387"/>
                  <a:pt x="23498" y="130515"/>
                </a:cubicBezTo>
                <a:cubicBezTo>
                  <a:pt x="23835" y="130647"/>
                  <a:pt x="23880" y="130974"/>
                  <a:pt x="23473" y="131031"/>
                </a:cubicBezTo>
                <a:cubicBezTo>
                  <a:pt x="23258" y="131673"/>
                  <a:pt x="23311" y="132370"/>
                  <a:pt x="23151" y="133024"/>
                </a:cubicBezTo>
                <a:cubicBezTo>
                  <a:pt x="22962" y="134854"/>
                  <a:pt x="21895" y="136473"/>
                  <a:pt x="21720" y="138304"/>
                </a:cubicBezTo>
                <a:cubicBezTo>
                  <a:pt x="21498" y="139040"/>
                  <a:pt x="21338" y="139806"/>
                  <a:pt x="21352" y="140578"/>
                </a:cubicBezTo>
                <a:lnTo>
                  <a:pt x="21287" y="140516"/>
                </a:lnTo>
                <a:cubicBezTo>
                  <a:pt x="21123" y="139748"/>
                  <a:pt x="20863" y="139004"/>
                  <a:pt x="20666" y="138245"/>
                </a:cubicBezTo>
                <a:cubicBezTo>
                  <a:pt x="20463" y="137336"/>
                  <a:pt x="20312" y="136414"/>
                  <a:pt x="20255" y="135482"/>
                </a:cubicBezTo>
                <a:cubicBezTo>
                  <a:pt x="20271" y="133883"/>
                  <a:pt x="20883" y="132346"/>
                  <a:pt x="21621" y="130955"/>
                </a:cubicBezTo>
                <a:cubicBezTo>
                  <a:pt x="22117" y="129370"/>
                  <a:pt x="23142" y="127999"/>
                  <a:pt x="23537" y="126372"/>
                </a:cubicBezTo>
                <a:cubicBezTo>
                  <a:pt x="23573" y="126021"/>
                  <a:pt x="23602" y="125659"/>
                  <a:pt x="23763" y="125333"/>
                </a:cubicBezTo>
                <a:close/>
                <a:moveTo>
                  <a:pt x="24174" y="132223"/>
                </a:moveTo>
                <a:lnTo>
                  <a:pt x="24174" y="132223"/>
                </a:lnTo>
                <a:cubicBezTo>
                  <a:pt x="24256" y="132224"/>
                  <a:pt x="24413" y="132227"/>
                  <a:pt x="24494" y="132228"/>
                </a:cubicBezTo>
                <a:cubicBezTo>
                  <a:pt x="24488" y="132317"/>
                  <a:pt x="24478" y="132495"/>
                  <a:pt x="24474" y="132583"/>
                </a:cubicBezTo>
                <a:cubicBezTo>
                  <a:pt x="25155" y="133719"/>
                  <a:pt x="26044" y="134705"/>
                  <a:pt x="26874" y="135734"/>
                </a:cubicBezTo>
                <a:cubicBezTo>
                  <a:pt x="27808" y="136888"/>
                  <a:pt x="28622" y="138182"/>
                  <a:pt x="29010" y="139626"/>
                </a:cubicBezTo>
                <a:cubicBezTo>
                  <a:pt x="29011" y="139910"/>
                  <a:pt x="29020" y="140192"/>
                  <a:pt x="29031" y="140475"/>
                </a:cubicBezTo>
                <a:cubicBezTo>
                  <a:pt x="29208" y="141452"/>
                  <a:pt x="28798" y="142484"/>
                  <a:pt x="28262" y="143281"/>
                </a:cubicBezTo>
                <a:cubicBezTo>
                  <a:pt x="28201" y="143415"/>
                  <a:pt x="28081" y="143689"/>
                  <a:pt x="28020" y="143826"/>
                </a:cubicBezTo>
                <a:cubicBezTo>
                  <a:pt x="27897" y="143024"/>
                  <a:pt x="27688" y="142207"/>
                  <a:pt x="27178" y="141557"/>
                </a:cubicBezTo>
                <a:cubicBezTo>
                  <a:pt x="26798" y="141100"/>
                  <a:pt x="26369" y="140691"/>
                  <a:pt x="25973" y="140253"/>
                </a:cubicBezTo>
                <a:cubicBezTo>
                  <a:pt x="25244" y="139369"/>
                  <a:pt x="25018" y="138229"/>
                  <a:pt x="24578" y="137200"/>
                </a:cubicBezTo>
                <a:cubicBezTo>
                  <a:pt x="24412" y="136851"/>
                  <a:pt x="24457" y="136455"/>
                  <a:pt x="24439" y="136079"/>
                </a:cubicBezTo>
                <a:cubicBezTo>
                  <a:pt x="24367" y="135406"/>
                  <a:pt x="24346" y="134729"/>
                  <a:pt x="24311" y="134053"/>
                </a:cubicBezTo>
                <a:cubicBezTo>
                  <a:pt x="24259" y="133445"/>
                  <a:pt x="24353" y="132814"/>
                  <a:pt x="24174" y="132223"/>
                </a:cubicBezTo>
                <a:close/>
                <a:moveTo>
                  <a:pt x="23641" y="132590"/>
                </a:moveTo>
                <a:lnTo>
                  <a:pt x="23769" y="132636"/>
                </a:lnTo>
                <a:cubicBezTo>
                  <a:pt x="23740" y="132950"/>
                  <a:pt x="23737" y="133265"/>
                  <a:pt x="23744" y="133579"/>
                </a:cubicBezTo>
                <a:cubicBezTo>
                  <a:pt x="23777" y="133916"/>
                  <a:pt x="23807" y="134254"/>
                  <a:pt x="23828" y="134590"/>
                </a:cubicBezTo>
                <a:cubicBezTo>
                  <a:pt x="23850" y="134927"/>
                  <a:pt x="23871" y="135265"/>
                  <a:pt x="23892" y="135599"/>
                </a:cubicBezTo>
                <a:cubicBezTo>
                  <a:pt x="23919" y="135936"/>
                  <a:pt x="23942" y="136273"/>
                  <a:pt x="23963" y="136608"/>
                </a:cubicBezTo>
                <a:cubicBezTo>
                  <a:pt x="24083" y="138496"/>
                  <a:pt x="24149" y="140438"/>
                  <a:pt x="23647" y="142278"/>
                </a:cubicBezTo>
                <a:cubicBezTo>
                  <a:pt x="23528" y="142951"/>
                  <a:pt x="23413" y="143632"/>
                  <a:pt x="23507" y="144316"/>
                </a:cubicBezTo>
                <a:cubicBezTo>
                  <a:pt x="22797" y="143609"/>
                  <a:pt x="22226" y="142756"/>
                  <a:pt x="21861" y="141822"/>
                </a:cubicBezTo>
                <a:cubicBezTo>
                  <a:pt x="21618" y="140627"/>
                  <a:pt x="21795" y="139377"/>
                  <a:pt x="22161" y="138225"/>
                </a:cubicBezTo>
                <a:cubicBezTo>
                  <a:pt x="22340" y="136274"/>
                  <a:pt x="23502" y="134551"/>
                  <a:pt x="23641" y="132590"/>
                </a:cubicBezTo>
                <a:close/>
                <a:moveTo>
                  <a:pt x="24313" y="141353"/>
                </a:moveTo>
                <a:lnTo>
                  <a:pt x="24420" y="141400"/>
                </a:lnTo>
                <a:cubicBezTo>
                  <a:pt x="24506" y="142435"/>
                  <a:pt x="24788" y="143446"/>
                  <a:pt x="24967" y="144468"/>
                </a:cubicBezTo>
                <a:cubicBezTo>
                  <a:pt x="25035" y="144726"/>
                  <a:pt x="25116" y="144981"/>
                  <a:pt x="25214" y="145229"/>
                </a:cubicBezTo>
                <a:cubicBezTo>
                  <a:pt x="24802" y="145040"/>
                  <a:pt x="24139" y="145033"/>
                  <a:pt x="24033" y="144496"/>
                </a:cubicBezTo>
                <a:cubicBezTo>
                  <a:pt x="23733" y="143460"/>
                  <a:pt x="24076" y="142365"/>
                  <a:pt x="24313" y="141353"/>
                </a:cubicBezTo>
                <a:close/>
                <a:moveTo>
                  <a:pt x="24580" y="138250"/>
                </a:moveTo>
                <a:lnTo>
                  <a:pt x="24580" y="138250"/>
                </a:lnTo>
                <a:cubicBezTo>
                  <a:pt x="24893" y="139173"/>
                  <a:pt x="25200" y="140143"/>
                  <a:pt x="25910" y="140855"/>
                </a:cubicBezTo>
                <a:cubicBezTo>
                  <a:pt x="26590" y="141462"/>
                  <a:pt x="27219" y="142184"/>
                  <a:pt x="27448" y="143089"/>
                </a:cubicBezTo>
                <a:cubicBezTo>
                  <a:pt x="27527" y="143521"/>
                  <a:pt x="27645" y="143968"/>
                  <a:pt x="27480" y="144397"/>
                </a:cubicBezTo>
                <a:cubicBezTo>
                  <a:pt x="26919" y="144804"/>
                  <a:pt x="26355" y="145252"/>
                  <a:pt x="25639" y="145316"/>
                </a:cubicBezTo>
                <a:cubicBezTo>
                  <a:pt x="25589" y="145082"/>
                  <a:pt x="25533" y="144850"/>
                  <a:pt x="25492" y="144615"/>
                </a:cubicBezTo>
                <a:cubicBezTo>
                  <a:pt x="25403" y="144172"/>
                  <a:pt x="25299" y="143729"/>
                  <a:pt x="25217" y="143285"/>
                </a:cubicBezTo>
                <a:cubicBezTo>
                  <a:pt x="25110" y="142648"/>
                  <a:pt x="24952" y="142021"/>
                  <a:pt x="24836" y="141382"/>
                </a:cubicBezTo>
                <a:cubicBezTo>
                  <a:pt x="24801" y="141053"/>
                  <a:pt x="24779" y="140720"/>
                  <a:pt x="24775" y="140385"/>
                </a:cubicBezTo>
                <a:cubicBezTo>
                  <a:pt x="24765" y="140276"/>
                  <a:pt x="24743" y="140060"/>
                  <a:pt x="24733" y="139951"/>
                </a:cubicBezTo>
                <a:cubicBezTo>
                  <a:pt x="24730" y="139379"/>
                  <a:pt x="24533" y="138820"/>
                  <a:pt x="24580" y="138250"/>
                </a:cubicBezTo>
                <a:close/>
                <a:moveTo>
                  <a:pt x="73585" y="0"/>
                </a:moveTo>
                <a:cubicBezTo>
                  <a:pt x="73345" y="0"/>
                  <a:pt x="73125" y="98"/>
                  <a:pt x="72976" y="346"/>
                </a:cubicBezTo>
                <a:cubicBezTo>
                  <a:pt x="71990" y="1672"/>
                  <a:pt x="70877" y="2896"/>
                  <a:pt x="69839" y="4182"/>
                </a:cubicBezTo>
                <a:cubicBezTo>
                  <a:pt x="68619" y="5627"/>
                  <a:pt x="67646" y="7258"/>
                  <a:pt x="66458" y="8728"/>
                </a:cubicBezTo>
                <a:cubicBezTo>
                  <a:pt x="65657" y="8755"/>
                  <a:pt x="64832" y="8776"/>
                  <a:pt x="64087" y="9096"/>
                </a:cubicBezTo>
                <a:cubicBezTo>
                  <a:pt x="63428" y="9378"/>
                  <a:pt x="62728" y="9523"/>
                  <a:pt x="62049" y="9736"/>
                </a:cubicBezTo>
                <a:cubicBezTo>
                  <a:pt x="60580" y="10354"/>
                  <a:pt x="58983" y="10648"/>
                  <a:pt x="57389" y="10648"/>
                </a:cubicBezTo>
                <a:cubicBezTo>
                  <a:pt x="57166" y="10648"/>
                  <a:pt x="56942" y="10642"/>
                  <a:pt x="56720" y="10631"/>
                </a:cubicBezTo>
                <a:cubicBezTo>
                  <a:pt x="56401" y="10619"/>
                  <a:pt x="56082" y="10614"/>
                  <a:pt x="55764" y="10614"/>
                </a:cubicBezTo>
                <a:cubicBezTo>
                  <a:pt x="53179" y="10614"/>
                  <a:pt x="50608" y="10964"/>
                  <a:pt x="48041" y="11232"/>
                </a:cubicBezTo>
                <a:cubicBezTo>
                  <a:pt x="45640" y="11473"/>
                  <a:pt x="43301" y="12177"/>
                  <a:pt x="41109" y="13173"/>
                </a:cubicBezTo>
                <a:cubicBezTo>
                  <a:pt x="38955" y="14267"/>
                  <a:pt x="36954" y="15645"/>
                  <a:pt x="35041" y="17114"/>
                </a:cubicBezTo>
                <a:cubicBezTo>
                  <a:pt x="32780" y="18973"/>
                  <a:pt x="30561" y="20880"/>
                  <a:pt x="28355" y="22803"/>
                </a:cubicBezTo>
                <a:cubicBezTo>
                  <a:pt x="27379" y="23613"/>
                  <a:pt x="26463" y="24494"/>
                  <a:pt x="25614" y="25436"/>
                </a:cubicBezTo>
                <a:cubicBezTo>
                  <a:pt x="24100" y="27112"/>
                  <a:pt x="23063" y="29139"/>
                  <a:pt x="22248" y="31223"/>
                </a:cubicBezTo>
                <a:cubicBezTo>
                  <a:pt x="21792" y="32588"/>
                  <a:pt x="21251" y="33949"/>
                  <a:pt x="21290" y="35413"/>
                </a:cubicBezTo>
                <a:cubicBezTo>
                  <a:pt x="21341" y="36323"/>
                  <a:pt x="21502" y="37364"/>
                  <a:pt x="22327" y="37906"/>
                </a:cubicBezTo>
                <a:cubicBezTo>
                  <a:pt x="22685" y="38245"/>
                  <a:pt x="23207" y="38156"/>
                  <a:pt x="23658" y="38198"/>
                </a:cubicBezTo>
                <a:cubicBezTo>
                  <a:pt x="24700" y="38069"/>
                  <a:pt x="25701" y="37740"/>
                  <a:pt x="26684" y="37379"/>
                </a:cubicBezTo>
                <a:cubicBezTo>
                  <a:pt x="28379" y="36725"/>
                  <a:pt x="30059" y="36013"/>
                  <a:pt x="31619" y="35070"/>
                </a:cubicBezTo>
                <a:cubicBezTo>
                  <a:pt x="34921" y="33201"/>
                  <a:pt x="38205" y="31297"/>
                  <a:pt x="41493" y="29399"/>
                </a:cubicBezTo>
                <a:cubicBezTo>
                  <a:pt x="44212" y="27813"/>
                  <a:pt x="46719" y="25895"/>
                  <a:pt x="49167" y="23923"/>
                </a:cubicBezTo>
                <a:cubicBezTo>
                  <a:pt x="52652" y="21206"/>
                  <a:pt x="55906" y="18212"/>
                  <a:pt x="59115" y="15182"/>
                </a:cubicBezTo>
                <a:cubicBezTo>
                  <a:pt x="61087" y="13316"/>
                  <a:pt x="62928" y="11171"/>
                  <a:pt x="65459" y="10052"/>
                </a:cubicBezTo>
                <a:lnTo>
                  <a:pt x="65459" y="10052"/>
                </a:lnTo>
                <a:cubicBezTo>
                  <a:pt x="65016" y="10728"/>
                  <a:pt x="64566" y="11399"/>
                  <a:pt x="64063" y="12030"/>
                </a:cubicBezTo>
                <a:cubicBezTo>
                  <a:pt x="62278" y="14294"/>
                  <a:pt x="60492" y="16570"/>
                  <a:pt x="59010" y="19046"/>
                </a:cubicBezTo>
                <a:cubicBezTo>
                  <a:pt x="57996" y="20748"/>
                  <a:pt x="56948" y="22431"/>
                  <a:pt x="55980" y="24159"/>
                </a:cubicBezTo>
                <a:cubicBezTo>
                  <a:pt x="54461" y="27235"/>
                  <a:pt x="52836" y="30266"/>
                  <a:pt x="51445" y="33404"/>
                </a:cubicBezTo>
                <a:cubicBezTo>
                  <a:pt x="51018" y="34399"/>
                  <a:pt x="50022" y="34946"/>
                  <a:pt x="49147" y="35489"/>
                </a:cubicBezTo>
                <a:cubicBezTo>
                  <a:pt x="48169" y="36014"/>
                  <a:pt x="47301" y="36751"/>
                  <a:pt x="46211" y="37044"/>
                </a:cubicBezTo>
                <a:cubicBezTo>
                  <a:pt x="44645" y="37502"/>
                  <a:pt x="43296" y="38515"/>
                  <a:pt x="41665" y="38768"/>
                </a:cubicBezTo>
                <a:cubicBezTo>
                  <a:pt x="38909" y="39304"/>
                  <a:pt x="36447" y="40721"/>
                  <a:pt x="33735" y="41397"/>
                </a:cubicBezTo>
                <a:cubicBezTo>
                  <a:pt x="30672" y="42176"/>
                  <a:pt x="27699" y="43360"/>
                  <a:pt x="25019" y="45043"/>
                </a:cubicBezTo>
                <a:cubicBezTo>
                  <a:pt x="23707" y="45759"/>
                  <a:pt x="22489" y="46636"/>
                  <a:pt x="21393" y="47652"/>
                </a:cubicBezTo>
                <a:cubicBezTo>
                  <a:pt x="21194" y="47859"/>
                  <a:pt x="20993" y="48060"/>
                  <a:pt x="20797" y="48256"/>
                </a:cubicBezTo>
                <a:cubicBezTo>
                  <a:pt x="20577" y="48517"/>
                  <a:pt x="20356" y="48775"/>
                  <a:pt x="20138" y="49026"/>
                </a:cubicBezTo>
                <a:cubicBezTo>
                  <a:pt x="18531" y="51200"/>
                  <a:pt x="17302" y="53815"/>
                  <a:pt x="17421" y="56574"/>
                </a:cubicBezTo>
                <a:cubicBezTo>
                  <a:pt x="17438" y="57841"/>
                  <a:pt x="18030" y="59014"/>
                  <a:pt x="18916" y="59898"/>
                </a:cubicBezTo>
                <a:cubicBezTo>
                  <a:pt x="19279" y="60047"/>
                  <a:pt x="19660" y="60164"/>
                  <a:pt x="20053" y="60164"/>
                </a:cubicBezTo>
                <a:cubicBezTo>
                  <a:pt x="20141" y="60164"/>
                  <a:pt x="20230" y="60158"/>
                  <a:pt x="20320" y="60145"/>
                </a:cubicBezTo>
                <a:cubicBezTo>
                  <a:pt x="22005" y="59657"/>
                  <a:pt x="23478" y="58670"/>
                  <a:pt x="25001" y="57833"/>
                </a:cubicBezTo>
                <a:cubicBezTo>
                  <a:pt x="26333" y="57210"/>
                  <a:pt x="27564" y="56402"/>
                  <a:pt x="28879" y="55745"/>
                </a:cubicBezTo>
                <a:cubicBezTo>
                  <a:pt x="30560" y="54909"/>
                  <a:pt x="32183" y="53940"/>
                  <a:pt x="33691" y="52818"/>
                </a:cubicBezTo>
                <a:cubicBezTo>
                  <a:pt x="36419" y="50825"/>
                  <a:pt x="39122" y="48773"/>
                  <a:pt x="41540" y="46404"/>
                </a:cubicBezTo>
                <a:cubicBezTo>
                  <a:pt x="43500" y="44545"/>
                  <a:pt x="45259" y="42493"/>
                  <a:pt x="46964" y="40401"/>
                </a:cubicBezTo>
                <a:cubicBezTo>
                  <a:pt x="47848" y="39282"/>
                  <a:pt x="48904" y="38300"/>
                  <a:pt x="49740" y="37144"/>
                </a:cubicBezTo>
                <a:cubicBezTo>
                  <a:pt x="49782" y="37100"/>
                  <a:pt x="49808" y="37081"/>
                  <a:pt x="49821" y="37081"/>
                </a:cubicBezTo>
                <a:cubicBezTo>
                  <a:pt x="49890" y="37081"/>
                  <a:pt x="49639" y="37572"/>
                  <a:pt x="49631" y="37572"/>
                </a:cubicBezTo>
                <a:cubicBezTo>
                  <a:pt x="49630" y="37572"/>
                  <a:pt x="49632" y="37568"/>
                  <a:pt x="49636" y="37558"/>
                </a:cubicBezTo>
                <a:lnTo>
                  <a:pt x="49636" y="37558"/>
                </a:lnTo>
                <a:cubicBezTo>
                  <a:pt x="47755" y="41818"/>
                  <a:pt x="46041" y="46149"/>
                  <a:pt x="44275" y="50457"/>
                </a:cubicBezTo>
                <a:cubicBezTo>
                  <a:pt x="43861" y="51756"/>
                  <a:pt x="42964" y="52818"/>
                  <a:pt x="42239" y="53949"/>
                </a:cubicBezTo>
                <a:cubicBezTo>
                  <a:pt x="40981" y="55609"/>
                  <a:pt x="39959" y="57449"/>
                  <a:pt x="38487" y="58937"/>
                </a:cubicBezTo>
                <a:cubicBezTo>
                  <a:pt x="36550" y="61148"/>
                  <a:pt x="34035" y="62715"/>
                  <a:pt x="31607" y="64319"/>
                </a:cubicBezTo>
                <a:cubicBezTo>
                  <a:pt x="30711" y="64914"/>
                  <a:pt x="29921" y="65646"/>
                  <a:pt x="29058" y="66274"/>
                </a:cubicBezTo>
                <a:cubicBezTo>
                  <a:pt x="28534" y="66081"/>
                  <a:pt x="28038" y="65787"/>
                  <a:pt x="27475" y="65744"/>
                </a:cubicBezTo>
                <a:cubicBezTo>
                  <a:pt x="26582" y="65771"/>
                  <a:pt x="25774" y="66221"/>
                  <a:pt x="25112" y="66789"/>
                </a:cubicBezTo>
                <a:cubicBezTo>
                  <a:pt x="24873" y="67272"/>
                  <a:pt x="24716" y="67783"/>
                  <a:pt x="24606" y="68304"/>
                </a:cubicBezTo>
                <a:cubicBezTo>
                  <a:pt x="24679" y="69101"/>
                  <a:pt x="25354" y="69575"/>
                  <a:pt x="25832" y="70138"/>
                </a:cubicBezTo>
                <a:cubicBezTo>
                  <a:pt x="26258" y="70351"/>
                  <a:pt x="26709" y="70507"/>
                  <a:pt x="27174" y="70601"/>
                </a:cubicBezTo>
                <a:cubicBezTo>
                  <a:pt x="28500" y="70136"/>
                  <a:pt x="29761" y="69003"/>
                  <a:pt x="29626" y="67479"/>
                </a:cubicBezTo>
                <a:cubicBezTo>
                  <a:pt x="29563" y="67270"/>
                  <a:pt x="29502" y="67062"/>
                  <a:pt x="29443" y="66850"/>
                </a:cubicBezTo>
                <a:cubicBezTo>
                  <a:pt x="30387" y="65996"/>
                  <a:pt x="31473" y="65287"/>
                  <a:pt x="32625" y="64742"/>
                </a:cubicBezTo>
                <a:cubicBezTo>
                  <a:pt x="33861" y="64137"/>
                  <a:pt x="35042" y="63432"/>
                  <a:pt x="36211" y="62707"/>
                </a:cubicBezTo>
                <a:cubicBezTo>
                  <a:pt x="37854" y="61724"/>
                  <a:pt x="39220" y="60345"/>
                  <a:pt x="40428" y="58876"/>
                </a:cubicBezTo>
                <a:cubicBezTo>
                  <a:pt x="41090" y="58112"/>
                  <a:pt x="41491" y="57176"/>
                  <a:pt x="42016" y="56321"/>
                </a:cubicBezTo>
                <a:lnTo>
                  <a:pt x="42016" y="56321"/>
                </a:lnTo>
                <a:cubicBezTo>
                  <a:pt x="41963" y="56969"/>
                  <a:pt x="41490" y="57443"/>
                  <a:pt x="41285" y="58032"/>
                </a:cubicBezTo>
                <a:cubicBezTo>
                  <a:pt x="39851" y="61651"/>
                  <a:pt x="38713" y="65378"/>
                  <a:pt x="37464" y="69064"/>
                </a:cubicBezTo>
                <a:cubicBezTo>
                  <a:pt x="36770" y="71217"/>
                  <a:pt x="35975" y="73338"/>
                  <a:pt x="35396" y="75524"/>
                </a:cubicBezTo>
                <a:cubicBezTo>
                  <a:pt x="35179" y="76126"/>
                  <a:pt x="35036" y="76801"/>
                  <a:pt x="34562" y="77257"/>
                </a:cubicBezTo>
                <a:cubicBezTo>
                  <a:pt x="34196" y="77611"/>
                  <a:pt x="33939" y="78101"/>
                  <a:pt x="33429" y="78262"/>
                </a:cubicBezTo>
                <a:cubicBezTo>
                  <a:pt x="31941" y="78991"/>
                  <a:pt x="30280" y="79129"/>
                  <a:pt x="28703" y="79548"/>
                </a:cubicBezTo>
                <a:cubicBezTo>
                  <a:pt x="26629" y="80034"/>
                  <a:pt x="24626" y="80781"/>
                  <a:pt x="22533" y="81183"/>
                </a:cubicBezTo>
                <a:cubicBezTo>
                  <a:pt x="20875" y="81480"/>
                  <a:pt x="19219" y="81835"/>
                  <a:pt x="17648" y="82458"/>
                </a:cubicBezTo>
                <a:cubicBezTo>
                  <a:pt x="15990" y="83201"/>
                  <a:pt x="14286" y="83861"/>
                  <a:pt x="12748" y="84841"/>
                </a:cubicBezTo>
                <a:cubicBezTo>
                  <a:pt x="11220" y="85647"/>
                  <a:pt x="9805" y="86671"/>
                  <a:pt x="8590" y="87902"/>
                </a:cubicBezTo>
                <a:cubicBezTo>
                  <a:pt x="8389" y="88106"/>
                  <a:pt x="8191" y="88307"/>
                  <a:pt x="7997" y="88507"/>
                </a:cubicBezTo>
                <a:cubicBezTo>
                  <a:pt x="7680" y="88862"/>
                  <a:pt x="7356" y="89211"/>
                  <a:pt x="7034" y="89555"/>
                </a:cubicBezTo>
                <a:cubicBezTo>
                  <a:pt x="6722" y="89924"/>
                  <a:pt x="6407" y="90288"/>
                  <a:pt x="6086" y="90642"/>
                </a:cubicBezTo>
                <a:cubicBezTo>
                  <a:pt x="4842" y="92284"/>
                  <a:pt x="3264" y="93997"/>
                  <a:pt x="3215" y="96163"/>
                </a:cubicBezTo>
                <a:cubicBezTo>
                  <a:pt x="3668" y="97582"/>
                  <a:pt x="5082" y="98499"/>
                  <a:pt x="6526" y="98499"/>
                </a:cubicBezTo>
                <a:cubicBezTo>
                  <a:pt x="6875" y="98499"/>
                  <a:pt x="7227" y="98445"/>
                  <a:pt x="7567" y="98332"/>
                </a:cubicBezTo>
                <a:cubicBezTo>
                  <a:pt x="9340" y="97854"/>
                  <a:pt x="11033" y="97146"/>
                  <a:pt x="12727" y="96447"/>
                </a:cubicBezTo>
                <a:cubicBezTo>
                  <a:pt x="15811" y="94956"/>
                  <a:pt x="18880" y="93418"/>
                  <a:pt x="21762" y="91557"/>
                </a:cubicBezTo>
                <a:cubicBezTo>
                  <a:pt x="23292" y="90547"/>
                  <a:pt x="24619" y="89274"/>
                  <a:pt x="25943" y="88013"/>
                </a:cubicBezTo>
                <a:cubicBezTo>
                  <a:pt x="27315" y="86682"/>
                  <a:pt x="28750" y="85418"/>
                  <a:pt x="30076" y="84039"/>
                </a:cubicBezTo>
                <a:cubicBezTo>
                  <a:pt x="31222" y="82889"/>
                  <a:pt x="32154" y="81556"/>
                  <a:pt x="33096" y="80239"/>
                </a:cubicBezTo>
                <a:cubicBezTo>
                  <a:pt x="33521" y="79608"/>
                  <a:pt x="34102" y="79078"/>
                  <a:pt x="34415" y="78372"/>
                </a:cubicBezTo>
                <a:lnTo>
                  <a:pt x="34551" y="78412"/>
                </a:lnTo>
                <a:cubicBezTo>
                  <a:pt x="34135" y="79732"/>
                  <a:pt x="33616" y="81020"/>
                  <a:pt x="33305" y="82370"/>
                </a:cubicBezTo>
                <a:cubicBezTo>
                  <a:pt x="32511" y="85086"/>
                  <a:pt x="31636" y="87774"/>
                  <a:pt x="30915" y="90507"/>
                </a:cubicBezTo>
                <a:cubicBezTo>
                  <a:pt x="30261" y="92287"/>
                  <a:pt x="29949" y="94165"/>
                  <a:pt x="29302" y="95942"/>
                </a:cubicBezTo>
                <a:cubicBezTo>
                  <a:pt x="28779" y="97655"/>
                  <a:pt x="28651" y="99604"/>
                  <a:pt x="27381" y="100977"/>
                </a:cubicBezTo>
                <a:cubicBezTo>
                  <a:pt x="25388" y="102803"/>
                  <a:pt x="22660" y="103317"/>
                  <a:pt x="20219" y="104267"/>
                </a:cubicBezTo>
                <a:cubicBezTo>
                  <a:pt x="19414" y="104653"/>
                  <a:pt x="18557" y="104764"/>
                  <a:pt x="17688" y="104764"/>
                </a:cubicBezTo>
                <a:cubicBezTo>
                  <a:pt x="16766" y="104764"/>
                  <a:pt x="15830" y="104639"/>
                  <a:pt x="14927" y="104579"/>
                </a:cubicBezTo>
                <a:cubicBezTo>
                  <a:pt x="14339" y="104506"/>
                  <a:pt x="13749" y="104470"/>
                  <a:pt x="13160" y="104470"/>
                </a:cubicBezTo>
                <a:cubicBezTo>
                  <a:pt x="10944" y="104470"/>
                  <a:pt x="8736" y="104969"/>
                  <a:pt x="6685" y="105803"/>
                </a:cubicBezTo>
                <a:cubicBezTo>
                  <a:pt x="5123" y="106518"/>
                  <a:pt x="3523" y="107316"/>
                  <a:pt x="2445" y="108700"/>
                </a:cubicBezTo>
                <a:cubicBezTo>
                  <a:pt x="1683" y="109852"/>
                  <a:pt x="1036" y="111093"/>
                  <a:pt x="574" y="112392"/>
                </a:cubicBezTo>
                <a:cubicBezTo>
                  <a:pt x="250" y="113147"/>
                  <a:pt x="332" y="113997"/>
                  <a:pt x="0" y="114751"/>
                </a:cubicBezTo>
                <a:cubicBezTo>
                  <a:pt x="142" y="115214"/>
                  <a:pt x="148" y="115702"/>
                  <a:pt x="147" y="116183"/>
                </a:cubicBezTo>
                <a:cubicBezTo>
                  <a:pt x="373" y="117702"/>
                  <a:pt x="1007" y="119156"/>
                  <a:pt x="1930" y="120378"/>
                </a:cubicBezTo>
                <a:cubicBezTo>
                  <a:pt x="2402" y="120814"/>
                  <a:pt x="3037" y="121057"/>
                  <a:pt x="3680" y="121057"/>
                </a:cubicBezTo>
                <a:cubicBezTo>
                  <a:pt x="3736" y="121057"/>
                  <a:pt x="3793" y="121055"/>
                  <a:pt x="3850" y="121051"/>
                </a:cubicBezTo>
                <a:cubicBezTo>
                  <a:pt x="5253" y="121008"/>
                  <a:pt x="6689" y="120926"/>
                  <a:pt x="8009" y="120402"/>
                </a:cubicBezTo>
                <a:cubicBezTo>
                  <a:pt x="9604" y="119758"/>
                  <a:pt x="10945" y="118649"/>
                  <a:pt x="12319" y="117636"/>
                </a:cubicBezTo>
                <a:cubicBezTo>
                  <a:pt x="14788" y="115718"/>
                  <a:pt x="17229" y="113760"/>
                  <a:pt x="19603" y="111717"/>
                </a:cubicBezTo>
                <a:cubicBezTo>
                  <a:pt x="22765" y="108976"/>
                  <a:pt x="25593" y="105819"/>
                  <a:pt x="27735" y="102215"/>
                </a:cubicBezTo>
                <a:lnTo>
                  <a:pt x="27735" y="102215"/>
                </a:lnTo>
                <a:cubicBezTo>
                  <a:pt x="27481" y="102909"/>
                  <a:pt x="27289" y="103622"/>
                  <a:pt x="27098" y="104332"/>
                </a:cubicBezTo>
                <a:cubicBezTo>
                  <a:pt x="26276" y="107839"/>
                  <a:pt x="25525" y="111363"/>
                  <a:pt x="24776" y="114887"/>
                </a:cubicBezTo>
                <a:cubicBezTo>
                  <a:pt x="24479" y="115459"/>
                  <a:pt x="24108" y="115990"/>
                  <a:pt x="23814" y="116561"/>
                </a:cubicBezTo>
                <a:cubicBezTo>
                  <a:pt x="23091" y="117828"/>
                  <a:pt x="22759" y="119263"/>
                  <a:pt x="22109" y="120562"/>
                </a:cubicBezTo>
                <a:cubicBezTo>
                  <a:pt x="21711" y="121818"/>
                  <a:pt x="21157" y="123036"/>
                  <a:pt x="20997" y="124351"/>
                </a:cubicBezTo>
                <a:cubicBezTo>
                  <a:pt x="20239" y="127969"/>
                  <a:pt x="19398" y="131636"/>
                  <a:pt x="19589" y="135360"/>
                </a:cubicBezTo>
                <a:cubicBezTo>
                  <a:pt x="19699" y="137199"/>
                  <a:pt x="20195" y="138985"/>
                  <a:pt x="20801" y="140714"/>
                </a:cubicBezTo>
                <a:cubicBezTo>
                  <a:pt x="21338" y="141980"/>
                  <a:pt x="21871" y="143296"/>
                  <a:pt x="22821" y="144317"/>
                </a:cubicBezTo>
                <a:cubicBezTo>
                  <a:pt x="22957" y="144454"/>
                  <a:pt x="23098" y="144589"/>
                  <a:pt x="23246" y="144719"/>
                </a:cubicBezTo>
                <a:cubicBezTo>
                  <a:pt x="23410" y="144847"/>
                  <a:pt x="23569" y="144982"/>
                  <a:pt x="23724" y="145126"/>
                </a:cubicBezTo>
                <a:cubicBezTo>
                  <a:pt x="24338" y="145349"/>
                  <a:pt x="24965" y="145537"/>
                  <a:pt x="25586" y="145750"/>
                </a:cubicBezTo>
                <a:cubicBezTo>
                  <a:pt x="26675" y="145700"/>
                  <a:pt x="27606" y="145022"/>
                  <a:pt x="28295" y="144221"/>
                </a:cubicBezTo>
                <a:cubicBezTo>
                  <a:pt x="28712" y="143634"/>
                  <a:pt x="29169" y="143060"/>
                  <a:pt x="29378" y="142356"/>
                </a:cubicBezTo>
                <a:lnTo>
                  <a:pt x="29576" y="142245"/>
                </a:lnTo>
                <a:cubicBezTo>
                  <a:pt x="29710" y="141578"/>
                  <a:pt x="29821" y="140904"/>
                  <a:pt x="30047" y="140257"/>
                </a:cubicBezTo>
                <a:cubicBezTo>
                  <a:pt x="30395" y="138642"/>
                  <a:pt x="30177" y="136985"/>
                  <a:pt x="30042" y="135357"/>
                </a:cubicBezTo>
                <a:cubicBezTo>
                  <a:pt x="28998" y="130744"/>
                  <a:pt x="27879" y="126142"/>
                  <a:pt x="26554" y="121598"/>
                </a:cubicBezTo>
                <a:cubicBezTo>
                  <a:pt x="26138" y="120179"/>
                  <a:pt x="25840" y="118726"/>
                  <a:pt x="25740" y="117251"/>
                </a:cubicBezTo>
                <a:cubicBezTo>
                  <a:pt x="25712" y="116208"/>
                  <a:pt x="25500" y="115145"/>
                  <a:pt x="25790" y="114119"/>
                </a:cubicBezTo>
                <a:cubicBezTo>
                  <a:pt x="26719" y="109706"/>
                  <a:pt x="27702" y="105305"/>
                  <a:pt x="28836" y="100942"/>
                </a:cubicBezTo>
                <a:cubicBezTo>
                  <a:pt x="29352" y="99517"/>
                  <a:pt x="29543" y="97995"/>
                  <a:pt x="30089" y="96576"/>
                </a:cubicBezTo>
                <a:cubicBezTo>
                  <a:pt x="30740" y="94884"/>
                  <a:pt x="30939" y="93040"/>
                  <a:pt x="31695" y="91389"/>
                </a:cubicBezTo>
                <a:lnTo>
                  <a:pt x="31695" y="91389"/>
                </a:lnTo>
                <a:cubicBezTo>
                  <a:pt x="31608" y="92069"/>
                  <a:pt x="31629" y="92754"/>
                  <a:pt x="31639" y="93437"/>
                </a:cubicBezTo>
                <a:cubicBezTo>
                  <a:pt x="31674" y="95379"/>
                  <a:pt x="31295" y="97317"/>
                  <a:pt x="31515" y="99257"/>
                </a:cubicBezTo>
                <a:cubicBezTo>
                  <a:pt x="31685" y="100738"/>
                  <a:pt x="31815" y="102225"/>
                  <a:pt x="31921" y="103712"/>
                </a:cubicBezTo>
                <a:cubicBezTo>
                  <a:pt x="32008" y="104956"/>
                  <a:pt x="32284" y="106185"/>
                  <a:pt x="32767" y="107336"/>
                </a:cubicBezTo>
                <a:cubicBezTo>
                  <a:pt x="33212" y="108445"/>
                  <a:pt x="33339" y="109639"/>
                  <a:pt x="33611" y="110792"/>
                </a:cubicBezTo>
                <a:cubicBezTo>
                  <a:pt x="33795" y="111676"/>
                  <a:pt x="34190" y="112491"/>
                  <a:pt x="34437" y="113354"/>
                </a:cubicBezTo>
                <a:cubicBezTo>
                  <a:pt x="34729" y="114298"/>
                  <a:pt x="34857" y="115294"/>
                  <a:pt x="35293" y="116187"/>
                </a:cubicBezTo>
                <a:cubicBezTo>
                  <a:pt x="35551" y="116741"/>
                  <a:pt x="35703" y="117334"/>
                  <a:pt x="35889" y="117913"/>
                </a:cubicBezTo>
                <a:cubicBezTo>
                  <a:pt x="35739" y="117972"/>
                  <a:pt x="35593" y="118028"/>
                  <a:pt x="35452" y="118082"/>
                </a:cubicBezTo>
                <a:cubicBezTo>
                  <a:pt x="35027" y="118631"/>
                  <a:pt x="34735" y="119287"/>
                  <a:pt x="34813" y="119992"/>
                </a:cubicBezTo>
                <a:cubicBezTo>
                  <a:pt x="34917" y="120485"/>
                  <a:pt x="35102" y="120956"/>
                  <a:pt x="35360" y="121388"/>
                </a:cubicBezTo>
                <a:cubicBezTo>
                  <a:pt x="35929" y="121609"/>
                  <a:pt x="36474" y="121913"/>
                  <a:pt x="37090" y="121996"/>
                </a:cubicBezTo>
                <a:cubicBezTo>
                  <a:pt x="37542" y="121667"/>
                  <a:pt x="38005" y="121351"/>
                  <a:pt x="38425" y="120976"/>
                </a:cubicBezTo>
                <a:cubicBezTo>
                  <a:pt x="38607" y="120655"/>
                  <a:pt x="38818" y="120350"/>
                  <a:pt x="38985" y="120017"/>
                </a:cubicBezTo>
                <a:cubicBezTo>
                  <a:pt x="38979" y="119148"/>
                  <a:pt x="38645" y="118280"/>
                  <a:pt x="38120" y="117596"/>
                </a:cubicBezTo>
                <a:cubicBezTo>
                  <a:pt x="37835" y="117360"/>
                  <a:pt x="37502" y="117295"/>
                  <a:pt x="37159" y="117295"/>
                </a:cubicBezTo>
                <a:cubicBezTo>
                  <a:pt x="36900" y="117295"/>
                  <a:pt x="36637" y="117332"/>
                  <a:pt x="36385" y="117361"/>
                </a:cubicBezTo>
                <a:cubicBezTo>
                  <a:pt x="36253" y="116955"/>
                  <a:pt x="36151" y="116537"/>
                  <a:pt x="35964" y="116153"/>
                </a:cubicBezTo>
                <a:cubicBezTo>
                  <a:pt x="35530" y="115312"/>
                  <a:pt x="35373" y="114369"/>
                  <a:pt x="35117" y="113468"/>
                </a:cubicBezTo>
                <a:cubicBezTo>
                  <a:pt x="34915" y="112626"/>
                  <a:pt x="34552" y="111837"/>
                  <a:pt x="34303" y="111010"/>
                </a:cubicBezTo>
                <a:cubicBezTo>
                  <a:pt x="34201" y="110567"/>
                  <a:pt x="34104" y="110121"/>
                  <a:pt x="34023" y="109672"/>
                </a:cubicBezTo>
                <a:cubicBezTo>
                  <a:pt x="33864" y="108640"/>
                  <a:pt x="33616" y="107626"/>
                  <a:pt x="33254" y="106647"/>
                </a:cubicBezTo>
                <a:cubicBezTo>
                  <a:pt x="32698" y="105124"/>
                  <a:pt x="32863" y="103482"/>
                  <a:pt x="32680" y="101903"/>
                </a:cubicBezTo>
                <a:lnTo>
                  <a:pt x="32680" y="101903"/>
                </a:lnTo>
                <a:cubicBezTo>
                  <a:pt x="32841" y="101975"/>
                  <a:pt x="32813" y="102178"/>
                  <a:pt x="32881" y="102314"/>
                </a:cubicBezTo>
                <a:cubicBezTo>
                  <a:pt x="33870" y="103990"/>
                  <a:pt x="35376" y="105263"/>
                  <a:pt x="36967" y="106347"/>
                </a:cubicBezTo>
                <a:cubicBezTo>
                  <a:pt x="37879" y="107123"/>
                  <a:pt x="39161" y="107244"/>
                  <a:pt x="40001" y="108130"/>
                </a:cubicBezTo>
                <a:cubicBezTo>
                  <a:pt x="39729" y="108371"/>
                  <a:pt x="39454" y="108601"/>
                  <a:pt x="39147" y="108783"/>
                </a:cubicBezTo>
                <a:cubicBezTo>
                  <a:pt x="38426" y="109359"/>
                  <a:pt x="38672" y="110369"/>
                  <a:pt x="39239" y="110953"/>
                </a:cubicBezTo>
                <a:cubicBezTo>
                  <a:pt x="39761" y="111397"/>
                  <a:pt x="40374" y="111754"/>
                  <a:pt x="41082" y="111775"/>
                </a:cubicBezTo>
                <a:cubicBezTo>
                  <a:pt x="41604" y="111634"/>
                  <a:pt x="42216" y="111611"/>
                  <a:pt x="42622" y="111197"/>
                </a:cubicBezTo>
                <a:cubicBezTo>
                  <a:pt x="43357" y="110314"/>
                  <a:pt x="43451" y="108868"/>
                  <a:pt x="42537" y="108067"/>
                </a:cubicBezTo>
                <a:cubicBezTo>
                  <a:pt x="42230" y="107749"/>
                  <a:pt x="41814" y="107630"/>
                  <a:pt x="41390" y="107630"/>
                </a:cubicBezTo>
                <a:cubicBezTo>
                  <a:pt x="41091" y="107630"/>
                  <a:pt x="40789" y="107688"/>
                  <a:pt x="40517" y="107778"/>
                </a:cubicBezTo>
                <a:cubicBezTo>
                  <a:pt x="40160" y="107432"/>
                  <a:pt x="39865" y="106986"/>
                  <a:pt x="39384" y="106808"/>
                </a:cubicBezTo>
                <a:cubicBezTo>
                  <a:pt x="37785" y="106094"/>
                  <a:pt x="36498" y="104863"/>
                  <a:pt x="35221" y="103698"/>
                </a:cubicBezTo>
                <a:cubicBezTo>
                  <a:pt x="34095" y="102455"/>
                  <a:pt x="33007" y="101061"/>
                  <a:pt x="32600" y="99403"/>
                </a:cubicBezTo>
                <a:cubicBezTo>
                  <a:pt x="32257" y="97383"/>
                  <a:pt x="32669" y="95333"/>
                  <a:pt x="32510" y="93301"/>
                </a:cubicBezTo>
                <a:cubicBezTo>
                  <a:pt x="32394" y="92030"/>
                  <a:pt x="32441" y="90750"/>
                  <a:pt x="32304" y="89481"/>
                </a:cubicBezTo>
                <a:cubicBezTo>
                  <a:pt x="32413" y="88508"/>
                  <a:pt x="32817" y="87607"/>
                  <a:pt x="33085" y="86673"/>
                </a:cubicBezTo>
                <a:cubicBezTo>
                  <a:pt x="33615" y="84407"/>
                  <a:pt x="34574" y="82269"/>
                  <a:pt x="35142" y="80010"/>
                </a:cubicBezTo>
                <a:cubicBezTo>
                  <a:pt x="35580" y="78565"/>
                  <a:pt x="36167" y="77163"/>
                  <a:pt x="36465" y="75676"/>
                </a:cubicBezTo>
                <a:cubicBezTo>
                  <a:pt x="37787" y="71666"/>
                  <a:pt x="39112" y="67655"/>
                  <a:pt x="40473" y="63659"/>
                </a:cubicBezTo>
                <a:cubicBezTo>
                  <a:pt x="40575" y="63508"/>
                  <a:pt x="40571" y="63110"/>
                  <a:pt x="40777" y="63073"/>
                </a:cubicBezTo>
                <a:lnTo>
                  <a:pt x="40777" y="63073"/>
                </a:lnTo>
                <a:cubicBezTo>
                  <a:pt x="40701" y="63498"/>
                  <a:pt x="40506" y="63907"/>
                  <a:pt x="40559" y="64343"/>
                </a:cubicBezTo>
                <a:cubicBezTo>
                  <a:pt x="40645" y="65874"/>
                  <a:pt x="40685" y="67405"/>
                  <a:pt x="40706" y="68936"/>
                </a:cubicBezTo>
                <a:cubicBezTo>
                  <a:pt x="40629" y="72567"/>
                  <a:pt x="41526" y="76204"/>
                  <a:pt x="40920" y="79823"/>
                </a:cubicBezTo>
                <a:cubicBezTo>
                  <a:pt x="40667" y="81787"/>
                  <a:pt x="40531" y="83764"/>
                  <a:pt x="40430" y="85741"/>
                </a:cubicBezTo>
                <a:cubicBezTo>
                  <a:pt x="40341" y="87628"/>
                  <a:pt x="40737" y="89491"/>
                  <a:pt x="41211" y="91305"/>
                </a:cubicBezTo>
                <a:cubicBezTo>
                  <a:pt x="41886" y="93731"/>
                  <a:pt x="42405" y="96222"/>
                  <a:pt x="43514" y="98499"/>
                </a:cubicBezTo>
                <a:cubicBezTo>
                  <a:pt x="44324" y="100135"/>
                  <a:pt x="45227" y="101739"/>
                  <a:pt x="46326" y="103201"/>
                </a:cubicBezTo>
                <a:cubicBezTo>
                  <a:pt x="47232" y="104369"/>
                  <a:pt x="48238" y="105681"/>
                  <a:pt x="49767" y="106002"/>
                </a:cubicBezTo>
                <a:cubicBezTo>
                  <a:pt x="49911" y="106042"/>
                  <a:pt x="50053" y="106058"/>
                  <a:pt x="50195" y="106058"/>
                </a:cubicBezTo>
                <a:cubicBezTo>
                  <a:pt x="50687" y="106058"/>
                  <a:pt x="51169" y="105857"/>
                  <a:pt x="51637" y="105705"/>
                </a:cubicBezTo>
                <a:cubicBezTo>
                  <a:pt x="52351" y="105287"/>
                  <a:pt x="52943" y="104712"/>
                  <a:pt x="53555" y="104160"/>
                </a:cubicBezTo>
                <a:cubicBezTo>
                  <a:pt x="53929" y="103434"/>
                  <a:pt x="54483" y="102808"/>
                  <a:pt x="54739" y="102019"/>
                </a:cubicBezTo>
                <a:cubicBezTo>
                  <a:pt x="55317" y="100713"/>
                  <a:pt x="55533" y="99264"/>
                  <a:pt x="55336" y="97849"/>
                </a:cubicBezTo>
                <a:cubicBezTo>
                  <a:pt x="54925" y="94840"/>
                  <a:pt x="53891" y="91939"/>
                  <a:pt x="52475" y="89262"/>
                </a:cubicBezTo>
                <a:cubicBezTo>
                  <a:pt x="51759" y="87927"/>
                  <a:pt x="51196" y="86522"/>
                  <a:pt x="50567" y="85146"/>
                </a:cubicBezTo>
                <a:cubicBezTo>
                  <a:pt x="48252" y="79368"/>
                  <a:pt x="45060" y="73933"/>
                  <a:pt x="43340" y="67919"/>
                </a:cubicBezTo>
                <a:cubicBezTo>
                  <a:pt x="42387" y="64407"/>
                  <a:pt x="42645" y="60727"/>
                  <a:pt x="42958" y="57151"/>
                </a:cubicBezTo>
                <a:cubicBezTo>
                  <a:pt x="45258" y="51222"/>
                  <a:pt x="47730" y="45362"/>
                  <a:pt x="50155" y="39486"/>
                </a:cubicBezTo>
                <a:cubicBezTo>
                  <a:pt x="50335" y="39012"/>
                  <a:pt x="50706" y="38581"/>
                  <a:pt x="50650" y="38041"/>
                </a:cubicBezTo>
                <a:lnTo>
                  <a:pt x="50650" y="38041"/>
                </a:lnTo>
                <a:cubicBezTo>
                  <a:pt x="50971" y="38247"/>
                  <a:pt x="50745" y="38616"/>
                  <a:pt x="50696" y="38898"/>
                </a:cubicBezTo>
                <a:cubicBezTo>
                  <a:pt x="50418" y="40755"/>
                  <a:pt x="50811" y="42613"/>
                  <a:pt x="50778" y="44474"/>
                </a:cubicBezTo>
                <a:cubicBezTo>
                  <a:pt x="50813" y="45610"/>
                  <a:pt x="51169" y="46702"/>
                  <a:pt x="51247" y="47833"/>
                </a:cubicBezTo>
                <a:cubicBezTo>
                  <a:pt x="51358" y="49408"/>
                  <a:pt x="51209" y="50990"/>
                  <a:pt x="51257" y="52568"/>
                </a:cubicBezTo>
                <a:cubicBezTo>
                  <a:pt x="51283" y="54377"/>
                  <a:pt x="51509" y="56174"/>
                  <a:pt x="51532" y="57982"/>
                </a:cubicBezTo>
                <a:cubicBezTo>
                  <a:pt x="51594" y="60229"/>
                  <a:pt x="51696" y="62476"/>
                  <a:pt x="51776" y="64723"/>
                </a:cubicBezTo>
                <a:cubicBezTo>
                  <a:pt x="51837" y="66454"/>
                  <a:pt x="52035" y="68191"/>
                  <a:pt x="52523" y="69857"/>
                </a:cubicBezTo>
                <a:cubicBezTo>
                  <a:pt x="53209" y="72077"/>
                  <a:pt x="54205" y="74285"/>
                  <a:pt x="55869" y="75950"/>
                </a:cubicBezTo>
                <a:cubicBezTo>
                  <a:pt x="57055" y="76929"/>
                  <a:pt x="58321" y="77927"/>
                  <a:pt x="59848" y="78293"/>
                </a:cubicBezTo>
                <a:cubicBezTo>
                  <a:pt x="60010" y="78320"/>
                  <a:pt x="60171" y="78333"/>
                  <a:pt x="60330" y="78333"/>
                </a:cubicBezTo>
                <a:cubicBezTo>
                  <a:pt x="61330" y="78333"/>
                  <a:pt x="62271" y="77827"/>
                  <a:pt x="62975" y="77122"/>
                </a:cubicBezTo>
                <a:cubicBezTo>
                  <a:pt x="63416" y="76508"/>
                  <a:pt x="63887" y="75885"/>
                  <a:pt x="64054" y="75129"/>
                </a:cubicBezTo>
                <a:cubicBezTo>
                  <a:pt x="64253" y="74086"/>
                  <a:pt x="64419" y="73031"/>
                  <a:pt x="64430" y="71965"/>
                </a:cubicBezTo>
                <a:cubicBezTo>
                  <a:pt x="64475" y="69625"/>
                  <a:pt x="64388" y="67246"/>
                  <a:pt x="63735" y="64981"/>
                </a:cubicBezTo>
                <a:cubicBezTo>
                  <a:pt x="62992" y="62411"/>
                  <a:pt x="61676" y="60068"/>
                  <a:pt x="60610" y="57627"/>
                </a:cubicBezTo>
                <a:cubicBezTo>
                  <a:pt x="59399" y="55329"/>
                  <a:pt x="58737" y="52803"/>
                  <a:pt x="57849" y="50372"/>
                </a:cubicBezTo>
                <a:cubicBezTo>
                  <a:pt x="57062" y="48230"/>
                  <a:pt x="56286" y="46082"/>
                  <a:pt x="55433" y="43966"/>
                </a:cubicBezTo>
                <a:cubicBezTo>
                  <a:pt x="54303" y="41167"/>
                  <a:pt x="53036" y="38404"/>
                  <a:pt x="52294" y="35465"/>
                </a:cubicBezTo>
                <a:cubicBezTo>
                  <a:pt x="52062" y="34874"/>
                  <a:pt x="52446" y="34294"/>
                  <a:pt x="52662" y="33756"/>
                </a:cubicBezTo>
                <a:cubicBezTo>
                  <a:pt x="54187" y="30477"/>
                  <a:pt x="55822" y="27254"/>
                  <a:pt x="57567" y="24089"/>
                </a:cubicBezTo>
                <a:cubicBezTo>
                  <a:pt x="58810" y="21841"/>
                  <a:pt x="60079" y="19600"/>
                  <a:pt x="61532" y="17480"/>
                </a:cubicBezTo>
                <a:cubicBezTo>
                  <a:pt x="62958" y="15340"/>
                  <a:pt x="64639" y="13389"/>
                  <a:pt x="66161" y="11323"/>
                </a:cubicBezTo>
                <a:lnTo>
                  <a:pt x="66161" y="11323"/>
                </a:lnTo>
                <a:cubicBezTo>
                  <a:pt x="66094" y="11647"/>
                  <a:pt x="65964" y="11957"/>
                  <a:pt x="65763" y="12208"/>
                </a:cubicBezTo>
                <a:cubicBezTo>
                  <a:pt x="65074" y="13463"/>
                  <a:pt x="64765" y="14871"/>
                  <a:pt x="64273" y="16204"/>
                </a:cubicBezTo>
                <a:cubicBezTo>
                  <a:pt x="63332" y="18880"/>
                  <a:pt x="63222" y="21747"/>
                  <a:pt x="63261" y="24558"/>
                </a:cubicBezTo>
                <a:cubicBezTo>
                  <a:pt x="63309" y="27417"/>
                  <a:pt x="63354" y="30276"/>
                  <a:pt x="63380" y="33135"/>
                </a:cubicBezTo>
                <a:cubicBezTo>
                  <a:pt x="63453" y="34454"/>
                  <a:pt x="63359" y="35826"/>
                  <a:pt x="63933" y="37056"/>
                </a:cubicBezTo>
                <a:cubicBezTo>
                  <a:pt x="64187" y="38278"/>
                  <a:pt x="64393" y="39517"/>
                  <a:pt x="64585" y="40751"/>
                </a:cubicBezTo>
                <a:cubicBezTo>
                  <a:pt x="64405" y="40912"/>
                  <a:pt x="64228" y="41068"/>
                  <a:pt x="64052" y="41218"/>
                </a:cubicBezTo>
                <a:cubicBezTo>
                  <a:pt x="63801" y="41614"/>
                  <a:pt x="63452" y="41997"/>
                  <a:pt x="63440" y="42487"/>
                </a:cubicBezTo>
                <a:cubicBezTo>
                  <a:pt x="63407" y="43455"/>
                  <a:pt x="63276" y="44463"/>
                  <a:pt x="63640" y="45386"/>
                </a:cubicBezTo>
                <a:cubicBezTo>
                  <a:pt x="63905" y="45978"/>
                  <a:pt x="64394" y="46483"/>
                  <a:pt x="64996" y="46741"/>
                </a:cubicBezTo>
                <a:cubicBezTo>
                  <a:pt x="65229" y="46819"/>
                  <a:pt x="65474" y="46856"/>
                  <a:pt x="65721" y="46856"/>
                </a:cubicBezTo>
                <a:cubicBezTo>
                  <a:pt x="67118" y="46856"/>
                  <a:pt x="68589" y="45684"/>
                  <a:pt x="68367" y="44209"/>
                </a:cubicBezTo>
                <a:cubicBezTo>
                  <a:pt x="68326" y="43058"/>
                  <a:pt x="67887" y="41908"/>
                  <a:pt x="66985" y="41162"/>
                </a:cubicBezTo>
                <a:cubicBezTo>
                  <a:pt x="66515" y="40646"/>
                  <a:pt x="65786" y="40606"/>
                  <a:pt x="65189" y="40323"/>
                </a:cubicBezTo>
                <a:cubicBezTo>
                  <a:pt x="65013" y="39367"/>
                  <a:pt x="64800" y="38414"/>
                  <a:pt x="64660" y="37448"/>
                </a:cubicBezTo>
                <a:cubicBezTo>
                  <a:pt x="64548" y="36765"/>
                  <a:pt x="64215" y="36145"/>
                  <a:pt x="64086" y="35467"/>
                </a:cubicBezTo>
                <a:cubicBezTo>
                  <a:pt x="64065" y="34932"/>
                  <a:pt x="64048" y="34398"/>
                  <a:pt x="64042" y="33862"/>
                </a:cubicBezTo>
                <a:cubicBezTo>
                  <a:pt x="63980" y="32991"/>
                  <a:pt x="64015" y="32117"/>
                  <a:pt x="64053" y="31244"/>
                </a:cubicBezTo>
                <a:cubicBezTo>
                  <a:pt x="64186" y="28652"/>
                  <a:pt x="64267" y="26055"/>
                  <a:pt x="64485" y="23465"/>
                </a:cubicBezTo>
                <a:cubicBezTo>
                  <a:pt x="64724" y="20422"/>
                  <a:pt x="65338" y="17409"/>
                  <a:pt x="66357" y="14530"/>
                </a:cubicBezTo>
                <a:cubicBezTo>
                  <a:pt x="67080" y="12764"/>
                  <a:pt x="67727" y="10959"/>
                  <a:pt x="68737" y="9327"/>
                </a:cubicBezTo>
                <a:cubicBezTo>
                  <a:pt x="69231" y="8646"/>
                  <a:pt x="69252" y="7722"/>
                  <a:pt x="69850" y="7107"/>
                </a:cubicBezTo>
                <a:cubicBezTo>
                  <a:pt x="70855" y="5956"/>
                  <a:pt x="71753" y="4720"/>
                  <a:pt x="72713" y="3531"/>
                </a:cubicBezTo>
                <a:cubicBezTo>
                  <a:pt x="73511" y="2681"/>
                  <a:pt x="74393" y="1845"/>
                  <a:pt x="74787" y="710"/>
                </a:cubicBezTo>
                <a:cubicBezTo>
                  <a:pt x="74558" y="352"/>
                  <a:pt x="74038" y="0"/>
                  <a:pt x="73585" y="0"/>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8"/>
          <p:cNvSpPr/>
          <p:nvPr/>
        </p:nvSpPr>
        <p:spPr>
          <a:xfrm rot="10124049">
            <a:off x="-213611" y="2991310"/>
            <a:ext cx="4503553" cy="5143840"/>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8"/>
          <p:cNvSpPr/>
          <p:nvPr/>
        </p:nvSpPr>
        <p:spPr>
          <a:xfrm flipH="1" rot="-9112143">
            <a:off x="7213082" y="4501540"/>
            <a:ext cx="700709" cy="1365580"/>
          </a:xfrm>
          <a:custGeom>
            <a:rect b="b" l="l" r="r" t="t"/>
            <a:pathLst>
              <a:path extrusionOk="0" h="145751" w="74788">
                <a:moveTo>
                  <a:pt x="62276" y="10439"/>
                </a:moveTo>
                <a:lnTo>
                  <a:pt x="62276" y="10439"/>
                </a:lnTo>
                <a:cubicBezTo>
                  <a:pt x="62272" y="10511"/>
                  <a:pt x="62261" y="10654"/>
                  <a:pt x="62258" y="10727"/>
                </a:cubicBezTo>
                <a:cubicBezTo>
                  <a:pt x="62229" y="10725"/>
                  <a:pt x="62200" y="10724"/>
                  <a:pt x="62172" y="10724"/>
                </a:cubicBezTo>
                <a:cubicBezTo>
                  <a:pt x="61573" y="10724"/>
                  <a:pt x="61067" y="11170"/>
                  <a:pt x="60550" y="11432"/>
                </a:cubicBezTo>
                <a:cubicBezTo>
                  <a:pt x="60530" y="11431"/>
                  <a:pt x="60510" y="11431"/>
                  <a:pt x="60490" y="11431"/>
                </a:cubicBezTo>
                <a:cubicBezTo>
                  <a:pt x="60205" y="11431"/>
                  <a:pt x="59929" y="11464"/>
                  <a:pt x="59691" y="11618"/>
                </a:cubicBezTo>
                <a:cubicBezTo>
                  <a:pt x="58737" y="12160"/>
                  <a:pt x="57644" y="12353"/>
                  <a:pt x="56588" y="12589"/>
                </a:cubicBezTo>
                <a:cubicBezTo>
                  <a:pt x="56020" y="12646"/>
                  <a:pt x="55454" y="12705"/>
                  <a:pt x="54887" y="12728"/>
                </a:cubicBezTo>
                <a:cubicBezTo>
                  <a:pt x="54599" y="12746"/>
                  <a:pt x="54311" y="12753"/>
                  <a:pt x="54024" y="12753"/>
                </a:cubicBezTo>
                <a:cubicBezTo>
                  <a:pt x="53518" y="12753"/>
                  <a:pt x="53014" y="12734"/>
                  <a:pt x="52510" y="12730"/>
                </a:cubicBezTo>
                <a:cubicBezTo>
                  <a:pt x="52306" y="12738"/>
                  <a:pt x="52110" y="12745"/>
                  <a:pt x="51917" y="12746"/>
                </a:cubicBezTo>
                <a:cubicBezTo>
                  <a:pt x="51002" y="12725"/>
                  <a:pt x="50109" y="12478"/>
                  <a:pt x="49196" y="12478"/>
                </a:cubicBezTo>
                <a:cubicBezTo>
                  <a:pt x="49182" y="12478"/>
                  <a:pt x="49168" y="12479"/>
                  <a:pt x="49153" y="12479"/>
                </a:cubicBezTo>
                <a:cubicBezTo>
                  <a:pt x="49097" y="12476"/>
                  <a:pt x="49040" y="12475"/>
                  <a:pt x="48983" y="12475"/>
                </a:cubicBezTo>
                <a:cubicBezTo>
                  <a:pt x="48766" y="12475"/>
                  <a:pt x="48546" y="12489"/>
                  <a:pt x="48329" y="12489"/>
                </a:cubicBezTo>
                <a:cubicBezTo>
                  <a:pt x="48024" y="12489"/>
                  <a:pt x="47723" y="12463"/>
                  <a:pt x="47439" y="12336"/>
                </a:cubicBezTo>
                <a:cubicBezTo>
                  <a:pt x="50457" y="12033"/>
                  <a:pt x="53464" y="11517"/>
                  <a:pt x="56509" y="11501"/>
                </a:cubicBezTo>
                <a:cubicBezTo>
                  <a:pt x="56597" y="11502"/>
                  <a:pt x="56687" y="11503"/>
                  <a:pt x="56776" y="11503"/>
                </a:cubicBezTo>
                <a:cubicBezTo>
                  <a:pt x="58651" y="11503"/>
                  <a:pt x="60594" y="11321"/>
                  <a:pt x="62276" y="10439"/>
                </a:cubicBezTo>
                <a:close/>
                <a:moveTo>
                  <a:pt x="46872" y="12708"/>
                </a:moveTo>
                <a:cubicBezTo>
                  <a:pt x="47005" y="12708"/>
                  <a:pt x="47137" y="12721"/>
                  <a:pt x="47269" y="12755"/>
                </a:cubicBezTo>
                <a:cubicBezTo>
                  <a:pt x="47712" y="12898"/>
                  <a:pt x="48168" y="12918"/>
                  <a:pt x="48627" y="12918"/>
                </a:cubicBezTo>
                <a:cubicBezTo>
                  <a:pt x="48806" y="12918"/>
                  <a:pt x="48986" y="12915"/>
                  <a:pt x="49166" y="12915"/>
                </a:cubicBezTo>
                <a:cubicBezTo>
                  <a:pt x="49513" y="12915"/>
                  <a:pt x="49859" y="12926"/>
                  <a:pt x="50200" y="12993"/>
                </a:cubicBezTo>
                <a:cubicBezTo>
                  <a:pt x="50942" y="13163"/>
                  <a:pt x="51697" y="13186"/>
                  <a:pt x="52455" y="13186"/>
                </a:cubicBezTo>
                <a:cubicBezTo>
                  <a:pt x="52738" y="13186"/>
                  <a:pt x="53022" y="13183"/>
                  <a:pt x="53306" y="13183"/>
                </a:cubicBezTo>
                <a:cubicBezTo>
                  <a:pt x="53613" y="13183"/>
                  <a:pt x="53920" y="13187"/>
                  <a:pt x="54225" y="13202"/>
                </a:cubicBezTo>
                <a:cubicBezTo>
                  <a:pt x="54562" y="13183"/>
                  <a:pt x="54903" y="13168"/>
                  <a:pt x="55247" y="13158"/>
                </a:cubicBezTo>
                <a:cubicBezTo>
                  <a:pt x="55876" y="13108"/>
                  <a:pt x="56512" y="13068"/>
                  <a:pt x="57127" y="12902"/>
                </a:cubicBezTo>
                <a:lnTo>
                  <a:pt x="57127" y="12902"/>
                </a:lnTo>
                <a:cubicBezTo>
                  <a:pt x="56314" y="13302"/>
                  <a:pt x="55526" y="13757"/>
                  <a:pt x="54664" y="14042"/>
                </a:cubicBezTo>
                <a:cubicBezTo>
                  <a:pt x="53857" y="14313"/>
                  <a:pt x="53075" y="14764"/>
                  <a:pt x="52211" y="14764"/>
                </a:cubicBezTo>
                <a:cubicBezTo>
                  <a:pt x="52152" y="14764"/>
                  <a:pt x="52093" y="14762"/>
                  <a:pt x="52034" y="14758"/>
                </a:cubicBezTo>
                <a:cubicBezTo>
                  <a:pt x="51062" y="14930"/>
                  <a:pt x="50096" y="15131"/>
                  <a:pt x="49109" y="15172"/>
                </a:cubicBezTo>
                <a:cubicBezTo>
                  <a:pt x="48745" y="15195"/>
                  <a:pt x="48380" y="15202"/>
                  <a:pt x="48016" y="15202"/>
                </a:cubicBezTo>
                <a:cubicBezTo>
                  <a:pt x="47589" y="15202"/>
                  <a:pt x="47162" y="15192"/>
                  <a:pt x="46735" y="15187"/>
                </a:cubicBezTo>
                <a:cubicBezTo>
                  <a:pt x="46664" y="15189"/>
                  <a:pt x="46593" y="15189"/>
                  <a:pt x="46521" y="15189"/>
                </a:cubicBezTo>
                <a:cubicBezTo>
                  <a:pt x="46133" y="15189"/>
                  <a:pt x="45748" y="15170"/>
                  <a:pt x="45368" y="15118"/>
                </a:cubicBezTo>
                <a:cubicBezTo>
                  <a:pt x="43793" y="15036"/>
                  <a:pt x="42219" y="14964"/>
                  <a:pt x="40644" y="14933"/>
                </a:cubicBezTo>
                <a:cubicBezTo>
                  <a:pt x="40471" y="14942"/>
                  <a:pt x="40294" y="14989"/>
                  <a:pt x="40124" y="14989"/>
                </a:cubicBezTo>
                <a:cubicBezTo>
                  <a:pt x="40033" y="14989"/>
                  <a:pt x="39944" y="14975"/>
                  <a:pt x="39858" y="14936"/>
                </a:cubicBezTo>
                <a:cubicBezTo>
                  <a:pt x="41613" y="14020"/>
                  <a:pt x="43450" y="13243"/>
                  <a:pt x="45382" y="12780"/>
                </a:cubicBezTo>
                <a:cubicBezTo>
                  <a:pt x="45495" y="12804"/>
                  <a:pt x="45608" y="12813"/>
                  <a:pt x="45721" y="12813"/>
                </a:cubicBezTo>
                <a:cubicBezTo>
                  <a:pt x="46105" y="12813"/>
                  <a:pt x="46490" y="12708"/>
                  <a:pt x="46872" y="12708"/>
                </a:cubicBezTo>
                <a:close/>
                <a:moveTo>
                  <a:pt x="61589" y="11397"/>
                </a:moveTo>
                <a:cubicBezTo>
                  <a:pt x="61391" y="11818"/>
                  <a:pt x="60821" y="11798"/>
                  <a:pt x="60529" y="12126"/>
                </a:cubicBezTo>
                <a:cubicBezTo>
                  <a:pt x="58676" y="13786"/>
                  <a:pt x="56850" y="15471"/>
                  <a:pt x="54985" y="17115"/>
                </a:cubicBezTo>
                <a:cubicBezTo>
                  <a:pt x="54567" y="17451"/>
                  <a:pt x="54289" y="17922"/>
                  <a:pt x="53860" y="18238"/>
                </a:cubicBezTo>
                <a:lnTo>
                  <a:pt x="53859" y="18238"/>
                </a:lnTo>
                <a:cubicBezTo>
                  <a:pt x="53910" y="17935"/>
                  <a:pt x="54137" y="17716"/>
                  <a:pt x="54322" y="17479"/>
                </a:cubicBezTo>
                <a:cubicBezTo>
                  <a:pt x="54429" y="17346"/>
                  <a:pt x="54544" y="17212"/>
                  <a:pt x="54662" y="17072"/>
                </a:cubicBezTo>
                <a:cubicBezTo>
                  <a:pt x="54903" y="16844"/>
                  <a:pt x="55139" y="16602"/>
                  <a:pt x="55374" y="16357"/>
                </a:cubicBezTo>
                <a:cubicBezTo>
                  <a:pt x="55677" y="15844"/>
                  <a:pt x="56028" y="15357"/>
                  <a:pt x="56435" y="14916"/>
                </a:cubicBezTo>
                <a:cubicBezTo>
                  <a:pt x="57303" y="14050"/>
                  <a:pt x="58081" y="12997"/>
                  <a:pt x="59252" y="12521"/>
                </a:cubicBezTo>
                <a:cubicBezTo>
                  <a:pt x="60040" y="12168"/>
                  <a:pt x="60794" y="11729"/>
                  <a:pt x="61589" y="11397"/>
                </a:cubicBezTo>
                <a:close/>
                <a:moveTo>
                  <a:pt x="40847" y="15416"/>
                </a:moveTo>
                <a:cubicBezTo>
                  <a:pt x="41410" y="15416"/>
                  <a:pt x="41974" y="15446"/>
                  <a:pt x="42533" y="15466"/>
                </a:cubicBezTo>
                <a:cubicBezTo>
                  <a:pt x="42987" y="15476"/>
                  <a:pt x="43443" y="15495"/>
                  <a:pt x="43903" y="15521"/>
                </a:cubicBezTo>
                <a:cubicBezTo>
                  <a:pt x="44621" y="15537"/>
                  <a:pt x="45338" y="15603"/>
                  <a:pt x="46057" y="15652"/>
                </a:cubicBezTo>
                <a:cubicBezTo>
                  <a:pt x="46734" y="15666"/>
                  <a:pt x="47413" y="15681"/>
                  <a:pt x="48092" y="15681"/>
                </a:cubicBezTo>
                <a:cubicBezTo>
                  <a:pt x="48411" y="15681"/>
                  <a:pt x="48731" y="15678"/>
                  <a:pt x="49050" y="15670"/>
                </a:cubicBezTo>
                <a:cubicBezTo>
                  <a:pt x="49521" y="15622"/>
                  <a:pt x="50008" y="15619"/>
                  <a:pt x="50460" y="15435"/>
                </a:cubicBezTo>
                <a:lnTo>
                  <a:pt x="50460" y="15435"/>
                </a:lnTo>
                <a:cubicBezTo>
                  <a:pt x="50443" y="15533"/>
                  <a:pt x="50385" y="15599"/>
                  <a:pt x="50283" y="15635"/>
                </a:cubicBezTo>
                <a:cubicBezTo>
                  <a:pt x="48983" y="15862"/>
                  <a:pt x="47857" y="16627"/>
                  <a:pt x="46583" y="16936"/>
                </a:cubicBezTo>
                <a:cubicBezTo>
                  <a:pt x="45869" y="17140"/>
                  <a:pt x="45155" y="17346"/>
                  <a:pt x="44426" y="17469"/>
                </a:cubicBezTo>
                <a:cubicBezTo>
                  <a:pt x="43692" y="17562"/>
                  <a:pt x="42971" y="17724"/>
                  <a:pt x="42264" y="17926"/>
                </a:cubicBezTo>
                <a:cubicBezTo>
                  <a:pt x="41823" y="18037"/>
                  <a:pt x="41382" y="18141"/>
                  <a:pt x="40941" y="18218"/>
                </a:cubicBezTo>
                <a:cubicBezTo>
                  <a:pt x="40608" y="18262"/>
                  <a:pt x="40278" y="18306"/>
                  <a:pt x="39952" y="18346"/>
                </a:cubicBezTo>
                <a:cubicBezTo>
                  <a:pt x="38720" y="18585"/>
                  <a:pt x="37552" y="19076"/>
                  <a:pt x="36452" y="19671"/>
                </a:cubicBezTo>
                <a:cubicBezTo>
                  <a:pt x="35257" y="20344"/>
                  <a:pt x="33881" y="20551"/>
                  <a:pt x="32567" y="20868"/>
                </a:cubicBezTo>
                <a:cubicBezTo>
                  <a:pt x="32179" y="20902"/>
                  <a:pt x="31766" y="20914"/>
                  <a:pt x="31444" y="21150"/>
                </a:cubicBezTo>
                <a:lnTo>
                  <a:pt x="31444" y="21150"/>
                </a:lnTo>
                <a:cubicBezTo>
                  <a:pt x="33921" y="19261"/>
                  <a:pt x="36245" y="17124"/>
                  <a:pt x="38975" y="15586"/>
                </a:cubicBezTo>
                <a:cubicBezTo>
                  <a:pt x="39589" y="15454"/>
                  <a:pt x="40217" y="15416"/>
                  <a:pt x="40847" y="15416"/>
                </a:cubicBezTo>
                <a:close/>
                <a:moveTo>
                  <a:pt x="57399" y="13287"/>
                </a:moveTo>
                <a:lnTo>
                  <a:pt x="57183" y="13699"/>
                </a:lnTo>
                <a:cubicBezTo>
                  <a:pt x="56653" y="13811"/>
                  <a:pt x="56394" y="14358"/>
                  <a:pt x="56010" y="14687"/>
                </a:cubicBezTo>
                <a:cubicBezTo>
                  <a:pt x="55642" y="15160"/>
                  <a:pt x="55297" y="15650"/>
                  <a:pt x="54957" y="16139"/>
                </a:cubicBezTo>
                <a:cubicBezTo>
                  <a:pt x="54632" y="16496"/>
                  <a:pt x="54303" y="16842"/>
                  <a:pt x="53973" y="17185"/>
                </a:cubicBezTo>
                <a:cubicBezTo>
                  <a:pt x="53547" y="17902"/>
                  <a:pt x="53239" y="18713"/>
                  <a:pt x="52600" y="19271"/>
                </a:cubicBezTo>
                <a:cubicBezTo>
                  <a:pt x="50451" y="21264"/>
                  <a:pt x="48142" y="23078"/>
                  <a:pt x="45912" y="24977"/>
                </a:cubicBezTo>
                <a:cubicBezTo>
                  <a:pt x="45645" y="25177"/>
                  <a:pt x="45508" y="25686"/>
                  <a:pt x="45163" y="25686"/>
                </a:cubicBezTo>
                <a:cubicBezTo>
                  <a:pt x="45105" y="25686"/>
                  <a:pt x="45041" y="25672"/>
                  <a:pt x="44970" y="25639"/>
                </a:cubicBezTo>
                <a:cubicBezTo>
                  <a:pt x="45622" y="25062"/>
                  <a:pt x="46291" y="24498"/>
                  <a:pt x="46914" y="23887"/>
                </a:cubicBezTo>
                <a:cubicBezTo>
                  <a:pt x="47188" y="23562"/>
                  <a:pt x="47468" y="23239"/>
                  <a:pt x="47754" y="22917"/>
                </a:cubicBezTo>
                <a:cubicBezTo>
                  <a:pt x="48268" y="22304"/>
                  <a:pt x="48855" y="21644"/>
                  <a:pt x="48799" y="20788"/>
                </a:cubicBezTo>
                <a:cubicBezTo>
                  <a:pt x="49179" y="20022"/>
                  <a:pt x="49593" y="19260"/>
                  <a:pt x="50074" y="18547"/>
                </a:cubicBezTo>
                <a:cubicBezTo>
                  <a:pt x="50190" y="18324"/>
                  <a:pt x="50307" y="18086"/>
                  <a:pt x="50481" y="17887"/>
                </a:cubicBezTo>
                <a:cubicBezTo>
                  <a:pt x="51115" y="16849"/>
                  <a:pt x="51933" y="15854"/>
                  <a:pt x="53041" y="15300"/>
                </a:cubicBezTo>
                <a:cubicBezTo>
                  <a:pt x="53846" y="14722"/>
                  <a:pt x="54852" y="14554"/>
                  <a:pt x="55740" y="14133"/>
                </a:cubicBezTo>
                <a:cubicBezTo>
                  <a:pt x="56308" y="13885"/>
                  <a:pt x="56823" y="13528"/>
                  <a:pt x="57399" y="13287"/>
                </a:cubicBezTo>
                <a:close/>
                <a:moveTo>
                  <a:pt x="44660" y="17758"/>
                </a:moveTo>
                <a:cubicBezTo>
                  <a:pt x="44754" y="17779"/>
                  <a:pt x="44940" y="17821"/>
                  <a:pt x="45032" y="17844"/>
                </a:cubicBezTo>
                <a:cubicBezTo>
                  <a:pt x="43890" y="18094"/>
                  <a:pt x="42974" y="18826"/>
                  <a:pt x="41939" y="19317"/>
                </a:cubicBezTo>
                <a:cubicBezTo>
                  <a:pt x="40759" y="20050"/>
                  <a:pt x="39553" y="20748"/>
                  <a:pt x="38475" y="21625"/>
                </a:cubicBezTo>
                <a:cubicBezTo>
                  <a:pt x="38463" y="21624"/>
                  <a:pt x="38452" y="21624"/>
                  <a:pt x="38441" y="21624"/>
                </a:cubicBezTo>
                <a:cubicBezTo>
                  <a:pt x="37965" y="21624"/>
                  <a:pt x="37702" y="22086"/>
                  <a:pt x="37350" y="22329"/>
                </a:cubicBezTo>
                <a:cubicBezTo>
                  <a:pt x="36425" y="23139"/>
                  <a:pt x="35218" y="23457"/>
                  <a:pt x="34089" y="23861"/>
                </a:cubicBezTo>
                <a:cubicBezTo>
                  <a:pt x="32688" y="24285"/>
                  <a:pt x="31289" y="24812"/>
                  <a:pt x="29809" y="24834"/>
                </a:cubicBezTo>
                <a:cubicBezTo>
                  <a:pt x="29702" y="24846"/>
                  <a:pt x="29486" y="24873"/>
                  <a:pt x="29378" y="24887"/>
                </a:cubicBezTo>
                <a:cubicBezTo>
                  <a:pt x="28080" y="25090"/>
                  <a:pt x="26862" y="25682"/>
                  <a:pt x="25775" y="26397"/>
                </a:cubicBezTo>
                <a:lnTo>
                  <a:pt x="25667" y="26390"/>
                </a:lnTo>
                <a:lnTo>
                  <a:pt x="25669" y="26390"/>
                </a:lnTo>
                <a:cubicBezTo>
                  <a:pt x="26632" y="25315"/>
                  <a:pt x="27677" y="24314"/>
                  <a:pt x="28792" y="23398"/>
                </a:cubicBezTo>
                <a:cubicBezTo>
                  <a:pt x="29973" y="22323"/>
                  <a:pt x="31416" y="21417"/>
                  <a:pt x="33030" y="21223"/>
                </a:cubicBezTo>
                <a:cubicBezTo>
                  <a:pt x="34314" y="20959"/>
                  <a:pt x="35622" y="20674"/>
                  <a:pt x="36784" y="20038"/>
                </a:cubicBezTo>
                <a:cubicBezTo>
                  <a:pt x="38054" y="19358"/>
                  <a:pt x="39425" y="18772"/>
                  <a:pt x="40882" y="18697"/>
                </a:cubicBezTo>
                <a:cubicBezTo>
                  <a:pt x="41237" y="18626"/>
                  <a:pt x="41596" y="18549"/>
                  <a:pt x="41958" y="18473"/>
                </a:cubicBezTo>
                <a:cubicBezTo>
                  <a:pt x="42222" y="18400"/>
                  <a:pt x="42492" y="18331"/>
                  <a:pt x="42765" y="18253"/>
                </a:cubicBezTo>
                <a:cubicBezTo>
                  <a:pt x="43405" y="18125"/>
                  <a:pt x="44044" y="17984"/>
                  <a:pt x="44660" y="17758"/>
                </a:cubicBezTo>
                <a:close/>
                <a:moveTo>
                  <a:pt x="51936" y="15460"/>
                </a:moveTo>
                <a:lnTo>
                  <a:pt x="51936" y="15460"/>
                </a:lnTo>
                <a:cubicBezTo>
                  <a:pt x="51660" y="15719"/>
                  <a:pt x="51389" y="15984"/>
                  <a:pt x="51127" y="16251"/>
                </a:cubicBezTo>
                <a:cubicBezTo>
                  <a:pt x="50889" y="16571"/>
                  <a:pt x="50647" y="16887"/>
                  <a:pt x="50407" y="17200"/>
                </a:cubicBezTo>
                <a:cubicBezTo>
                  <a:pt x="50050" y="17805"/>
                  <a:pt x="49628" y="18366"/>
                  <a:pt x="49307" y="18988"/>
                </a:cubicBezTo>
                <a:cubicBezTo>
                  <a:pt x="48900" y="19692"/>
                  <a:pt x="48371" y="20379"/>
                  <a:pt x="48322" y="21216"/>
                </a:cubicBezTo>
                <a:cubicBezTo>
                  <a:pt x="48144" y="21946"/>
                  <a:pt x="47530" y="22464"/>
                  <a:pt x="47078" y="23033"/>
                </a:cubicBezTo>
                <a:cubicBezTo>
                  <a:pt x="47004" y="23111"/>
                  <a:pt x="46859" y="23272"/>
                  <a:pt x="46787" y="23352"/>
                </a:cubicBezTo>
                <a:cubicBezTo>
                  <a:pt x="46440" y="23726"/>
                  <a:pt x="46077" y="24084"/>
                  <a:pt x="45703" y="24424"/>
                </a:cubicBezTo>
                <a:cubicBezTo>
                  <a:pt x="45353" y="24747"/>
                  <a:pt x="45023" y="25086"/>
                  <a:pt x="44695" y="25422"/>
                </a:cubicBezTo>
                <a:cubicBezTo>
                  <a:pt x="44623" y="25501"/>
                  <a:pt x="44477" y="25661"/>
                  <a:pt x="44405" y="25740"/>
                </a:cubicBezTo>
                <a:cubicBezTo>
                  <a:pt x="44272" y="25896"/>
                  <a:pt x="44143" y="26050"/>
                  <a:pt x="44019" y="26199"/>
                </a:cubicBezTo>
                <a:cubicBezTo>
                  <a:pt x="43968" y="26292"/>
                  <a:pt x="43870" y="26480"/>
                  <a:pt x="43821" y="26573"/>
                </a:cubicBezTo>
                <a:cubicBezTo>
                  <a:pt x="42090" y="27821"/>
                  <a:pt x="40276" y="28944"/>
                  <a:pt x="38446" y="30037"/>
                </a:cubicBezTo>
                <a:cubicBezTo>
                  <a:pt x="38169" y="30171"/>
                  <a:pt x="38017" y="30554"/>
                  <a:pt x="37702" y="30554"/>
                </a:cubicBezTo>
                <a:cubicBezTo>
                  <a:pt x="37688" y="30554"/>
                  <a:pt x="37674" y="30553"/>
                  <a:pt x="37659" y="30552"/>
                </a:cubicBezTo>
                <a:cubicBezTo>
                  <a:pt x="37893" y="30288"/>
                  <a:pt x="38148" y="30042"/>
                  <a:pt x="38385" y="29771"/>
                </a:cubicBezTo>
                <a:cubicBezTo>
                  <a:pt x="38494" y="29613"/>
                  <a:pt x="38612" y="29454"/>
                  <a:pt x="38737" y="29298"/>
                </a:cubicBezTo>
                <a:cubicBezTo>
                  <a:pt x="39509" y="28403"/>
                  <a:pt x="40417" y="27642"/>
                  <a:pt x="41192" y="26748"/>
                </a:cubicBezTo>
                <a:cubicBezTo>
                  <a:pt x="41392" y="26481"/>
                  <a:pt x="41606" y="26218"/>
                  <a:pt x="41835" y="25963"/>
                </a:cubicBezTo>
                <a:cubicBezTo>
                  <a:pt x="41913" y="25884"/>
                  <a:pt x="42069" y="25727"/>
                  <a:pt x="42146" y="25647"/>
                </a:cubicBezTo>
                <a:cubicBezTo>
                  <a:pt x="42889" y="24636"/>
                  <a:pt x="43562" y="23545"/>
                  <a:pt x="43898" y="22321"/>
                </a:cubicBezTo>
                <a:cubicBezTo>
                  <a:pt x="44417" y="21275"/>
                  <a:pt x="44947" y="20222"/>
                  <a:pt x="45646" y="19274"/>
                </a:cubicBezTo>
                <a:cubicBezTo>
                  <a:pt x="45761" y="19118"/>
                  <a:pt x="45885" y="18963"/>
                  <a:pt x="46013" y="18806"/>
                </a:cubicBezTo>
                <a:cubicBezTo>
                  <a:pt x="46318" y="18445"/>
                  <a:pt x="46627" y="18083"/>
                  <a:pt x="46952" y="17733"/>
                </a:cubicBezTo>
                <a:cubicBezTo>
                  <a:pt x="48315" y="16436"/>
                  <a:pt x="50271" y="16201"/>
                  <a:pt x="51936" y="15460"/>
                </a:cubicBezTo>
                <a:close/>
                <a:moveTo>
                  <a:pt x="35592" y="23732"/>
                </a:moveTo>
                <a:cubicBezTo>
                  <a:pt x="35569" y="23847"/>
                  <a:pt x="35524" y="24082"/>
                  <a:pt x="35503" y="24199"/>
                </a:cubicBezTo>
                <a:lnTo>
                  <a:pt x="35367" y="23931"/>
                </a:lnTo>
                <a:cubicBezTo>
                  <a:pt x="35089" y="24303"/>
                  <a:pt x="34662" y="24393"/>
                  <a:pt x="34250" y="24508"/>
                </a:cubicBezTo>
                <a:cubicBezTo>
                  <a:pt x="34031" y="24696"/>
                  <a:pt x="33846" y="24915"/>
                  <a:pt x="33662" y="25123"/>
                </a:cubicBezTo>
                <a:cubicBezTo>
                  <a:pt x="33317" y="25744"/>
                  <a:pt x="32670" y="26086"/>
                  <a:pt x="32170" y="26557"/>
                </a:cubicBezTo>
                <a:cubicBezTo>
                  <a:pt x="31173" y="27466"/>
                  <a:pt x="30027" y="28242"/>
                  <a:pt x="28739" y="28658"/>
                </a:cubicBezTo>
                <a:cubicBezTo>
                  <a:pt x="27430" y="29099"/>
                  <a:pt x="26088" y="29432"/>
                  <a:pt x="24727" y="29656"/>
                </a:cubicBezTo>
                <a:cubicBezTo>
                  <a:pt x="24039" y="29763"/>
                  <a:pt x="23544" y="30281"/>
                  <a:pt x="23035" y="30698"/>
                </a:cubicBezTo>
                <a:cubicBezTo>
                  <a:pt x="23467" y="29946"/>
                  <a:pt x="23767" y="29123"/>
                  <a:pt x="24249" y="28399"/>
                </a:cubicBezTo>
                <a:lnTo>
                  <a:pt x="24679" y="27987"/>
                </a:lnTo>
                <a:cubicBezTo>
                  <a:pt x="25855" y="26519"/>
                  <a:pt x="27656" y="25693"/>
                  <a:pt x="29466" y="25333"/>
                </a:cubicBezTo>
                <a:cubicBezTo>
                  <a:pt x="30533" y="25275"/>
                  <a:pt x="31601" y="25143"/>
                  <a:pt x="32620" y="24803"/>
                </a:cubicBezTo>
                <a:cubicBezTo>
                  <a:pt x="33625" y="24495"/>
                  <a:pt x="34679" y="24284"/>
                  <a:pt x="35592" y="23732"/>
                </a:cubicBezTo>
                <a:close/>
                <a:moveTo>
                  <a:pt x="29797" y="28623"/>
                </a:moveTo>
                <a:cubicBezTo>
                  <a:pt x="29844" y="28633"/>
                  <a:pt x="29936" y="28653"/>
                  <a:pt x="29982" y="28665"/>
                </a:cubicBezTo>
                <a:cubicBezTo>
                  <a:pt x="29279" y="29246"/>
                  <a:pt x="28703" y="29959"/>
                  <a:pt x="28066" y="30609"/>
                </a:cubicBezTo>
                <a:cubicBezTo>
                  <a:pt x="27998" y="30692"/>
                  <a:pt x="27858" y="30854"/>
                  <a:pt x="27789" y="30934"/>
                </a:cubicBezTo>
                <a:cubicBezTo>
                  <a:pt x="26967" y="31526"/>
                  <a:pt x="26206" y="32259"/>
                  <a:pt x="25203" y="32520"/>
                </a:cubicBezTo>
                <a:cubicBezTo>
                  <a:pt x="24166" y="33011"/>
                  <a:pt x="22991" y="33130"/>
                  <a:pt x="22016" y="33751"/>
                </a:cubicBezTo>
                <a:cubicBezTo>
                  <a:pt x="22444" y="32792"/>
                  <a:pt x="22426" y="31496"/>
                  <a:pt x="23427" y="30911"/>
                </a:cubicBezTo>
                <a:cubicBezTo>
                  <a:pt x="24144" y="30244"/>
                  <a:pt x="25084" y="29920"/>
                  <a:pt x="26052" y="29869"/>
                </a:cubicBezTo>
                <a:cubicBezTo>
                  <a:pt x="26323" y="29799"/>
                  <a:pt x="26592" y="29728"/>
                  <a:pt x="26869" y="29652"/>
                </a:cubicBezTo>
                <a:cubicBezTo>
                  <a:pt x="27857" y="29373"/>
                  <a:pt x="28949" y="29240"/>
                  <a:pt x="29797" y="28623"/>
                </a:cubicBezTo>
                <a:close/>
                <a:moveTo>
                  <a:pt x="46247" y="17396"/>
                </a:moveTo>
                <a:lnTo>
                  <a:pt x="46247" y="17396"/>
                </a:lnTo>
                <a:cubicBezTo>
                  <a:pt x="46352" y="17429"/>
                  <a:pt x="46561" y="17491"/>
                  <a:pt x="46666" y="17522"/>
                </a:cubicBezTo>
                <a:cubicBezTo>
                  <a:pt x="46388" y="17759"/>
                  <a:pt x="46131" y="18013"/>
                  <a:pt x="45880" y="18270"/>
                </a:cubicBezTo>
                <a:cubicBezTo>
                  <a:pt x="45515" y="18752"/>
                  <a:pt x="45155" y="19236"/>
                  <a:pt x="44802" y="19722"/>
                </a:cubicBezTo>
                <a:cubicBezTo>
                  <a:pt x="44406" y="20412"/>
                  <a:pt x="44004" y="21095"/>
                  <a:pt x="43668" y="21812"/>
                </a:cubicBezTo>
                <a:cubicBezTo>
                  <a:pt x="43183" y="23464"/>
                  <a:pt x="42244" y="24955"/>
                  <a:pt x="41061" y="26198"/>
                </a:cubicBezTo>
                <a:cubicBezTo>
                  <a:pt x="40773" y="26579"/>
                  <a:pt x="40455" y="26938"/>
                  <a:pt x="40113" y="27271"/>
                </a:cubicBezTo>
                <a:cubicBezTo>
                  <a:pt x="39697" y="27655"/>
                  <a:pt x="39299" y="28055"/>
                  <a:pt x="38907" y="28457"/>
                </a:cubicBezTo>
                <a:cubicBezTo>
                  <a:pt x="38396" y="29029"/>
                  <a:pt x="37925" y="29634"/>
                  <a:pt x="37436" y="30221"/>
                </a:cubicBezTo>
                <a:cubicBezTo>
                  <a:pt x="36774" y="30674"/>
                  <a:pt x="36329" y="31382"/>
                  <a:pt x="35624" y="31772"/>
                </a:cubicBezTo>
                <a:cubicBezTo>
                  <a:pt x="34280" y="32590"/>
                  <a:pt x="32904" y="33370"/>
                  <a:pt x="31630" y="34275"/>
                </a:cubicBezTo>
                <a:lnTo>
                  <a:pt x="31629" y="34275"/>
                </a:lnTo>
                <a:cubicBezTo>
                  <a:pt x="32375" y="33323"/>
                  <a:pt x="33249" y="32377"/>
                  <a:pt x="33603" y="31187"/>
                </a:cubicBezTo>
                <a:cubicBezTo>
                  <a:pt x="33668" y="31129"/>
                  <a:pt x="33798" y="31013"/>
                  <a:pt x="33863" y="30954"/>
                </a:cubicBezTo>
                <a:cubicBezTo>
                  <a:pt x="33995" y="30522"/>
                  <a:pt x="34247" y="30138"/>
                  <a:pt x="34468" y="29741"/>
                </a:cubicBezTo>
                <a:cubicBezTo>
                  <a:pt x="35003" y="28081"/>
                  <a:pt x="35693" y="26439"/>
                  <a:pt x="36770" y="25053"/>
                </a:cubicBezTo>
                <a:cubicBezTo>
                  <a:pt x="37335" y="24244"/>
                  <a:pt x="37917" y="23442"/>
                  <a:pt x="38564" y="22692"/>
                </a:cubicBezTo>
                <a:cubicBezTo>
                  <a:pt x="38636" y="22613"/>
                  <a:pt x="38781" y="22453"/>
                  <a:pt x="38853" y="22373"/>
                </a:cubicBezTo>
                <a:cubicBezTo>
                  <a:pt x="39136" y="22066"/>
                  <a:pt x="39436" y="21772"/>
                  <a:pt x="39750" y="21490"/>
                </a:cubicBezTo>
                <a:cubicBezTo>
                  <a:pt x="40252" y="21119"/>
                  <a:pt x="40763" y="20748"/>
                  <a:pt x="41324" y="20460"/>
                </a:cubicBezTo>
                <a:cubicBezTo>
                  <a:pt x="41518" y="20322"/>
                  <a:pt x="41898" y="20262"/>
                  <a:pt x="41786" y="19927"/>
                </a:cubicBezTo>
                <a:cubicBezTo>
                  <a:pt x="43275" y="19145"/>
                  <a:pt x="44677" y="18148"/>
                  <a:pt x="46318" y="17682"/>
                </a:cubicBezTo>
                <a:lnTo>
                  <a:pt x="46247" y="17396"/>
                </a:lnTo>
                <a:close/>
                <a:moveTo>
                  <a:pt x="26117" y="32601"/>
                </a:moveTo>
                <a:cubicBezTo>
                  <a:pt x="26138" y="32601"/>
                  <a:pt x="26159" y="32603"/>
                  <a:pt x="26181" y="32607"/>
                </a:cubicBezTo>
                <a:cubicBezTo>
                  <a:pt x="25293" y="33566"/>
                  <a:pt x="24378" y="34498"/>
                  <a:pt x="23472" y="35436"/>
                </a:cubicBezTo>
                <a:cubicBezTo>
                  <a:pt x="23289" y="35657"/>
                  <a:pt x="23110" y="35876"/>
                  <a:pt x="22937" y="36093"/>
                </a:cubicBezTo>
                <a:cubicBezTo>
                  <a:pt x="22642" y="36267"/>
                  <a:pt x="22429" y="36530"/>
                  <a:pt x="22278" y="36824"/>
                </a:cubicBezTo>
                <a:cubicBezTo>
                  <a:pt x="22027" y="36616"/>
                  <a:pt x="21978" y="36286"/>
                  <a:pt x="21914" y="35984"/>
                </a:cubicBezTo>
                <a:cubicBezTo>
                  <a:pt x="21870" y="35397"/>
                  <a:pt x="21793" y="34791"/>
                  <a:pt x="22054" y="34238"/>
                </a:cubicBezTo>
                <a:cubicBezTo>
                  <a:pt x="23157" y="33558"/>
                  <a:pt x="24481" y="33437"/>
                  <a:pt x="25607" y="32804"/>
                </a:cubicBezTo>
                <a:cubicBezTo>
                  <a:pt x="25766" y="32746"/>
                  <a:pt x="25930" y="32601"/>
                  <a:pt x="26117" y="32601"/>
                </a:cubicBezTo>
                <a:close/>
                <a:moveTo>
                  <a:pt x="38448" y="22086"/>
                </a:moveTo>
                <a:cubicBezTo>
                  <a:pt x="38497" y="22086"/>
                  <a:pt x="38549" y="22100"/>
                  <a:pt x="38604" y="22132"/>
                </a:cubicBezTo>
                <a:cubicBezTo>
                  <a:pt x="38348" y="22339"/>
                  <a:pt x="38108" y="22565"/>
                  <a:pt x="37884" y="22806"/>
                </a:cubicBezTo>
                <a:cubicBezTo>
                  <a:pt x="37602" y="23162"/>
                  <a:pt x="37328" y="23518"/>
                  <a:pt x="37063" y="23878"/>
                </a:cubicBezTo>
                <a:cubicBezTo>
                  <a:pt x="36944" y="24049"/>
                  <a:pt x="36828" y="24214"/>
                  <a:pt x="36712" y="24377"/>
                </a:cubicBezTo>
                <a:cubicBezTo>
                  <a:pt x="35841" y="25547"/>
                  <a:pt x="35079" y="26803"/>
                  <a:pt x="34586" y="28178"/>
                </a:cubicBezTo>
                <a:cubicBezTo>
                  <a:pt x="34358" y="28786"/>
                  <a:pt x="34267" y="29470"/>
                  <a:pt x="33833" y="29973"/>
                </a:cubicBezTo>
                <a:cubicBezTo>
                  <a:pt x="33229" y="31272"/>
                  <a:pt x="32510" y="32504"/>
                  <a:pt x="31654" y="33652"/>
                </a:cubicBezTo>
                <a:cubicBezTo>
                  <a:pt x="31474" y="33864"/>
                  <a:pt x="31258" y="34033"/>
                  <a:pt x="31042" y="34195"/>
                </a:cubicBezTo>
                <a:cubicBezTo>
                  <a:pt x="30884" y="34491"/>
                  <a:pt x="30692" y="34770"/>
                  <a:pt x="30377" y="34903"/>
                </a:cubicBezTo>
                <a:cubicBezTo>
                  <a:pt x="29221" y="35511"/>
                  <a:pt x="28065" y="36130"/>
                  <a:pt x="26835" y="36566"/>
                </a:cubicBezTo>
                <a:lnTo>
                  <a:pt x="26770" y="36829"/>
                </a:lnTo>
                <a:lnTo>
                  <a:pt x="26393" y="36743"/>
                </a:lnTo>
                <a:cubicBezTo>
                  <a:pt x="27177" y="36179"/>
                  <a:pt x="27505" y="35242"/>
                  <a:pt x="28076" y="34498"/>
                </a:cubicBezTo>
                <a:cubicBezTo>
                  <a:pt x="28820" y="33540"/>
                  <a:pt x="29504" y="32520"/>
                  <a:pt x="29991" y="31404"/>
                </a:cubicBezTo>
                <a:cubicBezTo>
                  <a:pt x="30293" y="30811"/>
                  <a:pt x="30637" y="30234"/>
                  <a:pt x="31047" y="29702"/>
                </a:cubicBezTo>
                <a:cubicBezTo>
                  <a:pt x="31161" y="29543"/>
                  <a:pt x="31281" y="29384"/>
                  <a:pt x="31408" y="29221"/>
                </a:cubicBezTo>
                <a:cubicBezTo>
                  <a:pt x="32124" y="28285"/>
                  <a:pt x="32731" y="27270"/>
                  <a:pt x="33395" y="26296"/>
                </a:cubicBezTo>
                <a:cubicBezTo>
                  <a:pt x="33444" y="26206"/>
                  <a:pt x="33540" y="26025"/>
                  <a:pt x="33588" y="25937"/>
                </a:cubicBezTo>
                <a:cubicBezTo>
                  <a:pt x="35058" y="24768"/>
                  <a:pt x="36528" y="23598"/>
                  <a:pt x="38037" y="22479"/>
                </a:cubicBezTo>
                <a:cubicBezTo>
                  <a:pt x="38114" y="22308"/>
                  <a:pt x="38255" y="22086"/>
                  <a:pt x="38448" y="22086"/>
                </a:cubicBezTo>
                <a:close/>
                <a:moveTo>
                  <a:pt x="32671" y="26713"/>
                </a:moveTo>
                <a:lnTo>
                  <a:pt x="32671" y="26713"/>
                </a:lnTo>
                <a:cubicBezTo>
                  <a:pt x="31714" y="28083"/>
                  <a:pt x="30656" y="29391"/>
                  <a:pt x="29793" y="30821"/>
                </a:cubicBezTo>
                <a:cubicBezTo>
                  <a:pt x="29476" y="31513"/>
                  <a:pt x="29138" y="32193"/>
                  <a:pt x="28728" y="32832"/>
                </a:cubicBezTo>
                <a:cubicBezTo>
                  <a:pt x="28249" y="33664"/>
                  <a:pt x="27556" y="34344"/>
                  <a:pt x="27099" y="35188"/>
                </a:cubicBezTo>
                <a:cubicBezTo>
                  <a:pt x="26727" y="35891"/>
                  <a:pt x="26149" y="36451"/>
                  <a:pt x="25588" y="36997"/>
                </a:cubicBezTo>
                <a:cubicBezTo>
                  <a:pt x="25090" y="37321"/>
                  <a:pt x="24474" y="37376"/>
                  <a:pt x="23918" y="37551"/>
                </a:cubicBezTo>
                <a:cubicBezTo>
                  <a:pt x="24876" y="36258"/>
                  <a:pt x="25612" y="34794"/>
                  <a:pt x="26176" y="33291"/>
                </a:cubicBezTo>
                <a:cubicBezTo>
                  <a:pt x="26607" y="32742"/>
                  <a:pt x="27110" y="32253"/>
                  <a:pt x="27594" y="31747"/>
                </a:cubicBezTo>
                <a:cubicBezTo>
                  <a:pt x="28212" y="31096"/>
                  <a:pt x="28804" y="30417"/>
                  <a:pt x="29440" y="29779"/>
                </a:cubicBezTo>
                <a:cubicBezTo>
                  <a:pt x="29515" y="29701"/>
                  <a:pt x="29664" y="29545"/>
                  <a:pt x="29739" y="29468"/>
                </a:cubicBezTo>
                <a:cubicBezTo>
                  <a:pt x="30183" y="28998"/>
                  <a:pt x="30651" y="28551"/>
                  <a:pt x="31107" y="28089"/>
                </a:cubicBezTo>
                <a:cubicBezTo>
                  <a:pt x="31416" y="27807"/>
                  <a:pt x="31736" y="27530"/>
                  <a:pt x="32080" y="27279"/>
                </a:cubicBezTo>
                <a:cubicBezTo>
                  <a:pt x="32177" y="27006"/>
                  <a:pt x="32380" y="26790"/>
                  <a:pt x="32671" y="26713"/>
                </a:cubicBezTo>
                <a:close/>
                <a:moveTo>
                  <a:pt x="49640" y="37548"/>
                </a:moveTo>
                <a:cubicBezTo>
                  <a:pt x="49639" y="37552"/>
                  <a:pt x="49637" y="37555"/>
                  <a:pt x="49636" y="37558"/>
                </a:cubicBezTo>
                <a:lnTo>
                  <a:pt x="49636" y="37558"/>
                </a:lnTo>
                <a:cubicBezTo>
                  <a:pt x="49638" y="37554"/>
                  <a:pt x="49639" y="37551"/>
                  <a:pt x="49640" y="37548"/>
                </a:cubicBezTo>
                <a:close/>
                <a:moveTo>
                  <a:pt x="25400" y="33920"/>
                </a:moveTo>
                <a:lnTo>
                  <a:pt x="25400" y="33920"/>
                </a:lnTo>
                <a:cubicBezTo>
                  <a:pt x="25624" y="34090"/>
                  <a:pt x="25265" y="34392"/>
                  <a:pt x="25210" y="34581"/>
                </a:cubicBezTo>
                <a:cubicBezTo>
                  <a:pt x="24739" y="35386"/>
                  <a:pt x="24322" y="36219"/>
                  <a:pt x="23849" y="37016"/>
                </a:cubicBezTo>
                <a:cubicBezTo>
                  <a:pt x="23622" y="37245"/>
                  <a:pt x="23410" y="37613"/>
                  <a:pt x="23066" y="37613"/>
                </a:cubicBezTo>
                <a:cubicBezTo>
                  <a:pt x="23024" y="37613"/>
                  <a:pt x="22979" y="37607"/>
                  <a:pt x="22933" y="37595"/>
                </a:cubicBezTo>
                <a:cubicBezTo>
                  <a:pt x="22930" y="37595"/>
                  <a:pt x="22927" y="37595"/>
                  <a:pt x="22923" y="37595"/>
                </a:cubicBezTo>
                <a:cubicBezTo>
                  <a:pt x="22638" y="37595"/>
                  <a:pt x="22574" y="37297"/>
                  <a:pt x="22474" y="37099"/>
                </a:cubicBezTo>
                <a:cubicBezTo>
                  <a:pt x="23331" y="36543"/>
                  <a:pt x="23783" y="35571"/>
                  <a:pt x="24554" y="34909"/>
                </a:cubicBezTo>
                <a:cubicBezTo>
                  <a:pt x="24630" y="34833"/>
                  <a:pt x="24780" y="34684"/>
                  <a:pt x="24855" y="34608"/>
                </a:cubicBezTo>
                <a:cubicBezTo>
                  <a:pt x="24931" y="34534"/>
                  <a:pt x="25083" y="34383"/>
                  <a:pt x="25160" y="34306"/>
                </a:cubicBezTo>
                <a:cubicBezTo>
                  <a:pt x="25221" y="34210"/>
                  <a:pt x="25340" y="34017"/>
                  <a:pt x="25400" y="33920"/>
                </a:cubicBezTo>
                <a:close/>
                <a:moveTo>
                  <a:pt x="49680" y="35966"/>
                </a:moveTo>
                <a:lnTo>
                  <a:pt x="49680" y="35966"/>
                </a:lnTo>
                <a:cubicBezTo>
                  <a:pt x="48780" y="36913"/>
                  <a:pt x="47583" y="37537"/>
                  <a:pt x="46408" y="38083"/>
                </a:cubicBezTo>
                <a:cubicBezTo>
                  <a:pt x="44940" y="39001"/>
                  <a:pt x="43431" y="39942"/>
                  <a:pt x="41723" y="40328"/>
                </a:cubicBezTo>
                <a:cubicBezTo>
                  <a:pt x="41039" y="40497"/>
                  <a:pt x="40340" y="40592"/>
                  <a:pt x="39635" y="40615"/>
                </a:cubicBezTo>
                <a:cubicBezTo>
                  <a:pt x="38957" y="40693"/>
                  <a:pt x="38279" y="40773"/>
                  <a:pt x="37626" y="40967"/>
                </a:cubicBezTo>
                <a:cubicBezTo>
                  <a:pt x="37532" y="40951"/>
                  <a:pt x="37345" y="40921"/>
                  <a:pt x="37251" y="40903"/>
                </a:cubicBezTo>
                <a:cubicBezTo>
                  <a:pt x="38867" y="40392"/>
                  <a:pt x="40496" y="39886"/>
                  <a:pt x="42148" y="39481"/>
                </a:cubicBezTo>
                <a:cubicBezTo>
                  <a:pt x="43405" y="39230"/>
                  <a:pt x="44557" y="38680"/>
                  <a:pt x="45688" y="38096"/>
                </a:cubicBezTo>
                <a:cubicBezTo>
                  <a:pt x="46908" y="37678"/>
                  <a:pt x="48089" y="37127"/>
                  <a:pt x="49097" y="36311"/>
                </a:cubicBezTo>
                <a:cubicBezTo>
                  <a:pt x="49227" y="36112"/>
                  <a:pt x="49450" y="36022"/>
                  <a:pt x="49680" y="35966"/>
                </a:cubicBezTo>
                <a:close/>
                <a:moveTo>
                  <a:pt x="42190" y="40622"/>
                </a:moveTo>
                <a:cubicBezTo>
                  <a:pt x="41704" y="41043"/>
                  <a:pt x="41151" y="41380"/>
                  <a:pt x="40704" y="41843"/>
                </a:cubicBezTo>
                <a:cubicBezTo>
                  <a:pt x="39827" y="42413"/>
                  <a:pt x="38748" y="42604"/>
                  <a:pt x="37730" y="42776"/>
                </a:cubicBezTo>
                <a:cubicBezTo>
                  <a:pt x="37626" y="42790"/>
                  <a:pt x="37415" y="42822"/>
                  <a:pt x="37309" y="42835"/>
                </a:cubicBezTo>
                <a:cubicBezTo>
                  <a:pt x="36973" y="42872"/>
                  <a:pt x="36638" y="42896"/>
                  <a:pt x="36305" y="42905"/>
                </a:cubicBezTo>
                <a:cubicBezTo>
                  <a:pt x="36105" y="42905"/>
                  <a:pt x="35906" y="42902"/>
                  <a:pt x="35716" y="42897"/>
                </a:cubicBezTo>
                <a:cubicBezTo>
                  <a:pt x="35232" y="42926"/>
                  <a:pt x="34751" y="42963"/>
                  <a:pt x="34271" y="43006"/>
                </a:cubicBezTo>
                <a:cubicBezTo>
                  <a:pt x="34102" y="43024"/>
                  <a:pt x="33933" y="43032"/>
                  <a:pt x="33765" y="43032"/>
                </a:cubicBezTo>
                <a:cubicBezTo>
                  <a:pt x="32945" y="43032"/>
                  <a:pt x="32136" y="42851"/>
                  <a:pt x="31319" y="42851"/>
                </a:cubicBezTo>
                <a:cubicBezTo>
                  <a:pt x="31239" y="42851"/>
                  <a:pt x="31159" y="42853"/>
                  <a:pt x="31079" y="42856"/>
                </a:cubicBezTo>
                <a:cubicBezTo>
                  <a:pt x="33016" y="42393"/>
                  <a:pt x="34927" y="41719"/>
                  <a:pt x="36880" y="41278"/>
                </a:cubicBezTo>
                <a:cubicBezTo>
                  <a:pt x="36983" y="41300"/>
                  <a:pt x="37190" y="41347"/>
                  <a:pt x="37294" y="41370"/>
                </a:cubicBezTo>
                <a:cubicBezTo>
                  <a:pt x="37768" y="41297"/>
                  <a:pt x="38244" y="41232"/>
                  <a:pt x="38720" y="41144"/>
                </a:cubicBezTo>
                <a:cubicBezTo>
                  <a:pt x="39423" y="41070"/>
                  <a:pt x="40130" y="41033"/>
                  <a:pt x="40833" y="40942"/>
                </a:cubicBezTo>
                <a:cubicBezTo>
                  <a:pt x="41106" y="40895"/>
                  <a:pt x="41383" y="40849"/>
                  <a:pt x="41667" y="40802"/>
                </a:cubicBezTo>
                <a:cubicBezTo>
                  <a:pt x="41835" y="40744"/>
                  <a:pt x="42010" y="40684"/>
                  <a:pt x="42190" y="40622"/>
                </a:cubicBezTo>
                <a:close/>
                <a:moveTo>
                  <a:pt x="52531" y="39245"/>
                </a:moveTo>
                <a:cubicBezTo>
                  <a:pt x="53354" y="41161"/>
                  <a:pt x="53999" y="43164"/>
                  <a:pt x="54947" y="45028"/>
                </a:cubicBezTo>
                <a:cubicBezTo>
                  <a:pt x="54654" y="44915"/>
                  <a:pt x="54507" y="44623"/>
                  <a:pt x="54313" y="44402"/>
                </a:cubicBezTo>
                <a:cubicBezTo>
                  <a:pt x="53099" y="42957"/>
                  <a:pt x="52770" y="41056"/>
                  <a:pt x="52531" y="39245"/>
                </a:cubicBezTo>
                <a:close/>
                <a:moveTo>
                  <a:pt x="47599" y="38043"/>
                </a:moveTo>
                <a:lnTo>
                  <a:pt x="47599" y="38043"/>
                </a:lnTo>
                <a:cubicBezTo>
                  <a:pt x="45621" y="39992"/>
                  <a:pt x="44006" y="42299"/>
                  <a:pt x="42013" y="44243"/>
                </a:cubicBezTo>
                <a:cubicBezTo>
                  <a:pt x="41647" y="44582"/>
                  <a:pt x="41444" y="45051"/>
                  <a:pt x="41058" y="45361"/>
                </a:cubicBezTo>
                <a:cubicBezTo>
                  <a:pt x="41504" y="44368"/>
                  <a:pt x="42428" y="43659"/>
                  <a:pt x="42882" y="42661"/>
                </a:cubicBezTo>
                <a:cubicBezTo>
                  <a:pt x="43172" y="41906"/>
                  <a:pt x="43675" y="41263"/>
                  <a:pt x="44096" y="40579"/>
                </a:cubicBezTo>
                <a:cubicBezTo>
                  <a:pt x="44645" y="39717"/>
                  <a:pt x="45544" y="39177"/>
                  <a:pt x="46439" y="38736"/>
                </a:cubicBezTo>
                <a:cubicBezTo>
                  <a:pt x="46848" y="38548"/>
                  <a:pt x="47144" y="38153"/>
                  <a:pt x="47599" y="38043"/>
                </a:cubicBezTo>
                <a:close/>
                <a:moveTo>
                  <a:pt x="38887" y="42955"/>
                </a:moveTo>
                <a:cubicBezTo>
                  <a:pt x="38924" y="42955"/>
                  <a:pt x="38962" y="42958"/>
                  <a:pt x="39000" y="42964"/>
                </a:cubicBezTo>
                <a:cubicBezTo>
                  <a:pt x="38213" y="43369"/>
                  <a:pt x="37367" y="43655"/>
                  <a:pt x="36597" y="44099"/>
                </a:cubicBezTo>
                <a:cubicBezTo>
                  <a:pt x="35972" y="44504"/>
                  <a:pt x="35208" y="44494"/>
                  <a:pt x="34530" y="44751"/>
                </a:cubicBezTo>
                <a:cubicBezTo>
                  <a:pt x="34035" y="44869"/>
                  <a:pt x="33535" y="44968"/>
                  <a:pt x="33042" y="45071"/>
                </a:cubicBezTo>
                <a:cubicBezTo>
                  <a:pt x="32805" y="45088"/>
                  <a:pt x="32569" y="45094"/>
                  <a:pt x="32333" y="45094"/>
                </a:cubicBezTo>
                <a:cubicBezTo>
                  <a:pt x="31946" y="45094"/>
                  <a:pt x="31561" y="45078"/>
                  <a:pt x="31177" y="45064"/>
                </a:cubicBezTo>
                <a:cubicBezTo>
                  <a:pt x="31049" y="45040"/>
                  <a:pt x="30796" y="44995"/>
                  <a:pt x="30671" y="44973"/>
                </a:cubicBezTo>
                <a:cubicBezTo>
                  <a:pt x="30662" y="44973"/>
                  <a:pt x="30654" y="44973"/>
                  <a:pt x="30645" y="44973"/>
                </a:cubicBezTo>
                <a:cubicBezTo>
                  <a:pt x="30227" y="44973"/>
                  <a:pt x="29810" y="44935"/>
                  <a:pt x="29394" y="44935"/>
                </a:cubicBezTo>
                <a:cubicBezTo>
                  <a:pt x="29217" y="44935"/>
                  <a:pt x="29040" y="44942"/>
                  <a:pt x="28863" y="44961"/>
                </a:cubicBezTo>
                <a:cubicBezTo>
                  <a:pt x="28450" y="45073"/>
                  <a:pt x="28035" y="45162"/>
                  <a:pt x="27625" y="45257"/>
                </a:cubicBezTo>
                <a:cubicBezTo>
                  <a:pt x="27480" y="45256"/>
                  <a:pt x="27334" y="45254"/>
                  <a:pt x="27188" y="45254"/>
                </a:cubicBezTo>
                <a:cubicBezTo>
                  <a:pt x="26624" y="45254"/>
                  <a:pt x="26062" y="45283"/>
                  <a:pt x="25543" y="45530"/>
                </a:cubicBezTo>
                <a:lnTo>
                  <a:pt x="25543" y="45529"/>
                </a:lnTo>
                <a:cubicBezTo>
                  <a:pt x="25001" y="45481"/>
                  <a:pt x="25832" y="45239"/>
                  <a:pt x="26000" y="45196"/>
                </a:cubicBezTo>
                <a:cubicBezTo>
                  <a:pt x="26941" y="44702"/>
                  <a:pt x="27912" y="44269"/>
                  <a:pt x="28881" y="43823"/>
                </a:cubicBezTo>
                <a:cubicBezTo>
                  <a:pt x="29546" y="43677"/>
                  <a:pt x="30238" y="43585"/>
                  <a:pt x="30865" y="43292"/>
                </a:cubicBezTo>
                <a:cubicBezTo>
                  <a:pt x="31009" y="43293"/>
                  <a:pt x="31153" y="43294"/>
                  <a:pt x="31298" y="43294"/>
                </a:cubicBezTo>
                <a:cubicBezTo>
                  <a:pt x="31575" y="43294"/>
                  <a:pt x="31853" y="43291"/>
                  <a:pt x="32133" y="43286"/>
                </a:cubicBezTo>
                <a:cubicBezTo>
                  <a:pt x="32605" y="43426"/>
                  <a:pt x="33104" y="43458"/>
                  <a:pt x="33602" y="43492"/>
                </a:cubicBezTo>
                <a:cubicBezTo>
                  <a:pt x="33940" y="43478"/>
                  <a:pt x="34284" y="43459"/>
                  <a:pt x="34628" y="43433"/>
                </a:cubicBezTo>
                <a:cubicBezTo>
                  <a:pt x="34962" y="43384"/>
                  <a:pt x="35298" y="43359"/>
                  <a:pt x="35635" y="43359"/>
                </a:cubicBezTo>
                <a:cubicBezTo>
                  <a:pt x="36412" y="43349"/>
                  <a:pt x="37196" y="43312"/>
                  <a:pt x="37970" y="43207"/>
                </a:cubicBezTo>
                <a:cubicBezTo>
                  <a:pt x="38282" y="43162"/>
                  <a:pt x="38565" y="42955"/>
                  <a:pt x="38887" y="42955"/>
                </a:cubicBezTo>
                <a:close/>
                <a:moveTo>
                  <a:pt x="65611" y="41523"/>
                </a:moveTo>
                <a:cubicBezTo>
                  <a:pt x="66080" y="41564"/>
                  <a:pt x="66659" y="41483"/>
                  <a:pt x="66952" y="41948"/>
                </a:cubicBezTo>
                <a:cubicBezTo>
                  <a:pt x="67607" y="42782"/>
                  <a:pt x="67858" y="44050"/>
                  <a:pt x="67341" y="45007"/>
                </a:cubicBezTo>
                <a:cubicBezTo>
                  <a:pt x="67008" y="45616"/>
                  <a:pt x="66316" y="45963"/>
                  <a:pt x="65636" y="45963"/>
                </a:cubicBezTo>
                <a:cubicBezTo>
                  <a:pt x="65254" y="45963"/>
                  <a:pt x="64877" y="45854"/>
                  <a:pt x="64569" y="45620"/>
                </a:cubicBezTo>
                <a:cubicBezTo>
                  <a:pt x="64130" y="44872"/>
                  <a:pt x="64043" y="43974"/>
                  <a:pt x="63980" y="43126"/>
                </a:cubicBezTo>
                <a:cubicBezTo>
                  <a:pt x="64162" y="42760"/>
                  <a:pt x="64353" y="42390"/>
                  <a:pt x="64561" y="42028"/>
                </a:cubicBezTo>
                <a:cubicBezTo>
                  <a:pt x="64914" y="41879"/>
                  <a:pt x="65265" y="41709"/>
                  <a:pt x="65611" y="41523"/>
                </a:cubicBezTo>
                <a:close/>
                <a:moveTo>
                  <a:pt x="51564" y="38171"/>
                </a:moveTo>
                <a:cubicBezTo>
                  <a:pt x="51786" y="38541"/>
                  <a:pt x="51703" y="38988"/>
                  <a:pt x="51831" y="39386"/>
                </a:cubicBezTo>
                <a:cubicBezTo>
                  <a:pt x="51960" y="39965"/>
                  <a:pt x="52063" y="40551"/>
                  <a:pt x="52157" y="41136"/>
                </a:cubicBezTo>
                <a:cubicBezTo>
                  <a:pt x="52213" y="41697"/>
                  <a:pt x="52312" y="42249"/>
                  <a:pt x="52424" y="42800"/>
                </a:cubicBezTo>
                <a:cubicBezTo>
                  <a:pt x="52669" y="44163"/>
                  <a:pt x="52339" y="45535"/>
                  <a:pt x="52246" y="46896"/>
                </a:cubicBezTo>
                <a:cubicBezTo>
                  <a:pt x="52255" y="47304"/>
                  <a:pt x="52260" y="47717"/>
                  <a:pt x="52139" y="48109"/>
                </a:cubicBezTo>
                <a:cubicBezTo>
                  <a:pt x="52117" y="47791"/>
                  <a:pt x="52104" y="47469"/>
                  <a:pt x="52089" y="47146"/>
                </a:cubicBezTo>
                <a:cubicBezTo>
                  <a:pt x="52071" y="47043"/>
                  <a:pt x="52034" y="46834"/>
                  <a:pt x="52017" y="46731"/>
                </a:cubicBezTo>
                <a:cubicBezTo>
                  <a:pt x="51695" y="45377"/>
                  <a:pt x="51652" y="43988"/>
                  <a:pt x="51617" y="42603"/>
                </a:cubicBezTo>
                <a:cubicBezTo>
                  <a:pt x="51411" y="41134"/>
                  <a:pt x="51520" y="39646"/>
                  <a:pt x="51564" y="38171"/>
                </a:cubicBezTo>
                <a:close/>
                <a:moveTo>
                  <a:pt x="43880" y="40183"/>
                </a:moveTo>
                <a:lnTo>
                  <a:pt x="43880" y="40183"/>
                </a:lnTo>
                <a:cubicBezTo>
                  <a:pt x="43753" y="40420"/>
                  <a:pt x="43571" y="40617"/>
                  <a:pt x="43417" y="40826"/>
                </a:cubicBezTo>
                <a:cubicBezTo>
                  <a:pt x="42781" y="41603"/>
                  <a:pt x="42560" y="42615"/>
                  <a:pt x="41905" y="43373"/>
                </a:cubicBezTo>
                <a:cubicBezTo>
                  <a:pt x="40824" y="44620"/>
                  <a:pt x="40220" y="46252"/>
                  <a:pt x="38897" y="47288"/>
                </a:cubicBezTo>
                <a:cubicBezTo>
                  <a:pt x="37873" y="48238"/>
                  <a:pt x="36753" y="49077"/>
                  <a:pt x="35691" y="49980"/>
                </a:cubicBezTo>
                <a:cubicBezTo>
                  <a:pt x="36151" y="49083"/>
                  <a:pt x="36484" y="48113"/>
                  <a:pt x="37127" y="47314"/>
                </a:cubicBezTo>
                <a:cubicBezTo>
                  <a:pt x="37976" y="46205"/>
                  <a:pt x="38517" y="44884"/>
                  <a:pt x="39460" y="43842"/>
                </a:cubicBezTo>
                <a:cubicBezTo>
                  <a:pt x="39828" y="43416"/>
                  <a:pt x="40194" y="42986"/>
                  <a:pt x="40581" y="42575"/>
                </a:cubicBezTo>
                <a:cubicBezTo>
                  <a:pt x="41158" y="42206"/>
                  <a:pt x="41705" y="41794"/>
                  <a:pt x="42219" y="41342"/>
                </a:cubicBezTo>
                <a:cubicBezTo>
                  <a:pt x="42578" y="41075"/>
                  <a:pt x="42948" y="40814"/>
                  <a:pt x="43329" y="40567"/>
                </a:cubicBezTo>
                <a:cubicBezTo>
                  <a:pt x="43459" y="40380"/>
                  <a:pt x="43662" y="40263"/>
                  <a:pt x="43880" y="40183"/>
                </a:cubicBezTo>
                <a:close/>
                <a:moveTo>
                  <a:pt x="34271" y="44960"/>
                </a:moveTo>
                <a:lnTo>
                  <a:pt x="34271" y="44960"/>
                </a:lnTo>
                <a:cubicBezTo>
                  <a:pt x="34379" y="45014"/>
                  <a:pt x="34592" y="45124"/>
                  <a:pt x="34700" y="45178"/>
                </a:cubicBezTo>
                <a:cubicBezTo>
                  <a:pt x="33209" y="45889"/>
                  <a:pt x="31668" y="46479"/>
                  <a:pt x="30156" y="47132"/>
                </a:cubicBezTo>
                <a:cubicBezTo>
                  <a:pt x="30049" y="47098"/>
                  <a:pt x="29835" y="47033"/>
                  <a:pt x="29728" y="47001"/>
                </a:cubicBezTo>
                <a:cubicBezTo>
                  <a:pt x="28579" y="47377"/>
                  <a:pt x="27452" y="47818"/>
                  <a:pt x="26389" y="48397"/>
                </a:cubicBezTo>
                <a:cubicBezTo>
                  <a:pt x="25375" y="48858"/>
                  <a:pt x="24435" y="49517"/>
                  <a:pt x="23331" y="49745"/>
                </a:cubicBezTo>
                <a:cubicBezTo>
                  <a:pt x="22583" y="49933"/>
                  <a:pt x="21870" y="50258"/>
                  <a:pt x="21099" y="50337"/>
                </a:cubicBezTo>
                <a:cubicBezTo>
                  <a:pt x="20541" y="50411"/>
                  <a:pt x="19967" y="50526"/>
                  <a:pt x="19529" y="50896"/>
                </a:cubicBezTo>
                <a:cubicBezTo>
                  <a:pt x="20628" y="49108"/>
                  <a:pt x="22141" y="47559"/>
                  <a:pt x="23934" y="46452"/>
                </a:cubicBezTo>
                <a:cubicBezTo>
                  <a:pt x="24874" y="46098"/>
                  <a:pt x="25855" y="45696"/>
                  <a:pt x="26875" y="45696"/>
                </a:cubicBezTo>
                <a:cubicBezTo>
                  <a:pt x="26958" y="45696"/>
                  <a:pt x="27041" y="45699"/>
                  <a:pt x="27125" y="45704"/>
                </a:cubicBezTo>
                <a:cubicBezTo>
                  <a:pt x="27739" y="45691"/>
                  <a:pt x="28346" y="45569"/>
                  <a:pt x="28944" y="45408"/>
                </a:cubicBezTo>
                <a:cubicBezTo>
                  <a:pt x="29223" y="45398"/>
                  <a:pt x="29507" y="45387"/>
                  <a:pt x="29794" y="45382"/>
                </a:cubicBezTo>
                <a:cubicBezTo>
                  <a:pt x="30573" y="45460"/>
                  <a:pt x="31358" y="45530"/>
                  <a:pt x="32140" y="45530"/>
                </a:cubicBezTo>
                <a:cubicBezTo>
                  <a:pt x="32905" y="45530"/>
                  <a:pt x="33667" y="45463"/>
                  <a:pt x="34420" y="45270"/>
                </a:cubicBezTo>
                <a:lnTo>
                  <a:pt x="34271" y="44960"/>
                </a:lnTo>
                <a:close/>
                <a:moveTo>
                  <a:pt x="53623" y="44259"/>
                </a:moveTo>
                <a:lnTo>
                  <a:pt x="53623" y="44259"/>
                </a:lnTo>
                <a:cubicBezTo>
                  <a:pt x="53883" y="44584"/>
                  <a:pt x="54162" y="44896"/>
                  <a:pt x="54459" y="45192"/>
                </a:cubicBezTo>
                <a:cubicBezTo>
                  <a:pt x="54588" y="45327"/>
                  <a:pt x="54721" y="45462"/>
                  <a:pt x="54861" y="45591"/>
                </a:cubicBezTo>
                <a:cubicBezTo>
                  <a:pt x="55428" y="46132"/>
                  <a:pt x="55551" y="46942"/>
                  <a:pt x="55852" y="47632"/>
                </a:cubicBezTo>
                <a:cubicBezTo>
                  <a:pt x="56546" y="49398"/>
                  <a:pt x="57153" y="51201"/>
                  <a:pt x="57865" y="52955"/>
                </a:cubicBezTo>
                <a:cubicBezTo>
                  <a:pt x="57589" y="52877"/>
                  <a:pt x="57507" y="52581"/>
                  <a:pt x="57460" y="52336"/>
                </a:cubicBezTo>
                <a:cubicBezTo>
                  <a:pt x="57003" y="51602"/>
                  <a:pt x="56290" y="51078"/>
                  <a:pt x="55833" y="50344"/>
                </a:cubicBezTo>
                <a:cubicBezTo>
                  <a:pt x="55090" y="49152"/>
                  <a:pt x="54608" y="47819"/>
                  <a:pt x="54277" y="46458"/>
                </a:cubicBezTo>
                <a:cubicBezTo>
                  <a:pt x="53893" y="45788"/>
                  <a:pt x="53734" y="45016"/>
                  <a:pt x="53623" y="44259"/>
                </a:cubicBezTo>
                <a:close/>
                <a:moveTo>
                  <a:pt x="39524" y="43091"/>
                </a:moveTo>
                <a:lnTo>
                  <a:pt x="39524" y="43091"/>
                </a:lnTo>
                <a:cubicBezTo>
                  <a:pt x="38210" y="44531"/>
                  <a:pt x="37411" y="46333"/>
                  <a:pt x="36201" y="47849"/>
                </a:cubicBezTo>
                <a:cubicBezTo>
                  <a:pt x="36030" y="48325"/>
                  <a:pt x="35837" y="48793"/>
                  <a:pt x="35565" y="49216"/>
                </a:cubicBezTo>
                <a:cubicBezTo>
                  <a:pt x="35316" y="49779"/>
                  <a:pt x="35116" y="50389"/>
                  <a:pt x="34623" y="50787"/>
                </a:cubicBezTo>
                <a:cubicBezTo>
                  <a:pt x="33424" y="51711"/>
                  <a:pt x="32243" y="52654"/>
                  <a:pt x="30976" y="53481"/>
                </a:cubicBezTo>
                <a:cubicBezTo>
                  <a:pt x="30880" y="53680"/>
                  <a:pt x="30737" y="53853"/>
                  <a:pt x="30512" y="53853"/>
                </a:cubicBezTo>
                <a:cubicBezTo>
                  <a:pt x="30502" y="53853"/>
                  <a:pt x="30492" y="53852"/>
                  <a:pt x="30481" y="53852"/>
                </a:cubicBezTo>
                <a:cubicBezTo>
                  <a:pt x="31756" y="52602"/>
                  <a:pt x="31311" y="50649"/>
                  <a:pt x="32201" y="49198"/>
                </a:cubicBezTo>
                <a:cubicBezTo>
                  <a:pt x="32481" y="48815"/>
                  <a:pt x="32750" y="48422"/>
                  <a:pt x="33074" y="48064"/>
                </a:cubicBezTo>
                <a:cubicBezTo>
                  <a:pt x="33269" y="47870"/>
                  <a:pt x="33467" y="47671"/>
                  <a:pt x="33671" y="47469"/>
                </a:cubicBezTo>
                <a:cubicBezTo>
                  <a:pt x="34478" y="46724"/>
                  <a:pt x="35347" y="46047"/>
                  <a:pt x="36124" y="45264"/>
                </a:cubicBezTo>
                <a:cubicBezTo>
                  <a:pt x="37068" y="44268"/>
                  <a:pt x="38419" y="43862"/>
                  <a:pt x="39524" y="43091"/>
                </a:cubicBezTo>
                <a:close/>
                <a:moveTo>
                  <a:pt x="29029" y="47640"/>
                </a:moveTo>
                <a:lnTo>
                  <a:pt x="29029" y="47640"/>
                </a:lnTo>
                <a:cubicBezTo>
                  <a:pt x="29018" y="47708"/>
                  <a:pt x="28997" y="47844"/>
                  <a:pt x="28985" y="47913"/>
                </a:cubicBezTo>
                <a:cubicBezTo>
                  <a:pt x="28425" y="47994"/>
                  <a:pt x="28014" y="48408"/>
                  <a:pt x="27570" y="48714"/>
                </a:cubicBezTo>
                <a:cubicBezTo>
                  <a:pt x="26609" y="49408"/>
                  <a:pt x="25729" y="50206"/>
                  <a:pt x="24849" y="50998"/>
                </a:cubicBezTo>
                <a:cubicBezTo>
                  <a:pt x="23093" y="53266"/>
                  <a:pt x="20071" y="53890"/>
                  <a:pt x="18092" y="55892"/>
                </a:cubicBezTo>
                <a:cubicBezTo>
                  <a:pt x="18061" y="55843"/>
                  <a:pt x="17999" y="55747"/>
                  <a:pt x="17968" y="55699"/>
                </a:cubicBezTo>
                <a:lnTo>
                  <a:pt x="17969" y="55697"/>
                </a:lnTo>
                <a:cubicBezTo>
                  <a:pt x="18007" y="54520"/>
                  <a:pt x="18420" y="53411"/>
                  <a:pt x="18822" y="52318"/>
                </a:cubicBezTo>
                <a:cubicBezTo>
                  <a:pt x="18933" y="52048"/>
                  <a:pt x="19176" y="51867"/>
                  <a:pt x="19363" y="51642"/>
                </a:cubicBezTo>
                <a:cubicBezTo>
                  <a:pt x="19765" y="51128"/>
                  <a:pt x="20377" y="50840"/>
                  <a:pt x="21023" y="50777"/>
                </a:cubicBezTo>
                <a:cubicBezTo>
                  <a:pt x="21984" y="50690"/>
                  <a:pt x="22881" y="50317"/>
                  <a:pt x="23812" y="50083"/>
                </a:cubicBezTo>
                <a:cubicBezTo>
                  <a:pt x="24809" y="49842"/>
                  <a:pt x="25667" y="49250"/>
                  <a:pt x="26593" y="48826"/>
                </a:cubicBezTo>
                <a:cubicBezTo>
                  <a:pt x="27411" y="48447"/>
                  <a:pt x="28197" y="47991"/>
                  <a:pt x="29029" y="47640"/>
                </a:cubicBezTo>
                <a:close/>
                <a:moveTo>
                  <a:pt x="22814" y="53288"/>
                </a:moveTo>
                <a:cubicBezTo>
                  <a:pt x="22251" y="53906"/>
                  <a:pt x="21690" y="54520"/>
                  <a:pt x="21105" y="55113"/>
                </a:cubicBezTo>
                <a:cubicBezTo>
                  <a:pt x="21032" y="55190"/>
                  <a:pt x="20883" y="55345"/>
                  <a:pt x="20809" y="55419"/>
                </a:cubicBezTo>
                <a:cubicBezTo>
                  <a:pt x="20735" y="55494"/>
                  <a:pt x="20586" y="55642"/>
                  <a:pt x="20509" y="55717"/>
                </a:cubicBezTo>
                <a:cubicBezTo>
                  <a:pt x="20433" y="55791"/>
                  <a:pt x="20281" y="55943"/>
                  <a:pt x="20204" y="56017"/>
                </a:cubicBezTo>
                <a:cubicBezTo>
                  <a:pt x="19682" y="56564"/>
                  <a:pt x="19176" y="57125"/>
                  <a:pt x="18668" y="57678"/>
                </a:cubicBezTo>
                <a:cubicBezTo>
                  <a:pt x="18520" y="57801"/>
                  <a:pt x="18402" y="57911"/>
                  <a:pt x="18264" y="58026"/>
                </a:cubicBezTo>
                <a:cubicBezTo>
                  <a:pt x="18109" y="57561"/>
                  <a:pt x="18016" y="57082"/>
                  <a:pt x="17963" y="56595"/>
                </a:cubicBezTo>
                <a:cubicBezTo>
                  <a:pt x="19308" y="55122"/>
                  <a:pt x="21199" y="54397"/>
                  <a:pt x="22814" y="53288"/>
                </a:cubicBezTo>
                <a:close/>
                <a:moveTo>
                  <a:pt x="53014" y="43559"/>
                </a:moveTo>
                <a:cubicBezTo>
                  <a:pt x="53111" y="44197"/>
                  <a:pt x="53169" y="44844"/>
                  <a:pt x="53377" y="45460"/>
                </a:cubicBezTo>
                <a:cubicBezTo>
                  <a:pt x="53580" y="46408"/>
                  <a:pt x="54107" y="47322"/>
                  <a:pt x="53936" y="48315"/>
                </a:cubicBezTo>
                <a:cubicBezTo>
                  <a:pt x="53738" y="49834"/>
                  <a:pt x="53525" y="51349"/>
                  <a:pt x="53182" y="52841"/>
                </a:cubicBezTo>
                <a:cubicBezTo>
                  <a:pt x="52761" y="53938"/>
                  <a:pt x="52999" y="55150"/>
                  <a:pt x="52653" y="56257"/>
                </a:cubicBezTo>
                <a:cubicBezTo>
                  <a:pt x="52480" y="56854"/>
                  <a:pt x="52605" y="57493"/>
                  <a:pt x="52379" y="58077"/>
                </a:cubicBezTo>
                <a:cubicBezTo>
                  <a:pt x="52429" y="55954"/>
                  <a:pt x="52149" y="53839"/>
                  <a:pt x="52155" y="51713"/>
                </a:cubicBezTo>
                <a:cubicBezTo>
                  <a:pt x="52198" y="51112"/>
                  <a:pt x="52044" y="50462"/>
                  <a:pt x="52324" y="49899"/>
                </a:cubicBezTo>
                <a:cubicBezTo>
                  <a:pt x="52483" y="49501"/>
                  <a:pt x="52438" y="49056"/>
                  <a:pt x="52450" y="48632"/>
                </a:cubicBezTo>
                <a:cubicBezTo>
                  <a:pt x="52680" y="48025"/>
                  <a:pt x="52715" y="47376"/>
                  <a:pt x="52705" y="46733"/>
                </a:cubicBezTo>
                <a:cubicBezTo>
                  <a:pt x="52790" y="45809"/>
                  <a:pt x="52990" y="44886"/>
                  <a:pt x="52911" y="43954"/>
                </a:cubicBezTo>
                <a:cubicBezTo>
                  <a:pt x="52938" y="43855"/>
                  <a:pt x="52989" y="43658"/>
                  <a:pt x="53014" y="43559"/>
                </a:cubicBezTo>
                <a:close/>
                <a:moveTo>
                  <a:pt x="35971" y="44909"/>
                </a:moveTo>
                <a:lnTo>
                  <a:pt x="35971" y="44909"/>
                </a:lnTo>
                <a:cubicBezTo>
                  <a:pt x="35771" y="45298"/>
                  <a:pt x="35312" y="45401"/>
                  <a:pt x="35021" y="45694"/>
                </a:cubicBezTo>
                <a:cubicBezTo>
                  <a:pt x="34436" y="46214"/>
                  <a:pt x="33834" y="46712"/>
                  <a:pt x="33258" y="47237"/>
                </a:cubicBezTo>
                <a:cubicBezTo>
                  <a:pt x="33183" y="47313"/>
                  <a:pt x="33030" y="47466"/>
                  <a:pt x="32955" y="47542"/>
                </a:cubicBezTo>
                <a:cubicBezTo>
                  <a:pt x="31829" y="48672"/>
                  <a:pt x="31146" y="50194"/>
                  <a:pt x="31023" y="51781"/>
                </a:cubicBezTo>
                <a:cubicBezTo>
                  <a:pt x="31010" y="52419"/>
                  <a:pt x="30602" y="52925"/>
                  <a:pt x="30287" y="53441"/>
                </a:cubicBezTo>
                <a:cubicBezTo>
                  <a:pt x="29783" y="53738"/>
                  <a:pt x="29469" y="54245"/>
                  <a:pt x="29041" y="54624"/>
                </a:cubicBezTo>
                <a:cubicBezTo>
                  <a:pt x="27186" y="55710"/>
                  <a:pt x="25320" y="56780"/>
                  <a:pt x="23496" y="57919"/>
                </a:cubicBezTo>
                <a:cubicBezTo>
                  <a:pt x="23452" y="57998"/>
                  <a:pt x="23368" y="58155"/>
                  <a:pt x="23327" y="58232"/>
                </a:cubicBezTo>
                <a:lnTo>
                  <a:pt x="23105" y="58067"/>
                </a:lnTo>
                <a:cubicBezTo>
                  <a:pt x="22844" y="58518"/>
                  <a:pt x="22311" y="58657"/>
                  <a:pt x="21870" y="58852"/>
                </a:cubicBezTo>
                <a:cubicBezTo>
                  <a:pt x="22266" y="58315"/>
                  <a:pt x="22951" y="58157"/>
                  <a:pt x="23481" y="57786"/>
                </a:cubicBezTo>
                <a:cubicBezTo>
                  <a:pt x="24175" y="57406"/>
                  <a:pt x="24521" y="56661"/>
                  <a:pt x="25049" y="56103"/>
                </a:cubicBezTo>
                <a:cubicBezTo>
                  <a:pt x="25454" y="55397"/>
                  <a:pt x="25970" y="54758"/>
                  <a:pt x="26335" y="54026"/>
                </a:cubicBezTo>
                <a:cubicBezTo>
                  <a:pt x="26772" y="53088"/>
                  <a:pt x="27259" y="52169"/>
                  <a:pt x="27837" y="51306"/>
                </a:cubicBezTo>
                <a:cubicBezTo>
                  <a:pt x="27950" y="51137"/>
                  <a:pt x="28068" y="50968"/>
                  <a:pt x="28194" y="50797"/>
                </a:cubicBezTo>
                <a:cubicBezTo>
                  <a:pt x="29241" y="49323"/>
                  <a:pt x="30274" y="47573"/>
                  <a:pt x="32059" y="46925"/>
                </a:cubicBezTo>
                <a:cubicBezTo>
                  <a:pt x="32655" y="46446"/>
                  <a:pt x="33441" y="46328"/>
                  <a:pt x="34105" y="45962"/>
                </a:cubicBezTo>
                <a:cubicBezTo>
                  <a:pt x="34773" y="45692"/>
                  <a:pt x="35258" y="45092"/>
                  <a:pt x="35971" y="44909"/>
                </a:cubicBezTo>
                <a:close/>
                <a:moveTo>
                  <a:pt x="30229" y="47613"/>
                </a:moveTo>
                <a:cubicBezTo>
                  <a:pt x="29041" y="48625"/>
                  <a:pt x="28259" y="49995"/>
                  <a:pt x="27351" y="51243"/>
                </a:cubicBezTo>
                <a:cubicBezTo>
                  <a:pt x="26604" y="52373"/>
                  <a:pt x="26124" y="53647"/>
                  <a:pt x="25393" y="54783"/>
                </a:cubicBezTo>
                <a:cubicBezTo>
                  <a:pt x="25048" y="55335"/>
                  <a:pt x="24699" y="55886"/>
                  <a:pt x="24265" y="56370"/>
                </a:cubicBezTo>
                <a:cubicBezTo>
                  <a:pt x="24090" y="56604"/>
                  <a:pt x="23915" y="56832"/>
                  <a:pt x="23744" y="57056"/>
                </a:cubicBezTo>
                <a:cubicBezTo>
                  <a:pt x="22842" y="57750"/>
                  <a:pt x="21838" y="58300"/>
                  <a:pt x="20972" y="59033"/>
                </a:cubicBezTo>
                <a:cubicBezTo>
                  <a:pt x="20696" y="59273"/>
                  <a:pt x="20384" y="59462"/>
                  <a:pt x="20071" y="59634"/>
                </a:cubicBezTo>
                <a:cubicBezTo>
                  <a:pt x="19862" y="59624"/>
                  <a:pt x="19665" y="59608"/>
                  <a:pt x="19467" y="59598"/>
                </a:cubicBezTo>
                <a:cubicBezTo>
                  <a:pt x="19108" y="59351"/>
                  <a:pt x="18786" y="59041"/>
                  <a:pt x="18620" y="58629"/>
                </a:cubicBezTo>
                <a:cubicBezTo>
                  <a:pt x="18448" y="58360"/>
                  <a:pt x="18832" y="58218"/>
                  <a:pt x="18964" y="58018"/>
                </a:cubicBezTo>
                <a:cubicBezTo>
                  <a:pt x="19539" y="57449"/>
                  <a:pt x="20046" y="56815"/>
                  <a:pt x="20629" y="56251"/>
                </a:cubicBezTo>
                <a:cubicBezTo>
                  <a:pt x="20823" y="56051"/>
                  <a:pt x="21020" y="55852"/>
                  <a:pt x="21224" y="55653"/>
                </a:cubicBezTo>
                <a:cubicBezTo>
                  <a:pt x="21297" y="55575"/>
                  <a:pt x="21445" y="55421"/>
                  <a:pt x="21518" y="55345"/>
                </a:cubicBezTo>
                <a:cubicBezTo>
                  <a:pt x="21594" y="55272"/>
                  <a:pt x="21749" y="55124"/>
                  <a:pt x="21825" y="55050"/>
                </a:cubicBezTo>
                <a:cubicBezTo>
                  <a:pt x="22237" y="54593"/>
                  <a:pt x="22639" y="54123"/>
                  <a:pt x="23077" y="53686"/>
                </a:cubicBezTo>
                <a:cubicBezTo>
                  <a:pt x="23390" y="53329"/>
                  <a:pt x="23698" y="52964"/>
                  <a:pt x="24022" y="52610"/>
                </a:cubicBezTo>
                <a:cubicBezTo>
                  <a:pt x="24098" y="52533"/>
                  <a:pt x="24249" y="52377"/>
                  <a:pt x="24325" y="52299"/>
                </a:cubicBezTo>
                <a:cubicBezTo>
                  <a:pt x="25467" y="50912"/>
                  <a:pt x="26886" y="49788"/>
                  <a:pt x="28333" y="48734"/>
                </a:cubicBezTo>
                <a:cubicBezTo>
                  <a:pt x="28940" y="48324"/>
                  <a:pt x="29518" y="47841"/>
                  <a:pt x="30229" y="47613"/>
                </a:cubicBezTo>
                <a:close/>
                <a:moveTo>
                  <a:pt x="55233" y="50232"/>
                </a:moveTo>
                <a:cubicBezTo>
                  <a:pt x="55577" y="50450"/>
                  <a:pt x="55600" y="50960"/>
                  <a:pt x="55930" y="51218"/>
                </a:cubicBezTo>
                <a:cubicBezTo>
                  <a:pt x="56607" y="51866"/>
                  <a:pt x="57164" y="52623"/>
                  <a:pt x="57665" y="53413"/>
                </a:cubicBezTo>
                <a:cubicBezTo>
                  <a:pt x="57922" y="53886"/>
                  <a:pt x="58031" y="54427"/>
                  <a:pt x="58286" y="54903"/>
                </a:cubicBezTo>
                <a:cubicBezTo>
                  <a:pt x="58812" y="55363"/>
                  <a:pt x="58894" y="56091"/>
                  <a:pt x="59189" y="56688"/>
                </a:cubicBezTo>
                <a:cubicBezTo>
                  <a:pt x="59782" y="57984"/>
                  <a:pt x="60476" y="59231"/>
                  <a:pt x="61044" y="60538"/>
                </a:cubicBezTo>
                <a:cubicBezTo>
                  <a:pt x="61456" y="61591"/>
                  <a:pt x="61988" y="62595"/>
                  <a:pt x="62459" y="63619"/>
                </a:cubicBezTo>
                <a:cubicBezTo>
                  <a:pt x="62301" y="63562"/>
                  <a:pt x="62172" y="63444"/>
                  <a:pt x="62101" y="63292"/>
                </a:cubicBezTo>
                <a:cubicBezTo>
                  <a:pt x="61650" y="62308"/>
                  <a:pt x="60951" y="61465"/>
                  <a:pt x="60301" y="60609"/>
                </a:cubicBezTo>
                <a:cubicBezTo>
                  <a:pt x="60092" y="60372"/>
                  <a:pt x="59893" y="60129"/>
                  <a:pt x="59697" y="59885"/>
                </a:cubicBezTo>
                <a:cubicBezTo>
                  <a:pt x="59554" y="59707"/>
                  <a:pt x="59414" y="59526"/>
                  <a:pt x="59277" y="59345"/>
                </a:cubicBezTo>
                <a:cubicBezTo>
                  <a:pt x="59095" y="59134"/>
                  <a:pt x="58918" y="58922"/>
                  <a:pt x="58750" y="58703"/>
                </a:cubicBezTo>
                <a:cubicBezTo>
                  <a:pt x="58506" y="58427"/>
                  <a:pt x="58269" y="58150"/>
                  <a:pt x="58035" y="57871"/>
                </a:cubicBezTo>
                <a:cubicBezTo>
                  <a:pt x="57365" y="57129"/>
                  <a:pt x="56678" y="56394"/>
                  <a:pt x="56166" y="55533"/>
                </a:cubicBezTo>
                <a:cubicBezTo>
                  <a:pt x="55812" y="54780"/>
                  <a:pt x="55578" y="53954"/>
                  <a:pt x="55639" y="53110"/>
                </a:cubicBezTo>
                <a:cubicBezTo>
                  <a:pt x="55558" y="52146"/>
                  <a:pt x="55508" y="51168"/>
                  <a:pt x="55233" y="50232"/>
                </a:cubicBezTo>
                <a:close/>
                <a:moveTo>
                  <a:pt x="54342" y="48787"/>
                </a:moveTo>
                <a:cubicBezTo>
                  <a:pt x="54508" y="49223"/>
                  <a:pt x="54629" y="49676"/>
                  <a:pt x="54736" y="50132"/>
                </a:cubicBezTo>
                <a:cubicBezTo>
                  <a:pt x="54948" y="51092"/>
                  <a:pt x="55089" y="52069"/>
                  <a:pt x="55159" y="53052"/>
                </a:cubicBezTo>
                <a:cubicBezTo>
                  <a:pt x="55371" y="55131"/>
                  <a:pt x="54712" y="57162"/>
                  <a:pt x="54101" y="59118"/>
                </a:cubicBezTo>
                <a:cubicBezTo>
                  <a:pt x="53795" y="60967"/>
                  <a:pt x="53307" y="62789"/>
                  <a:pt x="52625" y="64534"/>
                </a:cubicBezTo>
                <a:cubicBezTo>
                  <a:pt x="52658" y="63196"/>
                  <a:pt x="52543" y="61859"/>
                  <a:pt x="52520" y="60520"/>
                </a:cubicBezTo>
                <a:cubicBezTo>
                  <a:pt x="52522" y="59947"/>
                  <a:pt x="52360" y="59352"/>
                  <a:pt x="52607" y="58802"/>
                </a:cubicBezTo>
                <a:cubicBezTo>
                  <a:pt x="53022" y="57733"/>
                  <a:pt x="52972" y="56556"/>
                  <a:pt x="53301" y="55461"/>
                </a:cubicBezTo>
                <a:cubicBezTo>
                  <a:pt x="53290" y="55163"/>
                  <a:pt x="53325" y="54868"/>
                  <a:pt x="53365" y="54570"/>
                </a:cubicBezTo>
                <a:cubicBezTo>
                  <a:pt x="53432" y="53785"/>
                  <a:pt x="53501" y="52990"/>
                  <a:pt x="53793" y="52252"/>
                </a:cubicBezTo>
                <a:cubicBezTo>
                  <a:pt x="54070" y="51116"/>
                  <a:pt x="54151" y="49941"/>
                  <a:pt x="54342" y="48787"/>
                </a:cubicBezTo>
                <a:close/>
                <a:moveTo>
                  <a:pt x="27520" y="66422"/>
                </a:moveTo>
                <a:cubicBezTo>
                  <a:pt x="27899" y="66422"/>
                  <a:pt x="28276" y="66513"/>
                  <a:pt x="28624" y="66722"/>
                </a:cubicBezTo>
                <a:cubicBezTo>
                  <a:pt x="28721" y="67016"/>
                  <a:pt x="28890" y="67293"/>
                  <a:pt x="28923" y="67604"/>
                </a:cubicBezTo>
                <a:cubicBezTo>
                  <a:pt x="28651" y="68495"/>
                  <a:pt x="28114" y="69382"/>
                  <a:pt x="27245" y="69794"/>
                </a:cubicBezTo>
                <a:cubicBezTo>
                  <a:pt x="27151" y="69860"/>
                  <a:pt x="27054" y="69885"/>
                  <a:pt x="26955" y="69885"/>
                </a:cubicBezTo>
                <a:cubicBezTo>
                  <a:pt x="26714" y="69885"/>
                  <a:pt x="26464" y="69737"/>
                  <a:pt x="26239" y="69677"/>
                </a:cubicBezTo>
                <a:cubicBezTo>
                  <a:pt x="25854" y="69216"/>
                  <a:pt x="25443" y="68763"/>
                  <a:pt x="25241" y="68187"/>
                </a:cubicBezTo>
                <a:cubicBezTo>
                  <a:pt x="25350" y="67860"/>
                  <a:pt x="25467" y="67531"/>
                  <a:pt x="25590" y="67201"/>
                </a:cubicBezTo>
                <a:cubicBezTo>
                  <a:pt x="26120" y="66733"/>
                  <a:pt x="26823" y="66422"/>
                  <a:pt x="27520" y="66422"/>
                </a:cubicBezTo>
                <a:close/>
                <a:moveTo>
                  <a:pt x="55720" y="55545"/>
                </a:moveTo>
                <a:cubicBezTo>
                  <a:pt x="55945" y="55994"/>
                  <a:pt x="56199" y="56432"/>
                  <a:pt x="56513" y="56825"/>
                </a:cubicBezTo>
                <a:cubicBezTo>
                  <a:pt x="56694" y="57039"/>
                  <a:pt x="56879" y="57253"/>
                  <a:pt x="57064" y="57467"/>
                </a:cubicBezTo>
                <a:cubicBezTo>
                  <a:pt x="57610" y="58078"/>
                  <a:pt x="58162" y="58689"/>
                  <a:pt x="58681" y="59326"/>
                </a:cubicBezTo>
                <a:cubicBezTo>
                  <a:pt x="59184" y="59973"/>
                  <a:pt x="59694" y="60610"/>
                  <a:pt x="60228" y="61229"/>
                </a:cubicBezTo>
                <a:cubicBezTo>
                  <a:pt x="61063" y="62409"/>
                  <a:pt x="61884" y="63596"/>
                  <a:pt x="62748" y="64751"/>
                </a:cubicBezTo>
                <a:cubicBezTo>
                  <a:pt x="63215" y="65952"/>
                  <a:pt x="63383" y="67254"/>
                  <a:pt x="63514" y="68531"/>
                </a:cubicBezTo>
                <a:cubicBezTo>
                  <a:pt x="63642" y="69223"/>
                  <a:pt x="63447" y="70006"/>
                  <a:pt x="63798" y="70628"/>
                </a:cubicBezTo>
                <a:cubicBezTo>
                  <a:pt x="63521" y="70446"/>
                  <a:pt x="63526" y="70075"/>
                  <a:pt x="63407" y="69794"/>
                </a:cubicBezTo>
                <a:cubicBezTo>
                  <a:pt x="63157" y="69012"/>
                  <a:pt x="62509" y="68457"/>
                  <a:pt x="62125" y="67746"/>
                </a:cubicBezTo>
                <a:cubicBezTo>
                  <a:pt x="61737" y="67037"/>
                  <a:pt x="61286" y="66355"/>
                  <a:pt x="60710" y="65787"/>
                </a:cubicBezTo>
                <a:cubicBezTo>
                  <a:pt x="60471" y="65555"/>
                  <a:pt x="60237" y="65320"/>
                  <a:pt x="60009" y="65079"/>
                </a:cubicBezTo>
                <a:cubicBezTo>
                  <a:pt x="59739" y="64825"/>
                  <a:pt x="59473" y="64566"/>
                  <a:pt x="59209" y="64308"/>
                </a:cubicBezTo>
                <a:cubicBezTo>
                  <a:pt x="58873" y="63973"/>
                  <a:pt x="58532" y="63641"/>
                  <a:pt x="58195" y="63306"/>
                </a:cubicBezTo>
                <a:cubicBezTo>
                  <a:pt x="57324" y="62347"/>
                  <a:pt x="56506" y="61264"/>
                  <a:pt x="56248" y="59966"/>
                </a:cubicBezTo>
                <a:cubicBezTo>
                  <a:pt x="55715" y="58551"/>
                  <a:pt x="55664" y="57038"/>
                  <a:pt x="55720" y="55545"/>
                </a:cubicBezTo>
                <a:close/>
                <a:moveTo>
                  <a:pt x="41620" y="62588"/>
                </a:moveTo>
                <a:cubicBezTo>
                  <a:pt x="41779" y="63643"/>
                  <a:pt x="41722" y="64714"/>
                  <a:pt x="41862" y="65773"/>
                </a:cubicBezTo>
                <a:cubicBezTo>
                  <a:pt x="41941" y="66355"/>
                  <a:pt x="42040" y="66939"/>
                  <a:pt x="41998" y="67530"/>
                </a:cubicBezTo>
                <a:cubicBezTo>
                  <a:pt x="42147" y="68364"/>
                  <a:pt x="41861" y="69195"/>
                  <a:pt x="41751" y="70014"/>
                </a:cubicBezTo>
                <a:cubicBezTo>
                  <a:pt x="41616" y="70744"/>
                  <a:pt x="41928" y="71498"/>
                  <a:pt x="41721" y="72202"/>
                </a:cubicBezTo>
                <a:cubicBezTo>
                  <a:pt x="41611" y="71752"/>
                  <a:pt x="41533" y="71287"/>
                  <a:pt x="41605" y="70822"/>
                </a:cubicBezTo>
                <a:cubicBezTo>
                  <a:pt x="41609" y="69020"/>
                  <a:pt x="41520" y="67218"/>
                  <a:pt x="41446" y="65418"/>
                </a:cubicBezTo>
                <a:cubicBezTo>
                  <a:pt x="41402" y="64475"/>
                  <a:pt x="41216" y="63483"/>
                  <a:pt x="41620" y="62588"/>
                </a:cubicBezTo>
                <a:close/>
                <a:moveTo>
                  <a:pt x="55281" y="56931"/>
                </a:moveTo>
                <a:lnTo>
                  <a:pt x="55281" y="56931"/>
                </a:lnTo>
                <a:cubicBezTo>
                  <a:pt x="55237" y="57581"/>
                  <a:pt x="55297" y="58234"/>
                  <a:pt x="55456" y="58866"/>
                </a:cubicBezTo>
                <a:cubicBezTo>
                  <a:pt x="55783" y="60199"/>
                  <a:pt x="56212" y="61500"/>
                  <a:pt x="56596" y="62816"/>
                </a:cubicBezTo>
                <a:cubicBezTo>
                  <a:pt x="56579" y="62915"/>
                  <a:pt x="56544" y="63114"/>
                  <a:pt x="56525" y="63213"/>
                </a:cubicBezTo>
                <a:cubicBezTo>
                  <a:pt x="56678" y="64694"/>
                  <a:pt x="56217" y="66162"/>
                  <a:pt x="56068" y="67630"/>
                </a:cubicBezTo>
                <a:cubicBezTo>
                  <a:pt x="55998" y="68804"/>
                  <a:pt x="55314" y="69828"/>
                  <a:pt x="55213" y="70992"/>
                </a:cubicBezTo>
                <a:cubicBezTo>
                  <a:pt x="55154" y="71475"/>
                  <a:pt x="54979" y="71928"/>
                  <a:pt x="54833" y="72384"/>
                </a:cubicBezTo>
                <a:cubicBezTo>
                  <a:pt x="54852" y="72672"/>
                  <a:pt x="54873" y="72957"/>
                  <a:pt x="54904" y="73241"/>
                </a:cubicBezTo>
                <a:lnTo>
                  <a:pt x="54850" y="73222"/>
                </a:lnTo>
                <a:cubicBezTo>
                  <a:pt x="54163" y="71854"/>
                  <a:pt x="53508" y="70458"/>
                  <a:pt x="53181" y="68955"/>
                </a:cubicBezTo>
                <a:cubicBezTo>
                  <a:pt x="53027" y="68163"/>
                  <a:pt x="52728" y="67348"/>
                  <a:pt x="52968" y="66538"/>
                </a:cubicBezTo>
                <a:cubicBezTo>
                  <a:pt x="52860" y="64638"/>
                  <a:pt x="53653" y="62889"/>
                  <a:pt x="54213" y="61120"/>
                </a:cubicBezTo>
                <a:cubicBezTo>
                  <a:pt x="54261" y="60538"/>
                  <a:pt x="54390" y="59973"/>
                  <a:pt x="54571" y="59415"/>
                </a:cubicBezTo>
                <a:cubicBezTo>
                  <a:pt x="54646" y="58551"/>
                  <a:pt x="54904" y="57715"/>
                  <a:pt x="55281" y="56931"/>
                </a:cubicBezTo>
                <a:close/>
                <a:moveTo>
                  <a:pt x="56997" y="62442"/>
                </a:moveTo>
                <a:cubicBezTo>
                  <a:pt x="57342" y="63026"/>
                  <a:pt x="57788" y="63543"/>
                  <a:pt x="58271" y="64020"/>
                </a:cubicBezTo>
                <a:cubicBezTo>
                  <a:pt x="59278" y="64975"/>
                  <a:pt x="60340" y="65893"/>
                  <a:pt x="61177" y="67008"/>
                </a:cubicBezTo>
                <a:cubicBezTo>
                  <a:pt x="61889" y="68359"/>
                  <a:pt x="63039" y="69483"/>
                  <a:pt x="63367" y="71023"/>
                </a:cubicBezTo>
                <a:cubicBezTo>
                  <a:pt x="63361" y="71575"/>
                  <a:pt x="63510" y="72110"/>
                  <a:pt x="63593" y="72650"/>
                </a:cubicBezTo>
                <a:cubicBezTo>
                  <a:pt x="63509" y="73665"/>
                  <a:pt x="63455" y="74708"/>
                  <a:pt x="63069" y="75659"/>
                </a:cubicBezTo>
                <a:cubicBezTo>
                  <a:pt x="62846" y="74561"/>
                  <a:pt x="62048" y="73755"/>
                  <a:pt x="61431" y="72865"/>
                </a:cubicBezTo>
                <a:cubicBezTo>
                  <a:pt x="60629" y="71381"/>
                  <a:pt x="59588" y="70003"/>
                  <a:pt x="59069" y="68376"/>
                </a:cubicBezTo>
                <a:cubicBezTo>
                  <a:pt x="58671" y="67424"/>
                  <a:pt x="58406" y="66424"/>
                  <a:pt x="58026" y="65465"/>
                </a:cubicBezTo>
                <a:cubicBezTo>
                  <a:pt x="57711" y="64580"/>
                  <a:pt x="57325" y="63717"/>
                  <a:pt x="57114" y="62797"/>
                </a:cubicBezTo>
                <a:lnTo>
                  <a:pt x="56849" y="62898"/>
                </a:lnTo>
                <a:cubicBezTo>
                  <a:pt x="56887" y="62783"/>
                  <a:pt x="56961" y="62556"/>
                  <a:pt x="56997" y="62442"/>
                </a:cubicBezTo>
                <a:close/>
                <a:moveTo>
                  <a:pt x="57039" y="64092"/>
                </a:moveTo>
                <a:cubicBezTo>
                  <a:pt x="57477" y="65504"/>
                  <a:pt x="58123" y="66852"/>
                  <a:pt x="58306" y="68335"/>
                </a:cubicBezTo>
                <a:cubicBezTo>
                  <a:pt x="58571" y="70044"/>
                  <a:pt x="58385" y="71797"/>
                  <a:pt x="57874" y="73441"/>
                </a:cubicBezTo>
                <a:cubicBezTo>
                  <a:pt x="57756" y="74380"/>
                  <a:pt x="57428" y="75282"/>
                  <a:pt x="57420" y="76237"/>
                </a:cubicBezTo>
                <a:cubicBezTo>
                  <a:pt x="57224" y="76072"/>
                  <a:pt x="57022" y="75916"/>
                  <a:pt x="56829" y="75754"/>
                </a:cubicBezTo>
                <a:cubicBezTo>
                  <a:pt x="56437" y="75419"/>
                  <a:pt x="56077" y="75046"/>
                  <a:pt x="55756" y="74641"/>
                </a:cubicBezTo>
                <a:cubicBezTo>
                  <a:pt x="55397" y="73640"/>
                  <a:pt x="55123" y="72529"/>
                  <a:pt x="55528" y="71493"/>
                </a:cubicBezTo>
                <a:cubicBezTo>
                  <a:pt x="55849" y="70732"/>
                  <a:pt x="55932" y="69905"/>
                  <a:pt x="56133" y="69108"/>
                </a:cubicBezTo>
                <a:lnTo>
                  <a:pt x="56133" y="69107"/>
                </a:lnTo>
                <a:cubicBezTo>
                  <a:pt x="56746" y="67506"/>
                  <a:pt x="56750" y="65765"/>
                  <a:pt x="57039" y="64092"/>
                </a:cubicBezTo>
                <a:close/>
                <a:moveTo>
                  <a:pt x="59739" y="70898"/>
                </a:moveTo>
                <a:lnTo>
                  <a:pt x="59739" y="70898"/>
                </a:lnTo>
                <a:cubicBezTo>
                  <a:pt x="60426" y="72040"/>
                  <a:pt x="61045" y="73235"/>
                  <a:pt x="61901" y="74272"/>
                </a:cubicBezTo>
                <a:cubicBezTo>
                  <a:pt x="62377" y="74824"/>
                  <a:pt x="62609" y="75540"/>
                  <a:pt x="62681" y="76256"/>
                </a:cubicBezTo>
                <a:cubicBezTo>
                  <a:pt x="62251" y="76824"/>
                  <a:pt x="61645" y="77246"/>
                  <a:pt x="60984" y="77495"/>
                </a:cubicBezTo>
                <a:cubicBezTo>
                  <a:pt x="60897" y="77182"/>
                  <a:pt x="60922" y="76856"/>
                  <a:pt x="60952" y="76532"/>
                </a:cubicBezTo>
                <a:cubicBezTo>
                  <a:pt x="60927" y="76194"/>
                  <a:pt x="60912" y="75855"/>
                  <a:pt x="60904" y="75514"/>
                </a:cubicBezTo>
                <a:cubicBezTo>
                  <a:pt x="60800" y="75018"/>
                  <a:pt x="60699" y="74521"/>
                  <a:pt x="60611" y="74021"/>
                </a:cubicBezTo>
                <a:cubicBezTo>
                  <a:pt x="60533" y="73750"/>
                  <a:pt x="60465" y="73478"/>
                  <a:pt x="60403" y="73205"/>
                </a:cubicBezTo>
                <a:cubicBezTo>
                  <a:pt x="60275" y="72672"/>
                  <a:pt x="60116" y="72146"/>
                  <a:pt x="60021" y="71606"/>
                </a:cubicBezTo>
                <a:lnTo>
                  <a:pt x="59929" y="71559"/>
                </a:lnTo>
                <a:cubicBezTo>
                  <a:pt x="59852" y="71342"/>
                  <a:pt x="59789" y="71121"/>
                  <a:pt x="59739" y="70898"/>
                </a:cubicBezTo>
                <a:close/>
                <a:moveTo>
                  <a:pt x="58911" y="69373"/>
                </a:moveTo>
                <a:lnTo>
                  <a:pt x="58911" y="69373"/>
                </a:lnTo>
                <a:cubicBezTo>
                  <a:pt x="59084" y="70173"/>
                  <a:pt x="59290" y="70963"/>
                  <a:pt x="59531" y="71745"/>
                </a:cubicBezTo>
                <a:cubicBezTo>
                  <a:pt x="59585" y="71964"/>
                  <a:pt x="59639" y="72183"/>
                  <a:pt x="59710" y="72396"/>
                </a:cubicBezTo>
                <a:cubicBezTo>
                  <a:pt x="59986" y="73458"/>
                  <a:pt x="60233" y="74529"/>
                  <a:pt x="60443" y="75606"/>
                </a:cubicBezTo>
                <a:cubicBezTo>
                  <a:pt x="60490" y="76295"/>
                  <a:pt x="60521" y="76988"/>
                  <a:pt x="60434" y="77673"/>
                </a:cubicBezTo>
                <a:cubicBezTo>
                  <a:pt x="59518" y="77456"/>
                  <a:pt x="58667" y="77077"/>
                  <a:pt x="57871" y="76587"/>
                </a:cubicBezTo>
                <a:cubicBezTo>
                  <a:pt x="57817" y="75316"/>
                  <a:pt x="58318" y="74122"/>
                  <a:pt x="58477" y="72877"/>
                </a:cubicBezTo>
                <a:cubicBezTo>
                  <a:pt x="58704" y="72237"/>
                  <a:pt x="58725" y="71553"/>
                  <a:pt x="58874" y="70893"/>
                </a:cubicBezTo>
                <a:cubicBezTo>
                  <a:pt x="58960" y="70383"/>
                  <a:pt x="58735" y="69868"/>
                  <a:pt x="58911" y="69373"/>
                </a:cubicBezTo>
                <a:close/>
                <a:moveTo>
                  <a:pt x="42780" y="69516"/>
                </a:moveTo>
                <a:lnTo>
                  <a:pt x="42780" y="69516"/>
                </a:lnTo>
                <a:cubicBezTo>
                  <a:pt x="43025" y="70064"/>
                  <a:pt x="42988" y="70692"/>
                  <a:pt x="43226" y="71244"/>
                </a:cubicBezTo>
                <a:cubicBezTo>
                  <a:pt x="43998" y="73330"/>
                  <a:pt x="44819" y="75403"/>
                  <a:pt x="45796" y="77401"/>
                </a:cubicBezTo>
                <a:cubicBezTo>
                  <a:pt x="45879" y="77527"/>
                  <a:pt x="46231" y="78022"/>
                  <a:pt x="46075" y="78022"/>
                </a:cubicBezTo>
                <a:cubicBezTo>
                  <a:pt x="46044" y="78022"/>
                  <a:pt x="45992" y="78002"/>
                  <a:pt x="45913" y="77955"/>
                </a:cubicBezTo>
                <a:cubicBezTo>
                  <a:pt x="45434" y="76989"/>
                  <a:pt x="44844" y="76087"/>
                  <a:pt x="44312" y="75146"/>
                </a:cubicBezTo>
                <a:cubicBezTo>
                  <a:pt x="43679" y="74272"/>
                  <a:pt x="43197" y="73274"/>
                  <a:pt x="43130" y="72181"/>
                </a:cubicBezTo>
                <a:cubicBezTo>
                  <a:pt x="43031" y="71585"/>
                  <a:pt x="42964" y="70982"/>
                  <a:pt x="42822" y="70395"/>
                </a:cubicBezTo>
                <a:cubicBezTo>
                  <a:pt x="42752" y="70109"/>
                  <a:pt x="42647" y="69801"/>
                  <a:pt x="42780" y="69516"/>
                </a:cubicBezTo>
                <a:close/>
                <a:moveTo>
                  <a:pt x="42250" y="69593"/>
                </a:moveTo>
                <a:cubicBezTo>
                  <a:pt x="42365" y="70227"/>
                  <a:pt x="42428" y="70868"/>
                  <a:pt x="42570" y="71495"/>
                </a:cubicBezTo>
                <a:lnTo>
                  <a:pt x="42342" y="71540"/>
                </a:lnTo>
                <a:cubicBezTo>
                  <a:pt x="42392" y="71769"/>
                  <a:pt x="42436" y="72000"/>
                  <a:pt x="42498" y="72226"/>
                </a:cubicBezTo>
                <a:cubicBezTo>
                  <a:pt x="42555" y="72590"/>
                  <a:pt x="42611" y="72953"/>
                  <a:pt x="42653" y="73316"/>
                </a:cubicBezTo>
                <a:cubicBezTo>
                  <a:pt x="42796" y="74965"/>
                  <a:pt x="42449" y="76614"/>
                  <a:pt x="42139" y="78219"/>
                </a:cubicBezTo>
                <a:cubicBezTo>
                  <a:pt x="42261" y="78570"/>
                  <a:pt x="42136" y="78943"/>
                  <a:pt x="41932" y="79228"/>
                </a:cubicBezTo>
                <a:cubicBezTo>
                  <a:pt x="42296" y="77413"/>
                  <a:pt x="42056" y="75569"/>
                  <a:pt x="41907" y="73744"/>
                </a:cubicBezTo>
                <a:cubicBezTo>
                  <a:pt x="41822" y="73219"/>
                  <a:pt x="42032" y="72715"/>
                  <a:pt x="42080" y="72194"/>
                </a:cubicBezTo>
                <a:cubicBezTo>
                  <a:pt x="42219" y="71332"/>
                  <a:pt x="42051" y="70450"/>
                  <a:pt x="42250" y="69593"/>
                </a:cubicBezTo>
                <a:close/>
                <a:moveTo>
                  <a:pt x="31745" y="79532"/>
                </a:moveTo>
                <a:cubicBezTo>
                  <a:pt x="31177" y="80069"/>
                  <a:pt x="30401" y="80304"/>
                  <a:pt x="29771" y="80759"/>
                </a:cubicBezTo>
                <a:cubicBezTo>
                  <a:pt x="28952" y="81204"/>
                  <a:pt x="28239" y="82020"/>
                  <a:pt x="27257" y="82020"/>
                </a:cubicBezTo>
                <a:cubicBezTo>
                  <a:pt x="27202" y="82020"/>
                  <a:pt x="27146" y="82018"/>
                  <a:pt x="27089" y="82012"/>
                </a:cubicBezTo>
                <a:cubicBezTo>
                  <a:pt x="26309" y="82146"/>
                  <a:pt x="25533" y="82307"/>
                  <a:pt x="24743" y="82352"/>
                </a:cubicBezTo>
                <a:cubicBezTo>
                  <a:pt x="24404" y="82374"/>
                  <a:pt x="24067" y="82393"/>
                  <a:pt x="23736" y="82412"/>
                </a:cubicBezTo>
                <a:cubicBezTo>
                  <a:pt x="23587" y="82424"/>
                  <a:pt x="23438" y="82429"/>
                  <a:pt x="23289" y="82429"/>
                </a:cubicBezTo>
                <a:cubicBezTo>
                  <a:pt x="22783" y="82429"/>
                  <a:pt x="22278" y="82370"/>
                  <a:pt x="21776" y="82339"/>
                </a:cubicBezTo>
                <a:cubicBezTo>
                  <a:pt x="21477" y="82360"/>
                  <a:pt x="21170" y="82458"/>
                  <a:pt x="20872" y="82458"/>
                </a:cubicBezTo>
                <a:cubicBezTo>
                  <a:pt x="20722" y="82458"/>
                  <a:pt x="20574" y="82433"/>
                  <a:pt x="20431" y="82362"/>
                </a:cubicBezTo>
                <a:cubicBezTo>
                  <a:pt x="23674" y="82027"/>
                  <a:pt x="26711" y="80780"/>
                  <a:pt x="29859" y="80015"/>
                </a:cubicBezTo>
                <a:cubicBezTo>
                  <a:pt x="30497" y="79890"/>
                  <a:pt x="31126" y="79730"/>
                  <a:pt x="31745" y="79532"/>
                </a:cubicBezTo>
                <a:close/>
                <a:moveTo>
                  <a:pt x="27280" y="82404"/>
                </a:moveTo>
                <a:lnTo>
                  <a:pt x="27280" y="82404"/>
                </a:lnTo>
                <a:cubicBezTo>
                  <a:pt x="26525" y="82675"/>
                  <a:pt x="25939" y="83251"/>
                  <a:pt x="25210" y="83569"/>
                </a:cubicBezTo>
                <a:cubicBezTo>
                  <a:pt x="24398" y="83943"/>
                  <a:pt x="23628" y="84412"/>
                  <a:pt x="22804" y="84756"/>
                </a:cubicBezTo>
                <a:cubicBezTo>
                  <a:pt x="21987" y="84859"/>
                  <a:pt x="21160" y="84796"/>
                  <a:pt x="20341" y="84859"/>
                </a:cubicBezTo>
                <a:cubicBezTo>
                  <a:pt x="19441" y="84931"/>
                  <a:pt x="18548" y="85051"/>
                  <a:pt x="17656" y="85160"/>
                </a:cubicBezTo>
                <a:cubicBezTo>
                  <a:pt x="17315" y="85182"/>
                  <a:pt x="16977" y="85200"/>
                  <a:pt x="16643" y="85208"/>
                </a:cubicBezTo>
                <a:cubicBezTo>
                  <a:pt x="15532" y="85253"/>
                  <a:pt x="14476" y="85666"/>
                  <a:pt x="13365" y="85666"/>
                </a:cubicBezTo>
                <a:cubicBezTo>
                  <a:pt x="13344" y="85666"/>
                  <a:pt x="13322" y="85666"/>
                  <a:pt x="13300" y="85666"/>
                </a:cubicBezTo>
                <a:cubicBezTo>
                  <a:pt x="12974" y="85727"/>
                  <a:pt x="12659" y="85869"/>
                  <a:pt x="12331" y="85869"/>
                </a:cubicBezTo>
                <a:cubicBezTo>
                  <a:pt x="12285" y="85869"/>
                  <a:pt x="12240" y="85866"/>
                  <a:pt x="12194" y="85860"/>
                </a:cubicBezTo>
                <a:cubicBezTo>
                  <a:pt x="14308" y="84757"/>
                  <a:pt x="16477" y="83727"/>
                  <a:pt x="18730" y="82931"/>
                </a:cubicBezTo>
                <a:cubicBezTo>
                  <a:pt x="18951" y="82818"/>
                  <a:pt x="19179" y="82784"/>
                  <a:pt x="19411" y="82784"/>
                </a:cubicBezTo>
                <a:cubicBezTo>
                  <a:pt x="19764" y="82784"/>
                  <a:pt x="20125" y="82863"/>
                  <a:pt x="20483" y="82863"/>
                </a:cubicBezTo>
                <a:cubicBezTo>
                  <a:pt x="20506" y="82863"/>
                  <a:pt x="20530" y="82862"/>
                  <a:pt x="20553" y="82862"/>
                </a:cubicBezTo>
                <a:cubicBezTo>
                  <a:pt x="20589" y="82862"/>
                  <a:pt x="20625" y="82862"/>
                  <a:pt x="20661" y="82862"/>
                </a:cubicBezTo>
                <a:cubicBezTo>
                  <a:pt x="21060" y="82862"/>
                  <a:pt x="21461" y="82834"/>
                  <a:pt x="21862" y="82793"/>
                </a:cubicBezTo>
                <a:cubicBezTo>
                  <a:pt x="22263" y="82807"/>
                  <a:pt x="22661" y="82843"/>
                  <a:pt x="23065" y="82887"/>
                </a:cubicBezTo>
                <a:cubicBezTo>
                  <a:pt x="23403" y="82861"/>
                  <a:pt x="23745" y="82843"/>
                  <a:pt x="24092" y="82828"/>
                </a:cubicBezTo>
                <a:cubicBezTo>
                  <a:pt x="24426" y="82807"/>
                  <a:pt x="24764" y="82790"/>
                  <a:pt x="25108" y="82779"/>
                </a:cubicBezTo>
                <a:cubicBezTo>
                  <a:pt x="25381" y="82739"/>
                  <a:pt x="25661" y="82699"/>
                  <a:pt x="25945" y="82663"/>
                </a:cubicBezTo>
                <a:cubicBezTo>
                  <a:pt x="26393" y="82609"/>
                  <a:pt x="26829" y="82470"/>
                  <a:pt x="27280" y="82404"/>
                </a:cubicBezTo>
                <a:close/>
                <a:moveTo>
                  <a:pt x="43711" y="74893"/>
                </a:moveTo>
                <a:cubicBezTo>
                  <a:pt x="44304" y="76133"/>
                  <a:pt x="45047" y="77291"/>
                  <a:pt x="45775" y="78454"/>
                </a:cubicBezTo>
                <a:cubicBezTo>
                  <a:pt x="46226" y="79381"/>
                  <a:pt x="46943" y="80143"/>
                  <a:pt x="47379" y="81076"/>
                </a:cubicBezTo>
                <a:cubicBezTo>
                  <a:pt x="48458" y="82758"/>
                  <a:pt x="49013" y="84704"/>
                  <a:pt x="49924" y="86474"/>
                </a:cubicBezTo>
                <a:cubicBezTo>
                  <a:pt x="49045" y="85465"/>
                  <a:pt x="48436" y="84253"/>
                  <a:pt x="47544" y="83258"/>
                </a:cubicBezTo>
                <a:cubicBezTo>
                  <a:pt x="47165" y="82798"/>
                  <a:pt x="46790" y="82337"/>
                  <a:pt x="46410" y="81880"/>
                </a:cubicBezTo>
                <a:cubicBezTo>
                  <a:pt x="45819" y="80897"/>
                  <a:pt x="45142" y="79944"/>
                  <a:pt x="44769" y="78845"/>
                </a:cubicBezTo>
                <a:cubicBezTo>
                  <a:pt x="44500" y="78011"/>
                  <a:pt x="44307" y="77155"/>
                  <a:pt x="44076" y="76310"/>
                </a:cubicBezTo>
                <a:cubicBezTo>
                  <a:pt x="44003" y="75955"/>
                  <a:pt x="43937" y="75576"/>
                  <a:pt x="43624" y="75353"/>
                </a:cubicBezTo>
                <a:cubicBezTo>
                  <a:pt x="43646" y="75238"/>
                  <a:pt x="43689" y="75007"/>
                  <a:pt x="43711" y="74893"/>
                </a:cubicBezTo>
                <a:close/>
                <a:moveTo>
                  <a:pt x="21824" y="85204"/>
                </a:moveTo>
                <a:cubicBezTo>
                  <a:pt x="21941" y="85204"/>
                  <a:pt x="22058" y="85211"/>
                  <a:pt x="22176" y="85229"/>
                </a:cubicBezTo>
                <a:cubicBezTo>
                  <a:pt x="20004" y="86382"/>
                  <a:pt x="17637" y="87065"/>
                  <a:pt x="15362" y="87983"/>
                </a:cubicBezTo>
                <a:cubicBezTo>
                  <a:pt x="14248" y="88323"/>
                  <a:pt x="13070" y="88365"/>
                  <a:pt x="11937" y="88623"/>
                </a:cubicBezTo>
                <a:cubicBezTo>
                  <a:pt x="11594" y="88638"/>
                  <a:pt x="11257" y="88650"/>
                  <a:pt x="10920" y="88658"/>
                </a:cubicBezTo>
                <a:cubicBezTo>
                  <a:pt x="9880" y="88822"/>
                  <a:pt x="8843" y="89101"/>
                  <a:pt x="7899" y="89565"/>
                </a:cubicBezTo>
                <a:lnTo>
                  <a:pt x="7803" y="89542"/>
                </a:lnTo>
                <a:cubicBezTo>
                  <a:pt x="8953" y="88452"/>
                  <a:pt x="10009" y="87178"/>
                  <a:pt x="11468" y="86490"/>
                </a:cubicBezTo>
                <a:cubicBezTo>
                  <a:pt x="12436" y="86147"/>
                  <a:pt x="13478" y="86075"/>
                  <a:pt x="14502" y="86005"/>
                </a:cubicBezTo>
                <a:cubicBezTo>
                  <a:pt x="14903" y="85910"/>
                  <a:pt x="15310" y="85809"/>
                  <a:pt x="15717" y="85706"/>
                </a:cubicBezTo>
                <a:cubicBezTo>
                  <a:pt x="16192" y="85674"/>
                  <a:pt x="16667" y="85635"/>
                  <a:pt x="17144" y="85599"/>
                </a:cubicBezTo>
                <a:cubicBezTo>
                  <a:pt x="17571" y="85588"/>
                  <a:pt x="17999" y="85559"/>
                  <a:pt x="18429" y="85515"/>
                </a:cubicBezTo>
                <a:cubicBezTo>
                  <a:pt x="19177" y="85380"/>
                  <a:pt x="19938" y="85328"/>
                  <a:pt x="20698" y="85288"/>
                </a:cubicBezTo>
                <a:cubicBezTo>
                  <a:pt x="21073" y="85277"/>
                  <a:pt x="21447" y="85204"/>
                  <a:pt x="21824" y="85204"/>
                </a:cubicBezTo>
                <a:close/>
                <a:moveTo>
                  <a:pt x="32749" y="79603"/>
                </a:moveTo>
                <a:cubicBezTo>
                  <a:pt x="31834" y="80540"/>
                  <a:pt x="31131" y="81669"/>
                  <a:pt x="30233" y="82629"/>
                </a:cubicBezTo>
                <a:cubicBezTo>
                  <a:pt x="28568" y="84450"/>
                  <a:pt x="26678" y="86048"/>
                  <a:pt x="24921" y="87775"/>
                </a:cubicBezTo>
                <a:cubicBezTo>
                  <a:pt x="24204" y="88402"/>
                  <a:pt x="23584" y="89130"/>
                  <a:pt x="22882" y="89764"/>
                </a:cubicBezTo>
                <a:cubicBezTo>
                  <a:pt x="22945" y="89326"/>
                  <a:pt x="23400" y="89140"/>
                  <a:pt x="23633" y="88797"/>
                </a:cubicBezTo>
                <a:cubicBezTo>
                  <a:pt x="24074" y="88176"/>
                  <a:pt x="24641" y="87665"/>
                  <a:pt x="25232" y="87187"/>
                </a:cubicBezTo>
                <a:cubicBezTo>
                  <a:pt x="25305" y="87108"/>
                  <a:pt x="25451" y="86952"/>
                  <a:pt x="25525" y="86873"/>
                </a:cubicBezTo>
                <a:cubicBezTo>
                  <a:pt x="26132" y="86159"/>
                  <a:pt x="26654" y="85380"/>
                  <a:pt x="27254" y="84658"/>
                </a:cubicBezTo>
                <a:cubicBezTo>
                  <a:pt x="27363" y="84498"/>
                  <a:pt x="27480" y="84336"/>
                  <a:pt x="27604" y="84177"/>
                </a:cubicBezTo>
                <a:cubicBezTo>
                  <a:pt x="27720" y="84021"/>
                  <a:pt x="27841" y="83863"/>
                  <a:pt x="27965" y="83701"/>
                </a:cubicBezTo>
                <a:cubicBezTo>
                  <a:pt x="28078" y="83544"/>
                  <a:pt x="28193" y="83386"/>
                  <a:pt x="28318" y="83226"/>
                </a:cubicBezTo>
                <a:cubicBezTo>
                  <a:pt x="28433" y="83076"/>
                  <a:pt x="28554" y="82927"/>
                  <a:pt x="28682" y="82774"/>
                </a:cubicBezTo>
                <a:cubicBezTo>
                  <a:pt x="29135" y="82236"/>
                  <a:pt x="29627" y="81728"/>
                  <a:pt x="30167" y="81272"/>
                </a:cubicBezTo>
                <a:cubicBezTo>
                  <a:pt x="30814" y="80662"/>
                  <a:pt x="31700" y="80374"/>
                  <a:pt x="32329" y="79757"/>
                </a:cubicBezTo>
                <a:cubicBezTo>
                  <a:pt x="32463" y="79703"/>
                  <a:pt x="32603" y="79651"/>
                  <a:pt x="32749" y="79603"/>
                </a:cubicBezTo>
                <a:close/>
                <a:moveTo>
                  <a:pt x="43070" y="74265"/>
                </a:moveTo>
                <a:cubicBezTo>
                  <a:pt x="43296" y="74583"/>
                  <a:pt x="43315" y="74970"/>
                  <a:pt x="43350" y="75345"/>
                </a:cubicBezTo>
                <a:cubicBezTo>
                  <a:pt x="43419" y="75616"/>
                  <a:pt x="43482" y="75890"/>
                  <a:pt x="43562" y="76157"/>
                </a:cubicBezTo>
                <a:cubicBezTo>
                  <a:pt x="43614" y="76378"/>
                  <a:pt x="43658" y="76603"/>
                  <a:pt x="43721" y="76818"/>
                </a:cubicBezTo>
                <a:cubicBezTo>
                  <a:pt x="43788" y="77048"/>
                  <a:pt x="43862" y="77277"/>
                  <a:pt x="43946" y="77500"/>
                </a:cubicBezTo>
                <a:cubicBezTo>
                  <a:pt x="43895" y="77692"/>
                  <a:pt x="43851" y="77880"/>
                  <a:pt x="43812" y="78068"/>
                </a:cubicBezTo>
                <a:cubicBezTo>
                  <a:pt x="43914" y="78481"/>
                  <a:pt x="43991" y="78900"/>
                  <a:pt x="44040" y="79322"/>
                </a:cubicBezTo>
                <a:cubicBezTo>
                  <a:pt x="44086" y="80114"/>
                  <a:pt x="44065" y="80907"/>
                  <a:pt x="44044" y="81698"/>
                </a:cubicBezTo>
                <a:cubicBezTo>
                  <a:pt x="44037" y="81905"/>
                  <a:pt x="44032" y="82106"/>
                  <a:pt x="44029" y="82307"/>
                </a:cubicBezTo>
                <a:cubicBezTo>
                  <a:pt x="43994" y="82975"/>
                  <a:pt x="43993" y="83646"/>
                  <a:pt x="43890" y="84306"/>
                </a:cubicBezTo>
                <a:cubicBezTo>
                  <a:pt x="43588" y="85411"/>
                  <a:pt x="43131" y="86470"/>
                  <a:pt x="42843" y="87577"/>
                </a:cubicBezTo>
                <a:cubicBezTo>
                  <a:pt x="42639" y="89081"/>
                  <a:pt x="42353" y="90574"/>
                  <a:pt x="42327" y="92096"/>
                </a:cubicBezTo>
                <a:lnTo>
                  <a:pt x="42216" y="92057"/>
                </a:lnTo>
                <a:cubicBezTo>
                  <a:pt x="42013" y="90625"/>
                  <a:pt x="41380" y="89231"/>
                  <a:pt x="41508" y="87767"/>
                </a:cubicBezTo>
                <a:cubicBezTo>
                  <a:pt x="41575" y="86991"/>
                  <a:pt x="41692" y="86218"/>
                  <a:pt x="41686" y="85435"/>
                </a:cubicBezTo>
                <a:cubicBezTo>
                  <a:pt x="41647" y="85160"/>
                  <a:pt x="41730" y="84894"/>
                  <a:pt x="41799" y="84624"/>
                </a:cubicBezTo>
                <a:cubicBezTo>
                  <a:pt x="41770" y="83025"/>
                  <a:pt x="42215" y="81476"/>
                  <a:pt x="42357" y="79892"/>
                </a:cubicBezTo>
                <a:lnTo>
                  <a:pt x="42357" y="79890"/>
                </a:lnTo>
                <a:cubicBezTo>
                  <a:pt x="42512" y="78012"/>
                  <a:pt x="43136" y="76167"/>
                  <a:pt x="43070" y="74265"/>
                </a:cubicBezTo>
                <a:close/>
                <a:moveTo>
                  <a:pt x="17558" y="87519"/>
                </a:moveTo>
                <a:lnTo>
                  <a:pt x="17558" y="87519"/>
                </a:lnTo>
                <a:cubicBezTo>
                  <a:pt x="17304" y="87994"/>
                  <a:pt x="16685" y="88086"/>
                  <a:pt x="16334" y="88476"/>
                </a:cubicBezTo>
                <a:cubicBezTo>
                  <a:pt x="15544" y="89169"/>
                  <a:pt x="14695" y="89785"/>
                  <a:pt x="13960" y="90535"/>
                </a:cubicBezTo>
                <a:cubicBezTo>
                  <a:pt x="13320" y="90981"/>
                  <a:pt x="12579" y="91236"/>
                  <a:pt x="11838" y="91442"/>
                </a:cubicBezTo>
                <a:cubicBezTo>
                  <a:pt x="10634" y="91403"/>
                  <a:pt x="9430" y="91349"/>
                  <a:pt x="8226" y="91312"/>
                </a:cubicBezTo>
                <a:cubicBezTo>
                  <a:pt x="7090" y="91330"/>
                  <a:pt x="6209" y="92091"/>
                  <a:pt x="5220" y="92518"/>
                </a:cubicBezTo>
                <a:lnTo>
                  <a:pt x="5221" y="92517"/>
                </a:lnTo>
                <a:cubicBezTo>
                  <a:pt x="5640" y="91923"/>
                  <a:pt x="6213" y="91452"/>
                  <a:pt x="6630" y="90850"/>
                </a:cubicBezTo>
                <a:cubicBezTo>
                  <a:pt x="7004" y="90319"/>
                  <a:pt x="7628" y="90098"/>
                  <a:pt x="8213" y="89871"/>
                </a:cubicBezTo>
                <a:cubicBezTo>
                  <a:pt x="9211" y="89537"/>
                  <a:pt x="10208" y="89141"/>
                  <a:pt x="11275" y="89079"/>
                </a:cubicBezTo>
                <a:cubicBezTo>
                  <a:pt x="11608" y="89069"/>
                  <a:pt x="11945" y="89055"/>
                  <a:pt x="12283" y="89044"/>
                </a:cubicBezTo>
                <a:cubicBezTo>
                  <a:pt x="12687" y="88940"/>
                  <a:pt x="13099" y="88849"/>
                  <a:pt x="13514" y="88760"/>
                </a:cubicBezTo>
                <a:cubicBezTo>
                  <a:pt x="13790" y="88731"/>
                  <a:pt x="14072" y="88696"/>
                  <a:pt x="14356" y="88659"/>
                </a:cubicBezTo>
                <a:cubicBezTo>
                  <a:pt x="15512" y="88560"/>
                  <a:pt x="16525" y="87982"/>
                  <a:pt x="17558" y="87519"/>
                </a:cubicBezTo>
                <a:close/>
                <a:moveTo>
                  <a:pt x="28781" y="82035"/>
                </a:moveTo>
                <a:cubicBezTo>
                  <a:pt x="28650" y="82261"/>
                  <a:pt x="28447" y="82408"/>
                  <a:pt x="28248" y="82556"/>
                </a:cubicBezTo>
                <a:cubicBezTo>
                  <a:pt x="28130" y="82712"/>
                  <a:pt x="28016" y="82866"/>
                  <a:pt x="27904" y="83016"/>
                </a:cubicBezTo>
                <a:cubicBezTo>
                  <a:pt x="27175" y="84023"/>
                  <a:pt x="26372" y="84973"/>
                  <a:pt x="25662" y="85992"/>
                </a:cubicBezTo>
                <a:cubicBezTo>
                  <a:pt x="25095" y="86815"/>
                  <a:pt x="24245" y="87371"/>
                  <a:pt x="23612" y="88132"/>
                </a:cubicBezTo>
                <a:cubicBezTo>
                  <a:pt x="23409" y="88407"/>
                  <a:pt x="23191" y="88672"/>
                  <a:pt x="22959" y="88924"/>
                </a:cubicBezTo>
                <a:cubicBezTo>
                  <a:pt x="22835" y="89087"/>
                  <a:pt x="22716" y="89246"/>
                  <a:pt x="22600" y="89406"/>
                </a:cubicBezTo>
                <a:cubicBezTo>
                  <a:pt x="22483" y="89566"/>
                  <a:pt x="22371" y="89723"/>
                  <a:pt x="22260" y="89877"/>
                </a:cubicBezTo>
                <a:cubicBezTo>
                  <a:pt x="21865" y="90199"/>
                  <a:pt x="21472" y="90519"/>
                  <a:pt x="21113" y="90874"/>
                </a:cubicBezTo>
                <a:cubicBezTo>
                  <a:pt x="20615" y="91494"/>
                  <a:pt x="19810" y="91708"/>
                  <a:pt x="19260" y="92262"/>
                </a:cubicBezTo>
                <a:cubicBezTo>
                  <a:pt x="19009" y="92538"/>
                  <a:pt x="18663" y="92689"/>
                  <a:pt x="18307" y="92747"/>
                </a:cubicBezTo>
                <a:cubicBezTo>
                  <a:pt x="18616" y="92343"/>
                  <a:pt x="19166" y="92203"/>
                  <a:pt x="19458" y="91761"/>
                </a:cubicBezTo>
                <a:cubicBezTo>
                  <a:pt x="19784" y="91343"/>
                  <a:pt x="20141" y="90950"/>
                  <a:pt x="20516" y="90570"/>
                </a:cubicBezTo>
                <a:cubicBezTo>
                  <a:pt x="21469" y="89476"/>
                  <a:pt x="21920" y="88046"/>
                  <a:pt x="22917" y="86988"/>
                </a:cubicBezTo>
                <a:cubicBezTo>
                  <a:pt x="22968" y="86901"/>
                  <a:pt x="23069" y="86726"/>
                  <a:pt x="23119" y="86640"/>
                </a:cubicBezTo>
                <a:cubicBezTo>
                  <a:pt x="23391" y="86355"/>
                  <a:pt x="23650" y="86049"/>
                  <a:pt x="23905" y="85739"/>
                </a:cubicBezTo>
                <a:cubicBezTo>
                  <a:pt x="24414" y="85132"/>
                  <a:pt x="25028" y="84621"/>
                  <a:pt x="25580" y="84048"/>
                </a:cubicBezTo>
                <a:cubicBezTo>
                  <a:pt x="26311" y="83461"/>
                  <a:pt x="27146" y="83014"/>
                  <a:pt x="27915" y="82476"/>
                </a:cubicBezTo>
                <a:cubicBezTo>
                  <a:pt x="28177" y="82289"/>
                  <a:pt x="28455" y="82108"/>
                  <a:pt x="28781" y="82035"/>
                </a:cubicBezTo>
                <a:close/>
                <a:moveTo>
                  <a:pt x="24600" y="84408"/>
                </a:moveTo>
                <a:lnTo>
                  <a:pt x="24600" y="84408"/>
                </a:lnTo>
                <a:cubicBezTo>
                  <a:pt x="24428" y="84769"/>
                  <a:pt x="24044" y="84920"/>
                  <a:pt x="23785" y="85193"/>
                </a:cubicBezTo>
                <a:cubicBezTo>
                  <a:pt x="23308" y="85688"/>
                  <a:pt x="22905" y="86241"/>
                  <a:pt x="22482" y="86775"/>
                </a:cubicBezTo>
                <a:cubicBezTo>
                  <a:pt x="22360" y="86935"/>
                  <a:pt x="22238" y="87092"/>
                  <a:pt x="22117" y="87244"/>
                </a:cubicBezTo>
                <a:cubicBezTo>
                  <a:pt x="21365" y="88225"/>
                  <a:pt x="20969" y="89440"/>
                  <a:pt x="20100" y="90338"/>
                </a:cubicBezTo>
                <a:cubicBezTo>
                  <a:pt x="19779" y="90696"/>
                  <a:pt x="19462" y="91054"/>
                  <a:pt x="19150" y="91413"/>
                </a:cubicBezTo>
                <a:cubicBezTo>
                  <a:pt x="18340" y="92294"/>
                  <a:pt x="17405" y="93040"/>
                  <a:pt x="16447" y="93747"/>
                </a:cubicBezTo>
                <a:cubicBezTo>
                  <a:pt x="15530" y="94259"/>
                  <a:pt x="14570" y="94691"/>
                  <a:pt x="13688" y="95261"/>
                </a:cubicBezTo>
                <a:lnTo>
                  <a:pt x="13688" y="95261"/>
                </a:lnTo>
                <a:cubicBezTo>
                  <a:pt x="13856" y="95050"/>
                  <a:pt x="14021" y="94835"/>
                  <a:pt x="14195" y="94620"/>
                </a:cubicBezTo>
                <a:cubicBezTo>
                  <a:pt x="14517" y="94195"/>
                  <a:pt x="14862" y="93786"/>
                  <a:pt x="15228" y="93398"/>
                </a:cubicBezTo>
                <a:cubicBezTo>
                  <a:pt x="15436" y="93130"/>
                  <a:pt x="15651" y="92864"/>
                  <a:pt x="15875" y="92601"/>
                </a:cubicBezTo>
                <a:cubicBezTo>
                  <a:pt x="16408" y="91858"/>
                  <a:pt x="16846" y="91051"/>
                  <a:pt x="17409" y="90325"/>
                </a:cubicBezTo>
                <a:cubicBezTo>
                  <a:pt x="17621" y="90063"/>
                  <a:pt x="17842" y="89805"/>
                  <a:pt x="18072" y="89550"/>
                </a:cubicBezTo>
                <a:cubicBezTo>
                  <a:pt x="18349" y="89233"/>
                  <a:pt x="18629" y="88913"/>
                  <a:pt x="18910" y="88593"/>
                </a:cubicBezTo>
                <a:cubicBezTo>
                  <a:pt x="19165" y="88303"/>
                  <a:pt x="19421" y="88011"/>
                  <a:pt x="19681" y="87718"/>
                </a:cubicBezTo>
                <a:cubicBezTo>
                  <a:pt x="20280" y="87099"/>
                  <a:pt x="20848" y="86402"/>
                  <a:pt x="21658" y="86047"/>
                </a:cubicBezTo>
                <a:cubicBezTo>
                  <a:pt x="22660" y="85539"/>
                  <a:pt x="23588" y="84890"/>
                  <a:pt x="24600" y="84408"/>
                </a:cubicBezTo>
                <a:close/>
                <a:moveTo>
                  <a:pt x="12694" y="91588"/>
                </a:moveTo>
                <a:cubicBezTo>
                  <a:pt x="12488" y="91975"/>
                  <a:pt x="12053" y="92120"/>
                  <a:pt x="11748" y="92399"/>
                </a:cubicBezTo>
                <a:cubicBezTo>
                  <a:pt x="10480" y="93479"/>
                  <a:pt x="9005" y="94271"/>
                  <a:pt x="7497" y="94952"/>
                </a:cubicBezTo>
                <a:cubicBezTo>
                  <a:pt x="7007" y="95116"/>
                  <a:pt x="6480" y="95038"/>
                  <a:pt x="5980" y="95094"/>
                </a:cubicBezTo>
                <a:cubicBezTo>
                  <a:pt x="5849" y="95061"/>
                  <a:pt x="5589" y="94990"/>
                  <a:pt x="5459" y="94958"/>
                </a:cubicBezTo>
                <a:cubicBezTo>
                  <a:pt x="5347" y="94978"/>
                  <a:pt x="5125" y="95018"/>
                  <a:pt x="5015" y="95039"/>
                </a:cubicBezTo>
                <a:cubicBezTo>
                  <a:pt x="4823" y="95069"/>
                  <a:pt x="4635" y="95098"/>
                  <a:pt x="4454" y="95125"/>
                </a:cubicBezTo>
                <a:cubicBezTo>
                  <a:pt x="4188" y="95183"/>
                  <a:pt x="3931" y="95250"/>
                  <a:pt x="3679" y="95326"/>
                </a:cubicBezTo>
                <a:lnTo>
                  <a:pt x="3679" y="95324"/>
                </a:lnTo>
                <a:cubicBezTo>
                  <a:pt x="4012" y="94832"/>
                  <a:pt x="4213" y="94265"/>
                  <a:pt x="4523" y="93760"/>
                </a:cubicBezTo>
                <a:cubicBezTo>
                  <a:pt x="5428" y="92761"/>
                  <a:pt x="6666" y="92012"/>
                  <a:pt x="7999" y="91751"/>
                </a:cubicBezTo>
                <a:cubicBezTo>
                  <a:pt x="8166" y="91743"/>
                  <a:pt x="8333" y="91739"/>
                  <a:pt x="8500" y="91739"/>
                </a:cubicBezTo>
                <a:cubicBezTo>
                  <a:pt x="8725" y="91739"/>
                  <a:pt x="8951" y="91746"/>
                  <a:pt x="9176" y="91760"/>
                </a:cubicBezTo>
                <a:cubicBezTo>
                  <a:pt x="9208" y="91759"/>
                  <a:pt x="9239" y="91759"/>
                  <a:pt x="9270" y="91759"/>
                </a:cubicBezTo>
                <a:cubicBezTo>
                  <a:pt x="9905" y="91759"/>
                  <a:pt x="10553" y="91847"/>
                  <a:pt x="11191" y="91847"/>
                </a:cubicBezTo>
                <a:cubicBezTo>
                  <a:pt x="11702" y="91847"/>
                  <a:pt x="12207" y="91790"/>
                  <a:pt x="12694" y="91588"/>
                </a:cubicBezTo>
                <a:close/>
                <a:moveTo>
                  <a:pt x="45354" y="80811"/>
                </a:moveTo>
                <a:cubicBezTo>
                  <a:pt x="45600" y="81421"/>
                  <a:pt x="45913" y="81998"/>
                  <a:pt x="46334" y="82507"/>
                </a:cubicBezTo>
                <a:cubicBezTo>
                  <a:pt x="46537" y="82744"/>
                  <a:pt x="46734" y="82986"/>
                  <a:pt x="46942" y="83223"/>
                </a:cubicBezTo>
                <a:cubicBezTo>
                  <a:pt x="47820" y="84200"/>
                  <a:pt x="48471" y="85347"/>
                  <a:pt x="49261" y="86393"/>
                </a:cubicBezTo>
                <a:cubicBezTo>
                  <a:pt x="49942" y="87009"/>
                  <a:pt x="50345" y="87828"/>
                  <a:pt x="50725" y="88646"/>
                </a:cubicBezTo>
                <a:cubicBezTo>
                  <a:pt x="51576" y="89798"/>
                  <a:pt x="52106" y="91140"/>
                  <a:pt x="52731" y="92421"/>
                </a:cubicBezTo>
                <a:cubicBezTo>
                  <a:pt x="53091" y="93451"/>
                  <a:pt x="53554" y="94457"/>
                  <a:pt x="53835" y="95504"/>
                </a:cubicBezTo>
                <a:cubicBezTo>
                  <a:pt x="53655" y="95281"/>
                  <a:pt x="53533" y="95016"/>
                  <a:pt x="53478" y="94734"/>
                </a:cubicBezTo>
                <a:cubicBezTo>
                  <a:pt x="52896" y="93711"/>
                  <a:pt x="52304" y="92678"/>
                  <a:pt x="51472" y="91835"/>
                </a:cubicBezTo>
                <a:cubicBezTo>
                  <a:pt x="50948" y="91589"/>
                  <a:pt x="50560" y="91159"/>
                  <a:pt x="50228" y="90702"/>
                </a:cubicBezTo>
                <a:cubicBezTo>
                  <a:pt x="49144" y="89169"/>
                  <a:pt x="47726" y="87794"/>
                  <a:pt x="47181" y="85947"/>
                </a:cubicBezTo>
                <a:cubicBezTo>
                  <a:pt x="46624" y="84320"/>
                  <a:pt x="45864" y="82770"/>
                  <a:pt x="45377" y="81119"/>
                </a:cubicBezTo>
                <a:lnTo>
                  <a:pt x="45150" y="81257"/>
                </a:lnTo>
                <a:lnTo>
                  <a:pt x="45150" y="81256"/>
                </a:lnTo>
                <a:cubicBezTo>
                  <a:pt x="45201" y="81144"/>
                  <a:pt x="45304" y="80922"/>
                  <a:pt x="45354" y="80811"/>
                </a:cubicBezTo>
                <a:close/>
                <a:moveTo>
                  <a:pt x="5324" y="95450"/>
                </a:moveTo>
                <a:cubicBezTo>
                  <a:pt x="5688" y="95450"/>
                  <a:pt x="6054" y="95480"/>
                  <a:pt x="6421" y="95494"/>
                </a:cubicBezTo>
                <a:lnTo>
                  <a:pt x="6360" y="95574"/>
                </a:lnTo>
                <a:cubicBezTo>
                  <a:pt x="5552" y="95928"/>
                  <a:pt x="4709" y="96203"/>
                  <a:pt x="3932" y="96614"/>
                </a:cubicBezTo>
                <a:lnTo>
                  <a:pt x="3932" y="96613"/>
                </a:lnTo>
                <a:cubicBezTo>
                  <a:pt x="3857" y="96351"/>
                  <a:pt x="3786" y="96087"/>
                  <a:pt x="3716" y="95823"/>
                </a:cubicBezTo>
                <a:cubicBezTo>
                  <a:pt x="3982" y="95727"/>
                  <a:pt x="4249" y="95625"/>
                  <a:pt x="4521" y="95519"/>
                </a:cubicBezTo>
                <a:cubicBezTo>
                  <a:pt x="4788" y="95466"/>
                  <a:pt x="5055" y="95450"/>
                  <a:pt x="5324" y="95450"/>
                </a:cubicBezTo>
                <a:close/>
                <a:moveTo>
                  <a:pt x="20005" y="86742"/>
                </a:moveTo>
                <a:lnTo>
                  <a:pt x="20005" y="86742"/>
                </a:lnTo>
                <a:cubicBezTo>
                  <a:pt x="19714" y="87194"/>
                  <a:pt x="19201" y="87480"/>
                  <a:pt x="18901" y="87944"/>
                </a:cubicBezTo>
                <a:cubicBezTo>
                  <a:pt x="18584" y="88306"/>
                  <a:pt x="18269" y="88668"/>
                  <a:pt x="17945" y="89020"/>
                </a:cubicBezTo>
                <a:cubicBezTo>
                  <a:pt x="16690" y="90313"/>
                  <a:pt x="15946" y="91986"/>
                  <a:pt x="14736" y="93311"/>
                </a:cubicBezTo>
                <a:cubicBezTo>
                  <a:pt x="14659" y="93393"/>
                  <a:pt x="14505" y="93558"/>
                  <a:pt x="14430" y="93641"/>
                </a:cubicBezTo>
                <a:cubicBezTo>
                  <a:pt x="14312" y="93797"/>
                  <a:pt x="14198" y="93954"/>
                  <a:pt x="14085" y="94106"/>
                </a:cubicBezTo>
                <a:cubicBezTo>
                  <a:pt x="13675" y="94613"/>
                  <a:pt x="13274" y="95161"/>
                  <a:pt x="12677" y="95457"/>
                </a:cubicBezTo>
                <a:cubicBezTo>
                  <a:pt x="12017" y="95755"/>
                  <a:pt x="11515" y="96313"/>
                  <a:pt x="10829" y="96548"/>
                </a:cubicBezTo>
                <a:cubicBezTo>
                  <a:pt x="9930" y="96870"/>
                  <a:pt x="9044" y="97219"/>
                  <a:pt x="8172" y="97596"/>
                </a:cubicBezTo>
                <a:cubicBezTo>
                  <a:pt x="8676" y="96900"/>
                  <a:pt x="9688" y="96914"/>
                  <a:pt x="10219" y="96223"/>
                </a:cubicBezTo>
                <a:cubicBezTo>
                  <a:pt x="10355" y="96095"/>
                  <a:pt x="10498" y="95969"/>
                  <a:pt x="10647" y="95842"/>
                </a:cubicBezTo>
                <a:cubicBezTo>
                  <a:pt x="11306" y="95015"/>
                  <a:pt x="11821" y="94083"/>
                  <a:pt x="12469" y="93244"/>
                </a:cubicBezTo>
                <a:cubicBezTo>
                  <a:pt x="12693" y="92915"/>
                  <a:pt x="12931" y="92593"/>
                  <a:pt x="13187" y="92279"/>
                </a:cubicBezTo>
                <a:cubicBezTo>
                  <a:pt x="13298" y="92125"/>
                  <a:pt x="13416" y="91971"/>
                  <a:pt x="13538" y="91812"/>
                </a:cubicBezTo>
                <a:cubicBezTo>
                  <a:pt x="13825" y="91438"/>
                  <a:pt x="14142" y="91079"/>
                  <a:pt x="14495" y="90757"/>
                </a:cubicBezTo>
                <a:cubicBezTo>
                  <a:pt x="14892" y="90309"/>
                  <a:pt x="15387" y="89964"/>
                  <a:pt x="15821" y="89554"/>
                </a:cubicBezTo>
                <a:cubicBezTo>
                  <a:pt x="16128" y="89274"/>
                  <a:pt x="16442" y="88997"/>
                  <a:pt x="16765" y="88731"/>
                </a:cubicBezTo>
                <a:cubicBezTo>
                  <a:pt x="17429" y="88124"/>
                  <a:pt x="18233" y="87710"/>
                  <a:pt x="19023" y="87288"/>
                </a:cubicBezTo>
                <a:cubicBezTo>
                  <a:pt x="19359" y="87130"/>
                  <a:pt x="19623" y="86810"/>
                  <a:pt x="20005" y="86742"/>
                </a:cubicBezTo>
                <a:close/>
                <a:moveTo>
                  <a:pt x="7112" y="95687"/>
                </a:moveTo>
                <a:lnTo>
                  <a:pt x="7112" y="95687"/>
                </a:lnTo>
                <a:cubicBezTo>
                  <a:pt x="6851" y="95978"/>
                  <a:pt x="6716" y="96342"/>
                  <a:pt x="6563" y="96689"/>
                </a:cubicBezTo>
                <a:cubicBezTo>
                  <a:pt x="6276" y="97089"/>
                  <a:pt x="5906" y="97415"/>
                  <a:pt x="5575" y="97772"/>
                </a:cubicBezTo>
                <a:cubicBezTo>
                  <a:pt x="5092" y="97611"/>
                  <a:pt x="4680" y="97316"/>
                  <a:pt x="4259" y="97046"/>
                </a:cubicBezTo>
                <a:cubicBezTo>
                  <a:pt x="5064" y="96388"/>
                  <a:pt x="6178" y="96316"/>
                  <a:pt x="7013" y="95690"/>
                </a:cubicBezTo>
                <a:lnTo>
                  <a:pt x="7112" y="95687"/>
                </a:lnTo>
                <a:close/>
                <a:moveTo>
                  <a:pt x="12903" y="92041"/>
                </a:moveTo>
                <a:lnTo>
                  <a:pt x="12903" y="92041"/>
                </a:lnTo>
                <a:cubicBezTo>
                  <a:pt x="12142" y="92911"/>
                  <a:pt x="11484" y="93864"/>
                  <a:pt x="10863" y="94836"/>
                </a:cubicBezTo>
                <a:cubicBezTo>
                  <a:pt x="10042" y="96312"/>
                  <a:pt x="8322" y="96757"/>
                  <a:pt x="7136" y="97829"/>
                </a:cubicBezTo>
                <a:cubicBezTo>
                  <a:pt x="6754" y="97870"/>
                  <a:pt x="6370" y="97900"/>
                  <a:pt x="5992" y="97931"/>
                </a:cubicBezTo>
                <a:cubicBezTo>
                  <a:pt x="7105" y="97207"/>
                  <a:pt x="7179" y="95586"/>
                  <a:pt x="8435" y="95032"/>
                </a:cubicBezTo>
                <a:cubicBezTo>
                  <a:pt x="9697" y="94463"/>
                  <a:pt x="10873" y="93720"/>
                  <a:pt x="11956" y="92855"/>
                </a:cubicBezTo>
                <a:cubicBezTo>
                  <a:pt x="12277" y="92592"/>
                  <a:pt x="12482" y="92174"/>
                  <a:pt x="12903" y="92041"/>
                </a:cubicBezTo>
                <a:close/>
                <a:moveTo>
                  <a:pt x="44478" y="79716"/>
                </a:moveTo>
                <a:lnTo>
                  <a:pt x="44564" y="79778"/>
                </a:lnTo>
                <a:cubicBezTo>
                  <a:pt x="44801" y="80981"/>
                  <a:pt x="45178" y="82157"/>
                  <a:pt x="45658" y="83285"/>
                </a:cubicBezTo>
                <a:cubicBezTo>
                  <a:pt x="45931" y="83791"/>
                  <a:pt x="45869" y="84380"/>
                  <a:pt x="45934" y="84932"/>
                </a:cubicBezTo>
                <a:cubicBezTo>
                  <a:pt x="45977" y="85265"/>
                  <a:pt x="46003" y="85599"/>
                  <a:pt x="46009" y="85935"/>
                </a:cubicBezTo>
                <a:cubicBezTo>
                  <a:pt x="46044" y="86533"/>
                  <a:pt x="46053" y="87133"/>
                  <a:pt x="46002" y="87730"/>
                </a:cubicBezTo>
                <a:cubicBezTo>
                  <a:pt x="45842" y="89625"/>
                  <a:pt x="45999" y="91553"/>
                  <a:pt x="45577" y="93421"/>
                </a:cubicBezTo>
                <a:cubicBezTo>
                  <a:pt x="45236" y="94632"/>
                  <a:pt x="44826" y="95825"/>
                  <a:pt x="44450" y="97024"/>
                </a:cubicBezTo>
                <a:cubicBezTo>
                  <a:pt x="44385" y="97452"/>
                  <a:pt x="44242" y="97903"/>
                  <a:pt x="44404" y="98320"/>
                </a:cubicBezTo>
                <a:cubicBezTo>
                  <a:pt x="44320" y="98320"/>
                  <a:pt x="44155" y="98318"/>
                  <a:pt x="44070" y="98318"/>
                </a:cubicBezTo>
                <a:cubicBezTo>
                  <a:pt x="44086" y="98228"/>
                  <a:pt x="44119" y="98053"/>
                  <a:pt x="44137" y="97964"/>
                </a:cubicBezTo>
                <a:cubicBezTo>
                  <a:pt x="43499" y="96601"/>
                  <a:pt x="43036" y="95160"/>
                  <a:pt x="42709" y="93694"/>
                </a:cubicBezTo>
                <a:cubicBezTo>
                  <a:pt x="42713" y="93304"/>
                  <a:pt x="42722" y="92912"/>
                  <a:pt x="42708" y="92519"/>
                </a:cubicBezTo>
                <a:cubicBezTo>
                  <a:pt x="42679" y="92284"/>
                  <a:pt x="42705" y="92045"/>
                  <a:pt x="42786" y="91821"/>
                </a:cubicBezTo>
                <a:cubicBezTo>
                  <a:pt x="42769" y="91741"/>
                  <a:pt x="42735" y="91579"/>
                  <a:pt x="42718" y="91498"/>
                </a:cubicBezTo>
                <a:cubicBezTo>
                  <a:pt x="42754" y="91373"/>
                  <a:pt x="42824" y="91120"/>
                  <a:pt x="42860" y="90994"/>
                </a:cubicBezTo>
                <a:cubicBezTo>
                  <a:pt x="42763" y="90128"/>
                  <a:pt x="43080" y="89280"/>
                  <a:pt x="43156" y="88419"/>
                </a:cubicBezTo>
                <a:cubicBezTo>
                  <a:pt x="43274" y="86902"/>
                  <a:pt x="43969" y="85521"/>
                  <a:pt x="44381" y="84071"/>
                </a:cubicBezTo>
                <a:cubicBezTo>
                  <a:pt x="44423" y="83117"/>
                  <a:pt x="44458" y="82160"/>
                  <a:pt x="44498" y="81204"/>
                </a:cubicBezTo>
                <a:cubicBezTo>
                  <a:pt x="44484" y="80946"/>
                  <a:pt x="44481" y="80689"/>
                  <a:pt x="44482" y="80428"/>
                </a:cubicBezTo>
                <a:cubicBezTo>
                  <a:pt x="44484" y="80194"/>
                  <a:pt x="44493" y="79954"/>
                  <a:pt x="44478" y="79716"/>
                </a:cubicBezTo>
                <a:close/>
                <a:moveTo>
                  <a:pt x="48157" y="88509"/>
                </a:moveTo>
                <a:cubicBezTo>
                  <a:pt x="48267" y="88730"/>
                  <a:pt x="48374" y="88952"/>
                  <a:pt x="48482" y="89173"/>
                </a:cubicBezTo>
                <a:cubicBezTo>
                  <a:pt x="49263" y="90079"/>
                  <a:pt x="49861" y="91140"/>
                  <a:pt x="50757" y="91944"/>
                </a:cubicBezTo>
                <a:cubicBezTo>
                  <a:pt x="50856" y="91986"/>
                  <a:pt x="51049" y="92073"/>
                  <a:pt x="51148" y="92115"/>
                </a:cubicBezTo>
                <a:cubicBezTo>
                  <a:pt x="51669" y="92750"/>
                  <a:pt x="52179" y="93406"/>
                  <a:pt x="52577" y="94131"/>
                </a:cubicBezTo>
                <a:cubicBezTo>
                  <a:pt x="52883" y="94699"/>
                  <a:pt x="53339" y="95195"/>
                  <a:pt x="53509" y="95834"/>
                </a:cubicBezTo>
                <a:cubicBezTo>
                  <a:pt x="53716" y="96585"/>
                  <a:pt x="54244" y="97223"/>
                  <a:pt x="54310" y="98014"/>
                </a:cubicBezTo>
                <a:cubicBezTo>
                  <a:pt x="54501" y="99554"/>
                  <a:pt x="54402" y="101257"/>
                  <a:pt x="53448" y="102544"/>
                </a:cubicBezTo>
                <a:cubicBezTo>
                  <a:pt x="53414" y="102295"/>
                  <a:pt x="53387" y="102041"/>
                  <a:pt x="53366" y="101788"/>
                </a:cubicBezTo>
                <a:cubicBezTo>
                  <a:pt x="53104" y="101010"/>
                  <a:pt x="52992" y="100191"/>
                  <a:pt x="52760" y="99407"/>
                </a:cubicBezTo>
                <a:cubicBezTo>
                  <a:pt x="51890" y="97671"/>
                  <a:pt x="51106" y="95888"/>
                  <a:pt x="50108" y="94219"/>
                </a:cubicBezTo>
                <a:cubicBezTo>
                  <a:pt x="49451" y="92433"/>
                  <a:pt x="48862" y="90620"/>
                  <a:pt x="48227" y="88827"/>
                </a:cubicBezTo>
                <a:lnTo>
                  <a:pt x="47954" y="88930"/>
                </a:lnTo>
                <a:cubicBezTo>
                  <a:pt x="48004" y="88825"/>
                  <a:pt x="48107" y="88613"/>
                  <a:pt x="48157" y="88509"/>
                </a:cubicBezTo>
                <a:close/>
                <a:moveTo>
                  <a:pt x="46303" y="84890"/>
                </a:moveTo>
                <a:lnTo>
                  <a:pt x="46303" y="84890"/>
                </a:lnTo>
                <a:cubicBezTo>
                  <a:pt x="46537" y="85192"/>
                  <a:pt x="46554" y="85584"/>
                  <a:pt x="46648" y="85937"/>
                </a:cubicBezTo>
                <a:cubicBezTo>
                  <a:pt x="47274" y="87941"/>
                  <a:pt x="48306" y="89857"/>
                  <a:pt x="48568" y="91964"/>
                </a:cubicBezTo>
                <a:cubicBezTo>
                  <a:pt x="48571" y="93594"/>
                  <a:pt x="48304" y="95209"/>
                  <a:pt x="48175" y="96830"/>
                </a:cubicBezTo>
                <a:cubicBezTo>
                  <a:pt x="47897" y="98238"/>
                  <a:pt x="47524" y="99625"/>
                  <a:pt x="47109" y="100999"/>
                </a:cubicBezTo>
                <a:cubicBezTo>
                  <a:pt x="47116" y="101707"/>
                  <a:pt x="47138" y="102407"/>
                  <a:pt x="47203" y="103108"/>
                </a:cubicBezTo>
                <a:cubicBezTo>
                  <a:pt x="46274" y="101893"/>
                  <a:pt x="45449" y="100587"/>
                  <a:pt x="44782" y="99211"/>
                </a:cubicBezTo>
                <a:cubicBezTo>
                  <a:pt x="44545" y="97290"/>
                  <a:pt x="45362" y="95501"/>
                  <a:pt x="45947" y="93721"/>
                </a:cubicBezTo>
                <a:cubicBezTo>
                  <a:pt x="46137" y="92940"/>
                  <a:pt x="46227" y="92133"/>
                  <a:pt x="46296" y="91332"/>
                </a:cubicBezTo>
                <a:cubicBezTo>
                  <a:pt x="46287" y="90676"/>
                  <a:pt x="46312" y="90016"/>
                  <a:pt x="46344" y="89357"/>
                </a:cubicBezTo>
                <a:cubicBezTo>
                  <a:pt x="46385" y="88106"/>
                  <a:pt x="46514" y="86854"/>
                  <a:pt x="46418" y="85602"/>
                </a:cubicBezTo>
                <a:cubicBezTo>
                  <a:pt x="46329" y="85374"/>
                  <a:pt x="46243" y="85141"/>
                  <a:pt x="46303" y="84890"/>
                </a:cubicBezTo>
                <a:close/>
                <a:moveTo>
                  <a:pt x="50465" y="95733"/>
                </a:moveTo>
                <a:lnTo>
                  <a:pt x="50465" y="95733"/>
                </a:lnTo>
                <a:cubicBezTo>
                  <a:pt x="50747" y="95826"/>
                  <a:pt x="50815" y="96340"/>
                  <a:pt x="50944" y="96617"/>
                </a:cubicBezTo>
                <a:cubicBezTo>
                  <a:pt x="51349" y="98030"/>
                  <a:pt x="52428" y="99193"/>
                  <a:pt x="52590" y="100680"/>
                </a:cubicBezTo>
                <a:cubicBezTo>
                  <a:pt x="52848" y="101443"/>
                  <a:pt x="52945" y="102245"/>
                  <a:pt x="53177" y="103014"/>
                </a:cubicBezTo>
                <a:cubicBezTo>
                  <a:pt x="53027" y="103306"/>
                  <a:pt x="52839" y="103571"/>
                  <a:pt x="52644" y="103828"/>
                </a:cubicBezTo>
                <a:cubicBezTo>
                  <a:pt x="52299" y="104181"/>
                  <a:pt x="51932" y="104512"/>
                  <a:pt x="51500" y="104753"/>
                </a:cubicBezTo>
                <a:cubicBezTo>
                  <a:pt x="51568" y="103589"/>
                  <a:pt x="50599" y="102580"/>
                  <a:pt x="50879" y="101414"/>
                </a:cubicBezTo>
                <a:cubicBezTo>
                  <a:pt x="50888" y="100954"/>
                  <a:pt x="50908" y="100494"/>
                  <a:pt x="50935" y="100033"/>
                </a:cubicBezTo>
                <a:cubicBezTo>
                  <a:pt x="50930" y="99834"/>
                  <a:pt x="50931" y="99633"/>
                  <a:pt x="50939" y="99431"/>
                </a:cubicBezTo>
                <a:cubicBezTo>
                  <a:pt x="50926" y="98894"/>
                  <a:pt x="50896" y="98354"/>
                  <a:pt x="50883" y="97814"/>
                </a:cubicBezTo>
                <a:cubicBezTo>
                  <a:pt x="50868" y="97708"/>
                  <a:pt x="50841" y="97497"/>
                  <a:pt x="50826" y="97390"/>
                </a:cubicBezTo>
                <a:cubicBezTo>
                  <a:pt x="50816" y="97286"/>
                  <a:pt x="50797" y="97073"/>
                  <a:pt x="50789" y="96966"/>
                </a:cubicBezTo>
                <a:cubicBezTo>
                  <a:pt x="50696" y="96550"/>
                  <a:pt x="50564" y="96147"/>
                  <a:pt x="50465" y="95733"/>
                </a:cubicBezTo>
                <a:close/>
                <a:moveTo>
                  <a:pt x="49002" y="92426"/>
                </a:moveTo>
                <a:cubicBezTo>
                  <a:pt x="49510" y="94191"/>
                  <a:pt x="50302" y="95888"/>
                  <a:pt x="50410" y="97748"/>
                </a:cubicBezTo>
                <a:cubicBezTo>
                  <a:pt x="50453" y="98280"/>
                  <a:pt x="50474" y="98813"/>
                  <a:pt x="50477" y="99345"/>
                </a:cubicBezTo>
                <a:cubicBezTo>
                  <a:pt x="50476" y="99547"/>
                  <a:pt x="50477" y="99745"/>
                  <a:pt x="50483" y="99944"/>
                </a:cubicBezTo>
                <a:cubicBezTo>
                  <a:pt x="50461" y="100845"/>
                  <a:pt x="50419" y="101746"/>
                  <a:pt x="50327" y="102642"/>
                </a:cubicBezTo>
                <a:cubicBezTo>
                  <a:pt x="50214" y="102680"/>
                  <a:pt x="49984" y="102754"/>
                  <a:pt x="49868" y="102791"/>
                </a:cubicBezTo>
                <a:cubicBezTo>
                  <a:pt x="49714" y="103558"/>
                  <a:pt x="49189" y="104150"/>
                  <a:pt x="48949" y="104879"/>
                </a:cubicBezTo>
                <a:cubicBezTo>
                  <a:pt x="48544" y="104494"/>
                  <a:pt x="48074" y="104165"/>
                  <a:pt x="47759" y="103700"/>
                </a:cubicBezTo>
                <a:cubicBezTo>
                  <a:pt x="47578" y="103317"/>
                  <a:pt x="47607" y="102876"/>
                  <a:pt x="47529" y="102466"/>
                </a:cubicBezTo>
                <a:cubicBezTo>
                  <a:pt x="47530" y="102268"/>
                  <a:pt x="47539" y="102066"/>
                  <a:pt x="47557" y="101864"/>
                </a:cubicBezTo>
                <a:cubicBezTo>
                  <a:pt x="47548" y="101334"/>
                  <a:pt x="47515" y="100788"/>
                  <a:pt x="47725" y="100286"/>
                </a:cubicBezTo>
                <a:cubicBezTo>
                  <a:pt x="48176" y="99219"/>
                  <a:pt x="48183" y="98037"/>
                  <a:pt x="48632" y="96967"/>
                </a:cubicBezTo>
                <a:cubicBezTo>
                  <a:pt x="48618" y="96883"/>
                  <a:pt x="48592" y="96718"/>
                  <a:pt x="48579" y="96634"/>
                </a:cubicBezTo>
                <a:cubicBezTo>
                  <a:pt x="48778" y="95331"/>
                  <a:pt x="48942" y="94007"/>
                  <a:pt x="48920" y="92690"/>
                </a:cubicBezTo>
                <a:cubicBezTo>
                  <a:pt x="48940" y="92623"/>
                  <a:pt x="48982" y="92491"/>
                  <a:pt x="49002" y="92426"/>
                </a:cubicBezTo>
                <a:close/>
                <a:moveTo>
                  <a:pt x="25348" y="103161"/>
                </a:moveTo>
                <a:lnTo>
                  <a:pt x="25348" y="103161"/>
                </a:lnTo>
                <a:cubicBezTo>
                  <a:pt x="25087" y="103502"/>
                  <a:pt x="24743" y="103750"/>
                  <a:pt x="24375" y="103953"/>
                </a:cubicBezTo>
                <a:cubicBezTo>
                  <a:pt x="23941" y="104190"/>
                  <a:pt x="23617" y="104646"/>
                  <a:pt x="23092" y="104679"/>
                </a:cubicBezTo>
                <a:cubicBezTo>
                  <a:pt x="22919" y="104845"/>
                  <a:pt x="22761" y="105010"/>
                  <a:pt x="22602" y="105173"/>
                </a:cubicBezTo>
                <a:cubicBezTo>
                  <a:pt x="22103" y="105149"/>
                  <a:pt x="21605" y="105114"/>
                  <a:pt x="21109" y="105114"/>
                </a:cubicBezTo>
                <a:cubicBezTo>
                  <a:pt x="20967" y="105114"/>
                  <a:pt x="20825" y="105117"/>
                  <a:pt x="20683" y="105124"/>
                </a:cubicBezTo>
                <a:cubicBezTo>
                  <a:pt x="20680" y="105123"/>
                  <a:pt x="20677" y="105123"/>
                  <a:pt x="20673" y="105123"/>
                </a:cubicBezTo>
                <a:cubicBezTo>
                  <a:pt x="20535" y="105123"/>
                  <a:pt x="20386" y="105145"/>
                  <a:pt x="20243" y="105145"/>
                </a:cubicBezTo>
                <a:cubicBezTo>
                  <a:pt x="20079" y="105145"/>
                  <a:pt x="19922" y="105117"/>
                  <a:pt x="19796" y="104997"/>
                </a:cubicBezTo>
                <a:cubicBezTo>
                  <a:pt x="20720" y="104777"/>
                  <a:pt x="21580" y="104352"/>
                  <a:pt x="22507" y="104134"/>
                </a:cubicBezTo>
                <a:cubicBezTo>
                  <a:pt x="23481" y="103896"/>
                  <a:pt x="24408" y="103508"/>
                  <a:pt x="25348" y="103161"/>
                </a:cubicBezTo>
                <a:close/>
                <a:moveTo>
                  <a:pt x="50725" y="103218"/>
                </a:moveTo>
                <a:cubicBezTo>
                  <a:pt x="50902" y="103799"/>
                  <a:pt x="51092" y="104385"/>
                  <a:pt x="51135" y="104996"/>
                </a:cubicBezTo>
                <a:cubicBezTo>
                  <a:pt x="50929" y="105086"/>
                  <a:pt x="50719" y="105149"/>
                  <a:pt x="50510" y="105213"/>
                </a:cubicBezTo>
                <a:cubicBezTo>
                  <a:pt x="50605" y="104551"/>
                  <a:pt x="50672" y="103886"/>
                  <a:pt x="50725" y="103218"/>
                </a:cubicBezTo>
                <a:close/>
                <a:moveTo>
                  <a:pt x="50288" y="102886"/>
                </a:moveTo>
                <a:lnTo>
                  <a:pt x="50288" y="102886"/>
                </a:lnTo>
                <a:cubicBezTo>
                  <a:pt x="50260" y="103667"/>
                  <a:pt x="50213" y="104455"/>
                  <a:pt x="50067" y="105222"/>
                </a:cubicBezTo>
                <a:cubicBezTo>
                  <a:pt x="49811" y="105196"/>
                  <a:pt x="49553" y="105172"/>
                  <a:pt x="49309" y="105140"/>
                </a:cubicBezTo>
                <a:cubicBezTo>
                  <a:pt x="49593" y="104371"/>
                  <a:pt x="50052" y="103684"/>
                  <a:pt x="50288" y="102886"/>
                </a:cubicBezTo>
                <a:close/>
                <a:moveTo>
                  <a:pt x="13221" y="105146"/>
                </a:moveTo>
                <a:cubicBezTo>
                  <a:pt x="14161" y="105146"/>
                  <a:pt x="15102" y="105213"/>
                  <a:pt x="16038" y="105297"/>
                </a:cubicBezTo>
                <a:cubicBezTo>
                  <a:pt x="16371" y="105333"/>
                  <a:pt x="16705" y="105343"/>
                  <a:pt x="17039" y="105343"/>
                </a:cubicBezTo>
                <a:cubicBezTo>
                  <a:pt x="17383" y="105343"/>
                  <a:pt x="17727" y="105333"/>
                  <a:pt x="18071" y="105333"/>
                </a:cubicBezTo>
                <a:cubicBezTo>
                  <a:pt x="18506" y="105333"/>
                  <a:pt x="18940" y="105348"/>
                  <a:pt x="19373" y="105419"/>
                </a:cubicBezTo>
                <a:cubicBezTo>
                  <a:pt x="20222" y="105557"/>
                  <a:pt x="21087" y="105551"/>
                  <a:pt x="21948" y="105579"/>
                </a:cubicBezTo>
                <a:cubicBezTo>
                  <a:pt x="21284" y="106053"/>
                  <a:pt x="20635" y="106562"/>
                  <a:pt x="19907" y="106929"/>
                </a:cubicBezTo>
                <a:cubicBezTo>
                  <a:pt x="19250" y="106961"/>
                  <a:pt x="18651" y="107229"/>
                  <a:pt x="18036" y="107423"/>
                </a:cubicBezTo>
                <a:cubicBezTo>
                  <a:pt x="17972" y="107426"/>
                  <a:pt x="17908" y="107428"/>
                  <a:pt x="17845" y="107428"/>
                </a:cubicBezTo>
                <a:cubicBezTo>
                  <a:pt x="16466" y="107428"/>
                  <a:pt x="15249" y="106640"/>
                  <a:pt x="13936" y="106312"/>
                </a:cubicBezTo>
                <a:cubicBezTo>
                  <a:pt x="12775" y="105837"/>
                  <a:pt x="11542" y="105612"/>
                  <a:pt x="10296" y="105529"/>
                </a:cubicBezTo>
                <a:cubicBezTo>
                  <a:pt x="10061" y="105595"/>
                  <a:pt x="9834" y="105657"/>
                  <a:pt x="9606" y="105714"/>
                </a:cubicBezTo>
                <a:cubicBezTo>
                  <a:pt x="8956" y="105845"/>
                  <a:pt x="8334" y="106092"/>
                  <a:pt x="7674" y="106137"/>
                </a:cubicBezTo>
                <a:cubicBezTo>
                  <a:pt x="7965" y="105962"/>
                  <a:pt x="8270" y="105741"/>
                  <a:pt x="8630" y="105741"/>
                </a:cubicBezTo>
                <a:cubicBezTo>
                  <a:pt x="8644" y="105741"/>
                  <a:pt x="8658" y="105741"/>
                  <a:pt x="8671" y="105742"/>
                </a:cubicBezTo>
                <a:cubicBezTo>
                  <a:pt x="9471" y="105667"/>
                  <a:pt x="10237" y="105379"/>
                  <a:pt x="11038" y="105291"/>
                </a:cubicBezTo>
                <a:cubicBezTo>
                  <a:pt x="11763" y="105187"/>
                  <a:pt x="12492" y="105146"/>
                  <a:pt x="13221" y="105146"/>
                </a:cubicBezTo>
                <a:close/>
                <a:moveTo>
                  <a:pt x="10368" y="105971"/>
                </a:moveTo>
                <a:cubicBezTo>
                  <a:pt x="12175" y="106105"/>
                  <a:pt x="13964" y="106578"/>
                  <a:pt x="15577" y="107415"/>
                </a:cubicBezTo>
                <a:cubicBezTo>
                  <a:pt x="16178" y="107756"/>
                  <a:pt x="16884" y="107745"/>
                  <a:pt x="17543" y="107900"/>
                </a:cubicBezTo>
                <a:cubicBezTo>
                  <a:pt x="17971" y="107825"/>
                  <a:pt x="18374" y="107629"/>
                  <a:pt x="18818" y="107612"/>
                </a:cubicBezTo>
                <a:lnTo>
                  <a:pt x="18818" y="107612"/>
                </a:lnTo>
                <a:cubicBezTo>
                  <a:pt x="17370" y="108467"/>
                  <a:pt x="15782" y="109054"/>
                  <a:pt x="14162" y="109498"/>
                </a:cubicBezTo>
                <a:cubicBezTo>
                  <a:pt x="14117" y="109498"/>
                  <a:pt x="14072" y="109498"/>
                  <a:pt x="14027" y="109498"/>
                </a:cubicBezTo>
                <a:cubicBezTo>
                  <a:pt x="13730" y="109498"/>
                  <a:pt x="13434" y="109511"/>
                  <a:pt x="13138" y="109539"/>
                </a:cubicBezTo>
                <a:cubicBezTo>
                  <a:pt x="12090" y="109458"/>
                  <a:pt x="11036" y="109546"/>
                  <a:pt x="9992" y="109419"/>
                </a:cubicBezTo>
                <a:cubicBezTo>
                  <a:pt x="9319" y="109397"/>
                  <a:pt x="8619" y="109376"/>
                  <a:pt x="8061" y="108952"/>
                </a:cubicBezTo>
                <a:cubicBezTo>
                  <a:pt x="7190" y="108781"/>
                  <a:pt x="6315" y="108571"/>
                  <a:pt x="5426" y="108472"/>
                </a:cubicBezTo>
                <a:cubicBezTo>
                  <a:pt x="5199" y="108460"/>
                  <a:pt x="4971" y="108451"/>
                  <a:pt x="4745" y="108451"/>
                </a:cubicBezTo>
                <a:cubicBezTo>
                  <a:pt x="4488" y="108451"/>
                  <a:pt x="4232" y="108463"/>
                  <a:pt x="3978" y="108494"/>
                </a:cubicBezTo>
                <a:cubicBezTo>
                  <a:pt x="3748" y="108518"/>
                  <a:pt x="3523" y="108537"/>
                  <a:pt x="3302" y="108550"/>
                </a:cubicBezTo>
                <a:cubicBezTo>
                  <a:pt x="4226" y="107795"/>
                  <a:pt x="5227" y="107052"/>
                  <a:pt x="6394" y="106722"/>
                </a:cubicBezTo>
                <a:cubicBezTo>
                  <a:pt x="7736" y="106635"/>
                  <a:pt x="9060" y="106292"/>
                  <a:pt x="10368" y="105971"/>
                </a:cubicBezTo>
                <a:close/>
                <a:moveTo>
                  <a:pt x="25770" y="103361"/>
                </a:moveTo>
                <a:lnTo>
                  <a:pt x="25770" y="103361"/>
                </a:lnTo>
                <a:cubicBezTo>
                  <a:pt x="25749" y="103867"/>
                  <a:pt x="25211" y="104049"/>
                  <a:pt x="24986" y="104441"/>
                </a:cubicBezTo>
                <a:cubicBezTo>
                  <a:pt x="23564" y="106395"/>
                  <a:pt x="21865" y="108125"/>
                  <a:pt x="20150" y="109819"/>
                </a:cubicBezTo>
                <a:cubicBezTo>
                  <a:pt x="19980" y="110185"/>
                  <a:pt x="19704" y="110504"/>
                  <a:pt x="19318" y="110636"/>
                </a:cubicBezTo>
                <a:cubicBezTo>
                  <a:pt x="19493" y="110256"/>
                  <a:pt x="19829" y="109989"/>
                  <a:pt x="20085" y="109660"/>
                </a:cubicBezTo>
                <a:cubicBezTo>
                  <a:pt x="20839" y="108617"/>
                  <a:pt x="21406" y="107451"/>
                  <a:pt x="22189" y="106424"/>
                </a:cubicBezTo>
                <a:cubicBezTo>
                  <a:pt x="22302" y="106268"/>
                  <a:pt x="22419" y="106113"/>
                  <a:pt x="22542" y="105954"/>
                </a:cubicBezTo>
                <a:cubicBezTo>
                  <a:pt x="23332" y="105145"/>
                  <a:pt x="24356" y="104601"/>
                  <a:pt x="25240" y="103896"/>
                </a:cubicBezTo>
                <a:cubicBezTo>
                  <a:pt x="25389" y="103697"/>
                  <a:pt x="25578" y="103529"/>
                  <a:pt x="25770" y="103361"/>
                </a:cubicBezTo>
                <a:close/>
                <a:moveTo>
                  <a:pt x="41455" y="108377"/>
                </a:moveTo>
                <a:cubicBezTo>
                  <a:pt x="41516" y="108377"/>
                  <a:pt x="41577" y="108380"/>
                  <a:pt x="41640" y="108388"/>
                </a:cubicBezTo>
                <a:cubicBezTo>
                  <a:pt x="42730" y="108827"/>
                  <a:pt x="42724" y="110756"/>
                  <a:pt x="41489" y="110989"/>
                </a:cubicBezTo>
                <a:cubicBezTo>
                  <a:pt x="41298" y="111069"/>
                  <a:pt x="41103" y="111106"/>
                  <a:pt x="40911" y="111106"/>
                </a:cubicBezTo>
                <a:cubicBezTo>
                  <a:pt x="40172" y="111106"/>
                  <a:pt x="39476" y="110561"/>
                  <a:pt x="39207" y="109863"/>
                </a:cubicBezTo>
                <a:cubicBezTo>
                  <a:pt x="39242" y="109682"/>
                  <a:pt x="39289" y="109503"/>
                  <a:pt x="39350" y="109329"/>
                </a:cubicBezTo>
                <a:cubicBezTo>
                  <a:pt x="40038" y="108998"/>
                  <a:pt x="40655" y="108377"/>
                  <a:pt x="41455" y="108377"/>
                </a:cubicBezTo>
                <a:close/>
                <a:moveTo>
                  <a:pt x="4715" y="108899"/>
                </a:moveTo>
                <a:cubicBezTo>
                  <a:pt x="6056" y="108899"/>
                  <a:pt x="7382" y="109234"/>
                  <a:pt x="8630" y="109713"/>
                </a:cubicBezTo>
                <a:cubicBezTo>
                  <a:pt x="9694" y="109925"/>
                  <a:pt x="10791" y="109905"/>
                  <a:pt x="11875" y="109955"/>
                </a:cubicBezTo>
                <a:cubicBezTo>
                  <a:pt x="12177" y="109948"/>
                  <a:pt x="12479" y="109950"/>
                  <a:pt x="12787" y="109892"/>
                </a:cubicBezTo>
                <a:cubicBezTo>
                  <a:pt x="12795" y="109928"/>
                  <a:pt x="12810" y="109999"/>
                  <a:pt x="12815" y="110035"/>
                </a:cubicBezTo>
                <a:cubicBezTo>
                  <a:pt x="11383" y="110103"/>
                  <a:pt x="10112" y="110999"/>
                  <a:pt x="8687" y="110999"/>
                </a:cubicBezTo>
                <a:cubicBezTo>
                  <a:pt x="8654" y="110999"/>
                  <a:pt x="8621" y="110999"/>
                  <a:pt x="8587" y="110998"/>
                </a:cubicBezTo>
                <a:cubicBezTo>
                  <a:pt x="7543" y="111474"/>
                  <a:pt x="6454" y="111846"/>
                  <a:pt x="5337" y="112108"/>
                </a:cubicBezTo>
                <a:cubicBezTo>
                  <a:pt x="4619" y="112239"/>
                  <a:pt x="3918" y="112451"/>
                  <a:pt x="3201" y="112573"/>
                </a:cubicBezTo>
                <a:cubicBezTo>
                  <a:pt x="2316" y="112662"/>
                  <a:pt x="1460" y="113068"/>
                  <a:pt x="807" y="113662"/>
                </a:cubicBezTo>
                <a:cubicBezTo>
                  <a:pt x="1168" y="112142"/>
                  <a:pt x="1761" y="110689"/>
                  <a:pt x="2634" y="109389"/>
                </a:cubicBezTo>
                <a:cubicBezTo>
                  <a:pt x="3059" y="109089"/>
                  <a:pt x="3553" y="108953"/>
                  <a:pt x="4071" y="108925"/>
                </a:cubicBezTo>
                <a:cubicBezTo>
                  <a:pt x="4286" y="108907"/>
                  <a:pt x="4501" y="108899"/>
                  <a:pt x="4715" y="108899"/>
                </a:cubicBezTo>
                <a:close/>
                <a:moveTo>
                  <a:pt x="21635" y="106435"/>
                </a:moveTo>
                <a:cubicBezTo>
                  <a:pt x="21395" y="106775"/>
                  <a:pt x="21162" y="107119"/>
                  <a:pt x="20931" y="107455"/>
                </a:cubicBezTo>
                <a:cubicBezTo>
                  <a:pt x="20099" y="109049"/>
                  <a:pt x="18882" y="110392"/>
                  <a:pt x="17906" y="111891"/>
                </a:cubicBezTo>
                <a:cubicBezTo>
                  <a:pt x="16607" y="113057"/>
                  <a:pt x="15280" y="114189"/>
                  <a:pt x="13928" y="115287"/>
                </a:cubicBezTo>
                <a:lnTo>
                  <a:pt x="13928" y="115287"/>
                </a:lnTo>
                <a:cubicBezTo>
                  <a:pt x="14477" y="114410"/>
                  <a:pt x="14999" y="113510"/>
                  <a:pt x="15427" y="112565"/>
                </a:cubicBezTo>
                <a:cubicBezTo>
                  <a:pt x="15688" y="111615"/>
                  <a:pt x="16242" y="110780"/>
                  <a:pt x="16814" y="109988"/>
                </a:cubicBezTo>
                <a:cubicBezTo>
                  <a:pt x="17108" y="109616"/>
                  <a:pt x="17437" y="109273"/>
                  <a:pt x="17784" y="108943"/>
                </a:cubicBezTo>
                <a:cubicBezTo>
                  <a:pt x="18863" y="107831"/>
                  <a:pt x="20380" y="107315"/>
                  <a:pt x="21635" y="106435"/>
                </a:cubicBezTo>
                <a:close/>
                <a:moveTo>
                  <a:pt x="6773" y="112074"/>
                </a:moveTo>
                <a:lnTo>
                  <a:pt x="6773" y="112074"/>
                </a:lnTo>
                <a:cubicBezTo>
                  <a:pt x="6746" y="112188"/>
                  <a:pt x="6696" y="112417"/>
                  <a:pt x="6670" y="112531"/>
                </a:cubicBezTo>
                <a:lnTo>
                  <a:pt x="6543" y="112294"/>
                </a:lnTo>
                <a:cubicBezTo>
                  <a:pt x="5559" y="112993"/>
                  <a:pt x="4925" y="114117"/>
                  <a:pt x="3771" y="114572"/>
                </a:cubicBezTo>
                <a:cubicBezTo>
                  <a:pt x="2755" y="115167"/>
                  <a:pt x="1457" y="115419"/>
                  <a:pt x="746" y="116430"/>
                </a:cubicBezTo>
                <a:cubicBezTo>
                  <a:pt x="718" y="116256"/>
                  <a:pt x="692" y="116081"/>
                  <a:pt x="670" y="115902"/>
                </a:cubicBezTo>
                <a:cubicBezTo>
                  <a:pt x="685" y="115243"/>
                  <a:pt x="447" y="114413"/>
                  <a:pt x="1082" y="113961"/>
                </a:cubicBezTo>
                <a:cubicBezTo>
                  <a:pt x="1861" y="113429"/>
                  <a:pt x="2744" y="113006"/>
                  <a:pt x="3697" y="112926"/>
                </a:cubicBezTo>
                <a:cubicBezTo>
                  <a:pt x="4410" y="112757"/>
                  <a:pt x="5130" y="112617"/>
                  <a:pt x="5845" y="112448"/>
                </a:cubicBezTo>
                <a:cubicBezTo>
                  <a:pt x="6165" y="112360"/>
                  <a:pt x="6469" y="112221"/>
                  <a:pt x="6773" y="112074"/>
                </a:cubicBezTo>
                <a:close/>
                <a:moveTo>
                  <a:pt x="3857" y="115055"/>
                </a:moveTo>
                <a:cubicBezTo>
                  <a:pt x="3673" y="115408"/>
                  <a:pt x="3300" y="115588"/>
                  <a:pt x="3070" y="115897"/>
                </a:cubicBezTo>
                <a:cubicBezTo>
                  <a:pt x="2478" y="116661"/>
                  <a:pt x="1945" y="117469"/>
                  <a:pt x="1361" y="118241"/>
                </a:cubicBezTo>
                <a:cubicBezTo>
                  <a:pt x="1176" y="117785"/>
                  <a:pt x="915" y="117334"/>
                  <a:pt x="891" y="116833"/>
                </a:cubicBezTo>
                <a:cubicBezTo>
                  <a:pt x="1069" y="116578"/>
                  <a:pt x="1339" y="116400"/>
                  <a:pt x="1572" y="116188"/>
                </a:cubicBezTo>
                <a:cubicBezTo>
                  <a:pt x="2332" y="115812"/>
                  <a:pt x="3078" y="115397"/>
                  <a:pt x="3857" y="115055"/>
                </a:cubicBezTo>
                <a:close/>
                <a:moveTo>
                  <a:pt x="17145" y="109005"/>
                </a:moveTo>
                <a:cubicBezTo>
                  <a:pt x="16884" y="109254"/>
                  <a:pt x="16635" y="109512"/>
                  <a:pt x="16397" y="109775"/>
                </a:cubicBezTo>
                <a:cubicBezTo>
                  <a:pt x="16106" y="110245"/>
                  <a:pt x="15774" y="110688"/>
                  <a:pt x="15507" y="111167"/>
                </a:cubicBezTo>
                <a:cubicBezTo>
                  <a:pt x="15017" y="112570"/>
                  <a:pt x="14269" y="113860"/>
                  <a:pt x="13506" y="115128"/>
                </a:cubicBezTo>
                <a:cubicBezTo>
                  <a:pt x="12876" y="116479"/>
                  <a:pt x="11517" y="117182"/>
                  <a:pt x="10444" y="118125"/>
                </a:cubicBezTo>
                <a:cubicBezTo>
                  <a:pt x="10314" y="118327"/>
                  <a:pt x="10104" y="118426"/>
                  <a:pt x="9897" y="118506"/>
                </a:cubicBezTo>
                <a:cubicBezTo>
                  <a:pt x="10123" y="118023"/>
                  <a:pt x="10631" y="117710"/>
                  <a:pt x="10729" y="117157"/>
                </a:cubicBezTo>
                <a:cubicBezTo>
                  <a:pt x="11121" y="115833"/>
                  <a:pt x="11691" y="114557"/>
                  <a:pt x="11908" y="113184"/>
                </a:cubicBezTo>
                <a:cubicBezTo>
                  <a:pt x="12412" y="112188"/>
                  <a:pt x="12715" y="111062"/>
                  <a:pt x="13494" y="110222"/>
                </a:cubicBezTo>
                <a:cubicBezTo>
                  <a:pt x="14696" y="109780"/>
                  <a:pt x="15954" y="109493"/>
                  <a:pt x="17145" y="109005"/>
                </a:cubicBezTo>
                <a:close/>
                <a:moveTo>
                  <a:pt x="5037" y="114333"/>
                </a:moveTo>
                <a:cubicBezTo>
                  <a:pt x="4463" y="115193"/>
                  <a:pt x="4586" y="116275"/>
                  <a:pt x="4068" y="117161"/>
                </a:cubicBezTo>
                <a:cubicBezTo>
                  <a:pt x="3519" y="118168"/>
                  <a:pt x="3371" y="119348"/>
                  <a:pt x="2663" y="120275"/>
                </a:cubicBezTo>
                <a:cubicBezTo>
                  <a:pt x="2126" y="119846"/>
                  <a:pt x="1826" y="119219"/>
                  <a:pt x="1525" y="118621"/>
                </a:cubicBezTo>
                <a:cubicBezTo>
                  <a:pt x="2014" y="118160"/>
                  <a:pt x="2359" y="117573"/>
                  <a:pt x="2765" y="117039"/>
                </a:cubicBezTo>
                <a:cubicBezTo>
                  <a:pt x="2875" y="116877"/>
                  <a:pt x="2993" y="116713"/>
                  <a:pt x="3114" y="116552"/>
                </a:cubicBezTo>
                <a:cubicBezTo>
                  <a:pt x="3521" y="116010"/>
                  <a:pt x="3960" y="115493"/>
                  <a:pt x="4427" y="115002"/>
                </a:cubicBezTo>
                <a:cubicBezTo>
                  <a:pt x="4586" y="114742"/>
                  <a:pt x="4792" y="114515"/>
                  <a:pt x="5037" y="114333"/>
                </a:cubicBezTo>
                <a:close/>
                <a:moveTo>
                  <a:pt x="12765" y="110460"/>
                </a:moveTo>
                <a:lnTo>
                  <a:pt x="12765" y="110460"/>
                </a:lnTo>
                <a:cubicBezTo>
                  <a:pt x="12237" y="111263"/>
                  <a:pt x="11887" y="112167"/>
                  <a:pt x="11481" y="113032"/>
                </a:cubicBezTo>
                <a:cubicBezTo>
                  <a:pt x="11039" y="115020"/>
                  <a:pt x="10606" y="117111"/>
                  <a:pt x="9272" y="118723"/>
                </a:cubicBezTo>
                <a:cubicBezTo>
                  <a:pt x="8309" y="119797"/>
                  <a:pt x="6816" y="120164"/>
                  <a:pt x="5441" y="120366"/>
                </a:cubicBezTo>
                <a:cubicBezTo>
                  <a:pt x="5516" y="120277"/>
                  <a:pt x="5669" y="120102"/>
                  <a:pt x="5744" y="120013"/>
                </a:cubicBezTo>
                <a:cubicBezTo>
                  <a:pt x="5860" y="119850"/>
                  <a:pt x="5986" y="119689"/>
                  <a:pt x="6119" y="119530"/>
                </a:cubicBezTo>
                <a:cubicBezTo>
                  <a:pt x="6796" y="118481"/>
                  <a:pt x="7029" y="117239"/>
                  <a:pt x="7671" y="116171"/>
                </a:cubicBezTo>
                <a:cubicBezTo>
                  <a:pt x="7953" y="115157"/>
                  <a:pt x="8408" y="114208"/>
                  <a:pt x="8965" y="113317"/>
                </a:cubicBezTo>
                <a:cubicBezTo>
                  <a:pt x="9090" y="113104"/>
                  <a:pt x="9218" y="112880"/>
                  <a:pt x="9374" y="112678"/>
                </a:cubicBezTo>
                <a:cubicBezTo>
                  <a:pt x="9491" y="112515"/>
                  <a:pt x="9610" y="112347"/>
                  <a:pt x="9731" y="112179"/>
                </a:cubicBezTo>
                <a:cubicBezTo>
                  <a:pt x="9844" y="112030"/>
                  <a:pt x="9964" y="111880"/>
                  <a:pt x="10090" y="111729"/>
                </a:cubicBezTo>
                <a:cubicBezTo>
                  <a:pt x="10160" y="111648"/>
                  <a:pt x="10303" y="111494"/>
                  <a:pt x="10374" y="111414"/>
                </a:cubicBezTo>
                <a:cubicBezTo>
                  <a:pt x="11049" y="110853"/>
                  <a:pt x="11922" y="110628"/>
                  <a:pt x="12765" y="110460"/>
                </a:cubicBezTo>
                <a:close/>
                <a:moveTo>
                  <a:pt x="10073" y="111165"/>
                </a:moveTo>
                <a:lnTo>
                  <a:pt x="10073" y="111165"/>
                </a:lnTo>
                <a:cubicBezTo>
                  <a:pt x="8830" y="112424"/>
                  <a:pt x="7939" y="114013"/>
                  <a:pt x="7401" y="115687"/>
                </a:cubicBezTo>
                <a:cubicBezTo>
                  <a:pt x="6793" y="116646"/>
                  <a:pt x="6649" y="117804"/>
                  <a:pt x="6029" y="118751"/>
                </a:cubicBezTo>
                <a:cubicBezTo>
                  <a:pt x="5698" y="119585"/>
                  <a:pt x="5017" y="120209"/>
                  <a:pt x="4180" y="120508"/>
                </a:cubicBezTo>
                <a:cubicBezTo>
                  <a:pt x="3805" y="120508"/>
                  <a:pt x="3429" y="120486"/>
                  <a:pt x="3069" y="120390"/>
                </a:cubicBezTo>
                <a:cubicBezTo>
                  <a:pt x="3821" y="119339"/>
                  <a:pt x="3943" y="118005"/>
                  <a:pt x="4604" y="116902"/>
                </a:cubicBezTo>
                <a:cubicBezTo>
                  <a:pt x="4975" y="116297"/>
                  <a:pt x="4915" y="115566"/>
                  <a:pt x="5113" y="114902"/>
                </a:cubicBezTo>
                <a:cubicBezTo>
                  <a:pt x="5331" y="114447"/>
                  <a:pt x="5617" y="114024"/>
                  <a:pt x="5820" y="113555"/>
                </a:cubicBezTo>
                <a:cubicBezTo>
                  <a:pt x="6226" y="113116"/>
                  <a:pt x="6713" y="112751"/>
                  <a:pt x="7203" y="112398"/>
                </a:cubicBezTo>
                <a:cubicBezTo>
                  <a:pt x="8052" y="111764"/>
                  <a:pt x="9151" y="111656"/>
                  <a:pt x="10073" y="111165"/>
                </a:cubicBezTo>
                <a:close/>
                <a:moveTo>
                  <a:pt x="37256" y="117911"/>
                </a:moveTo>
                <a:cubicBezTo>
                  <a:pt x="37332" y="117911"/>
                  <a:pt x="37408" y="117916"/>
                  <a:pt x="37485" y="117927"/>
                </a:cubicBezTo>
                <a:cubicBezTo>
                  <a:pt x="38214" y="118530"/>
                  <a:pt x="38428" y="119671"/>
                  <a:pt x="38007" y="120517"/>
                </a:cubicBezTo>
                <a:cubicBezTo>
                  <a:pt x="37625" y="120714"/>
                  <a:pt x="37258" y="120951"/>
                  <a:pt x="36849" y="121073"/>
                </a:cubicBezTo>
                <a:cubicBezTo>
                  <a:pt x="36458" y="120981"/>
                  <a:pt x="36087" y="120838"/>
                  <a:pt x="35712" y="120716"/>
                </a:cubicBezTo>
                <a:cubicBezTo>
                  <a:pt x="35533" y="120139"/>
                  <a:pt x="35160" y="119446"/>
                  <a:pt x="35635" y="118906"/>
                </a:cubicBezTo>
                <a:cubicBezTo>
                  <a:pt x="35984" y="118340"/>
                  <a:pt x="36583" y="117911"/>
                  <a:pt x="37256" y="117911"/>
                </a:cubicBezTo>
                <a:close/>
                <a:moveTo>
                  <a:pt x="24946" y="117607"/>
                </a:moveTo>
                <a:cubicBezTo>
                  <a:pt x="24972" y="117607"/>
                  <a:pt x="24987" y="117646"/>
                  <a:pt x="24978" y="117747"/>
                </a:cubicBezTo>
                <a:cubicBezTo>
                  <a:pt x="24858" y="119318"/>
                  <a:pt x="25304" y="120850"/>
                  <a:pt x="25682" y="122359"/>
                </a:cubicBezTo>
                <a:cubicBezTo>
                  <a:pt x="25986" y="123377"/>
                  <a:pt x="26178" y="124435"/>
                  <a:pt x="26610" y="125412"/>
                </a:cubicBezTo>
                <a:cubicBezTo>
                  <a:pt x="26794" y="125558"/>
                  <a:pt x="26737" y="125765"/>
                  <a:pt x="26650" y="125765"/>
                </a:cubicBezTo>
                <a:cubicBezTo>
                  <a:pt x="26614" y="125765"/>
                  <a:pt x="26573" y="125731"/>
                  <a:pt x="26542" y="125645"/>
                </a:cubicBezTo>
                <a:cubicBezTo>
                  <a:pt x="26142" y="124991"/>
                  <a:pt x="25765" y="124315"/>
                  <a:pt x="25544" y="123578"/>
                </a:cubicBezTo>
                <a:cubicBezTo>
                  <a:pt x="25474" y="123275"/>
                  <a:pt x="25405" y="122970"/>
                  <a:pt x="25344" y="122664"/>
                </a:cubicBezTo>
                <a:cubicBezTo>
                  <a:pt x="25176" y="121855"/>
                  <a:pt x="24885" y="121080"/>
                  <a:pt x="24619" y="120301"/>
                </a:cubicBezTo>
                <a:cubicBezTo>
                  <a:pt x="24698" y="119540"/>
                  <a:pt x="24770" y="118780"/>
                  <a:pt x="24779" y="118016"/>
                </a:cubicBezTo>
                <a:cubicBezTo>
                  <a:pt x="24701" y="117942"/>
                  <a:pt x="24869" y="117607"/>
                  <a:pt x="24946" y="117607"/>
                </a:cubicBezTo>
                <a:close/>
                <a:moveTo>
                  <a:pt x="24674" y="116094"/>
                </a:moveTo>
                <a:lnTo>
                  <a:pt x="24674" y="116094"/>
                </a:lnTo>
                <a:cubicBezTo>
                  <a:pt x="24645" y="116380"/>
                  <a:pt x="24542" y="116648"/>
                  <a:pt x="24448" y="116909"/>
                </a:cubicBezTo>
                <a:cubicBezTo>
                  <a:pt x="24429" y="118026"/>
                  <a:pt x="24132" y="119227"/>
                  <a:pt x="23336" y="120048"/>
                </a:cubicBezTo>
                <a:cubicBezTo>
                  <a:pt x="22718" y="120772"/>
                  <a:pt x="22489" y="121699"/>
                  <a:pt x="22213" y="122581"/>
                </a:cubicBezTo>
                <a:cubicBezTo>
                  <a:pt x="21806" y="123631"/>
                  <a:pt x="22122" y="124863"/>
                  <a:pt x="21470" y="125834"/>
                </a:cubicBezTo>
                <a:lnTo>
                  <a:pt x="21416" y="125819"/>
                </a:lnTo>
                <a:cubicBezTo>
                  <a:pt x="21723" y="124235"/>
                  <a:pt x="21822" y="122567"/>
                  <a:pt x="22615" y="121122"/>
                </a:cubicBezTo>
                <a:cubicBezTo>
                  <a:pt x="23265" y="119953"/>
                  <a:pt x="23354" y="118541"/>
                  <a:pt x="24145" y="117442"/>
                </a:cubicBezTo>
                <a:cubicBezTo>
                  <a:pt x="24396" y="117026"/>
                  <a:pt x="24438" y="116522"/>
                  <a:pt x="24674" y="116094"/>
                </a:cubicBezTo>
                <a:close/>
                <a:moveTo>
                  <a:pt x="24469" y="121345"/>
                </a:moveTo>
                <a:lnTo>
                  <a:pt x="24601" y="121386"/>
                </a:lnTo>
                <a:lnTo>
                  <a:pt x="24560" y="121538"/>
                </a:lnTo>
                <a:cubicBezTo>
                  <a:pt x="24651" y="121805"/>
                  <a:pt x="24728" y="122075"/>
                  <a:pt x="24812" y="122346"/>
                </a:cubicBezTo>
                <a:cubicBezTo>
                  <a:pt x="24956" y="123006"/>
                  <a:pt x="25070" y="123681"/>
                  <a:pt x="25340" y="124305"/>
                </a:cubicBezTo>
                <a:cubicBezTo>
                  <a:pt x="25777" y="125383"/>
                  <a:pt x="26609" y="126242"/>
                  <a:pt x="27004" y="127343"/>
                </a:cubicBezTo>
                <a:cubicBezTo>
                  <a:pt x="27536" y="128996"/>
                  <a:pt x="27765" y="130743"/>
                  <a:pt x="28440" y="132351"/>
                </a:cubicBezTo>
                <a:cubicBezTo>
                  <a:pt x="28000" y="132110"/>
                  <a:pt x="27930" y="131535"/>
                  <a:pt x="27601" y="131185"/>
                </a:cubicBezTo>
                <a:cubicBezTo>
                  <a:pt x="26520" y="129282"/>
                  <a:pt x="25221" y="127505"/>
                  <a:pt x="24247" y="125541"/>
                </a:cubicBezTo>
                <a:cubicBezTo>
                  <a:pt x="24266" y="125442"/>
                  <a:pt x="24301" y="125244"/>
                  <a:pt x="24319" y="125145"/>
                </a:cubicBezTo>
                <a:cubicBezTo>
                  <a:pt x="24270" y="123878"/>
                  <a:pt x="24451" y="122613"/>
                  <a:pt x="24469" y="121345"/>
                </a:cubicBezTo>
                <a:close/>
                <a:moveTo>
                  <a:pt x="24040" y="119764"/>
                </a:moveTo>
                <a:lnTo>
                  <a:pt x="24040" y="119764"/>
                </a:lnTo>
                <a:cubicBezTo>
                  <a:pt x="24061" y="121132"/>
                  <a:pt x="23783" y="122493"/>
                  <a:pt x="23754" y="123862"/>
                </a:cubicBezTo>
                <a:cubicBezTo>
                  <a:pt x="23353" y="124879"/>
                  <a:pt x="23381" y="125995"/>
                  <a:pt x="22928" y="126994"/>
                </a:cubicBezTo>
                <a:cubicBezTo>
                  <a:pt x="22354" y="128259"/>
                  <a:pt x="21674" y="129477"/>
                  <a:pt x="21252" y="130802"/>
                </a:cubicBezTo>
                <a:cubicBezTo>
                  <a:pt x="20799" y="131490"/>
                  <a:pt x="20580" y="132279"/>
                  <a:pt x="20311" y="133045"/>
                </a:cubicBezTo>
                <a:lnTo>
                  <a:pt x="20165" y="133148"/>
                </a:lnTo>
                <a:cubicBezTo>
                  <a:pt x="20303" y="132540"/>
                  <a:pt x="20341" y="131915"/>
                  <a:pt x="20402" y="131294"/>
                </a:cubicBezTo>
                <a:cubicBezTo>
                  <a:pt x="20608" y="130048"/>
                  <a:pt x="20841" y="128804"/>
                  <a:pt x="21012" y="127551"/>
                </a:cubicBezTo>
                <a:cubicBezTo>
                  <a:pt x="21427" y="127033"/>
                  <a:pt x="21491" y="126340"/>
                  <a:pt x="21866" y="125792"/>
                </a:cubicBezTo>
                <a:cubicBezTo>
                  <a:pt x="22351" y="125048"/>
                  <a:pt x="22449" y="124128"/>
                  <a:pt x="22421" y="123260"/>
                </a:cubicBezTo>
                <a:cubicBezTo>
                  <a:pt x="22722" y="121993"/>
                  <a:pt x="23238" y="120797"/>
                  <a:pt x="24040" y="119764"/>
                </a:cubicBezTo>
                <a:close/>
                <a:moveTo>
                  <a:pt x="24229" y="126289"/>
                </a:moveTo>
                <a:cubicBezTo>
                  <a:pt x="24353" y="126454"/>
                  <a:pt x="24406" y="126650"/>
                  <a:pt x="24434" y="126850"/>
                </a:cubicBezTo>
                <a:cubicBezTo>
                  <a:pt x="25740" y="129029"/>
                  <a:pt x="27049" y="131209"/>
                  <a:pt x="28503" y="133295"/>
                </a:cubicBezTo>
                <a:cubicBezTo>
                  <a:pt x="29270" y="135297"/>
                  <a:pt x="29553" y="137504"/>
                  <a:pt x="29408" y="139644"/>
                </a:cubicBezTo>
                <a:cubicBezTo>
                  <a:pt x="29383" y="139519"/>
                  <a:pt x="29330" y="139270"/>
                  <a:pt x="29304" y="139146"/>
                </a:cubicBezTo>
                <a:cubicBezTo>
                  <a:pt x="28828" y="137299"/>
                  <a:pt x="27513" y="135846"/>
                  <a:pt x="26346" y="134393"/>
                </a:cubicBezTo>
                <a:cubicBezTo>
                  <a:pt x="25529" y="133426"/>
                  <a:pt x="24725" y="132402"/>
                  <a:pt x="24315" y="131189"/>
                </a:cubicBezTo>
                <a:cubicBezTo>
                  <a:pt x="24208" y="130424"/>
                  <a:pt x="24258" y="129646"/>
                  <a:pt x="24245" y="128876"/>
                </a:cubicBezTo>
                <a:cubicBezTo>
                  <a:pt x="24237" y="128678"/>
                  <a:pt x="24235" y="128481"/>
                  <a:pt x="24236" y="128282"/>
                </a:cubicBezTo>
                <a:cubicBezTo>
                  <a:pt x="24236" y="128083"/>
                  <a:pt x="24244" y="127881"/>
                  <a:pt x="24259" y="127678"/>
                </a:cubicBezTo>
                <a:cubicBezTo>
                  <a:pt x="24282" y="127217"/>
                  <a:pt x="24183" y="126750"/>
                  <a:pt x="24229" y="126289"/>
                </a:cubicBezTo>
                <a:close/>
                <a:moveTo>
                  <a:pt x="23763" y="125333"/>
                </a:moveTo>
                <a:lnTo>
                  <a:pt x="23763" y="125333"/>
                </a:lnTo>
                <a:cubicBezTo>
                  <a:pt x="23639" y="126885"/>
                  <a:pt x="23679" y="128440"/>
                  <a:pt x="23694" y="129994"/>
                </a:cubicBezTo>
                <a:cubicBezTo>
                  <a:pt x="23645" y="130125"/>
                  <a:pt x="23547" y="130387"/>
                  <a:pt x="23498" y="130515"/>
                </a:cubicBezTo>
                <a:cubicBezTo>
                  <a:pt x="23835" y="130647"/>
                  <a:pt x="23880" y="130974"/>
                  <a:pt x="23473" y="131031"/>
                </a:cubicBezTo>
                <a:cubicBezTo>
                  <a:pt x="23258" y="131673"/>
                  <a:pt x="23311" y="132370"/>
                  <a:pt x="23151" y="133024"/>
                </a:cubicBezTo>
                <a:cubicBezTo>
                  <a:pt x="22962" y="134854"/>
                  <a:pt x="21895" y="136473"/>
                  <a:pt x="21720" y="138304"/>
                </a:cubicBezTo>
                <a:cubicBezTo>
                  <a:pt x="21498" y="139040"/>
                  <a:pt x="21338" y="139806"/>
                  <a:pt x="21352" y="140578"/>
                </a:cubicBezTo>
                <a:lnTo>
                  <a:pt x="21287" y="140516"/>
                </a:lnTo>
                <a:cubicBezTo>
                  <a:pt x="21123" y="139748"/>
                  <a:pt x="20863" y="139004"/>
                  <a:pt x="20666" y="138245"/>
                </a:cubicBezTo>
                <a:cubicBezTo>
                  <a:pt x="20463" y="137336"/>
                  <a:pt x="20312" y="136414"/>
                  <a:pt x="20255" y="135482"/>
                </a:cubicBezTo>
                <a:cubicBezTo>
                  <a:pt x="20271" y="133883"/>
                  <a:pt x="20883" y="132346"/>
                  <a:pt x="21621" y="130955"/>
                </a:cubicBezTo>
                <a:cubicBezTo>
                  <a:pt x="22117" y="129370"/>
                  <a:pt x="23142" y="127999"/>
                  <a:pt x="23537" y="126372"/>
                </a:cubicBezTo>
                <a:cubicBezTo>
                  <a:pt x="23573" y="126021"/>
                  <a:pt x="23602" y="125659"/>
                  <a:pt x="23763" y="125333"/>
                </a:cubicBezTo>
                <a:close/>
                <a:moveTo>
                  <a:pt x="24174" y="132223"/>
                </a:moveTo>
                <a:lnTo>
                  <a:pt x="24174" y="132223"/>
                </a:lnTo>
                <a:cubicBezTo>
                  <a:pt x="24256" y="132224"/>
                  <a:pt x="24413" y="132227"/>
                  <a:pt x="24494" y="132228"/>
                </a:cubicBezTo>
                <a:cubicBezTo>
                  <a:pt x="24488" y="132317"/>
                  <a:pt x="24478" y="132495"/>
                  <a:pt x="24474" y="132583"/>
                </a:cubicBezTo>
                <a:cubicBezTo>
                  <a:pt x="25155" y="133719"/>
                  <a:pt x="26044" y="134705"/>
                  <a:pt x="26874" y="135734"/>
                </a:cubicBezTo>
                <a:cubicBezTo>
                  <a:pt x="27808" y="136888"/>
                  <a:pt x="28622" y="138182"/>
                  <a:pt x="29010" y="139626"/>
                </a:cubicBezTo>
                <a:cubicBezTo>
                  <a:pt x="29011" y="139910"/>
                  <a:pt x="29020" y="140192"/>
                  <a:pt x="29031" y="140475"/>
                </a:cubicBezTo>
                <a:cubicBezTo>
                  <a:pt x="29208" y="141452"/>
                  <a:pt x="28798" y="142484"/>
                  <a:pt x="28262" y="143281"/>
                </a:cubicBezTo>
                <a:cubicBezTo>
                  <a:pt x="28201" y="143415"/>
                  <a:pt x="28081" y="143689"/>
                  <a:pt x="28020" y="143826"/>
                </a:cubicBezTo>
                <a:cubicBezTo>
                  <a:pt x="27897" y="143024"/>
                  <a:pt x="27688" y="142207"/>
                  <a:pt x="27178" y="141557"/>
                </a:cubicBezTo>
                <a:cubicBezTo>
                  <a:pt x="26798" y="141100"/>
                  <a:pt x="26369" y="140691"/>
                  <a:pt x="25973" y="140253"/>
                </a:cubicBezTo>
                <a:cubicBezTo>
                  <a:pt x="25244" y="139369"/>
                  <a:pt x="25018" y="138229"/>
                  <a:pt x="24578" y="137200"/>
                </a:cubicBezTo>
                <a:cubicBezTo>
                  <a:pt x="24412" y="136851"/>
                  <a:pt x="24457" y="136455"/>
                  <a:pt x="24439" y="136079"/>
                </a:cubicBezTo>
                <a:cubicBezTo>
                  <a:pt x="24367" y="135406"/>
                  <a:pt x="24346" y="134729"/>
                  <a:pt x="24311" y="134053"/>
                </a:cubicBezTo>
                <a:cubicBezTo>
                  <a:pt x="24259" y="133445"/>
                  <a:pt x="24353" y="132814"/>
                  <a:pt x="24174" y="132223"/>
                </a:cubicBezTo>
                <a:close/>
                <a:moveTo>
                  <a:pt x="23641" y="132590"/>
                </a:moveTo>
                <a:lnTo>
                  <a:pt x="23769" y="132636"/>
                </a:lnTo>
                <a:cubicBezTo>
                  <a:pt x="23740" y="132950"/>
                  <a:pt x="23737" y="133265"/>
                  <a:pt x="23744" y="133579"/>
                </a:cubicBezTo>
                <a:cubicBezTo>
                  <a:pt x="23777" y="133916"/>
                  <a:pt x="23807" y="134254"/>
                  <a:pt x="23828" y="134590"/>
                </a:cubicBezTo>
                <a:cubicBezTo>
                  <a:pt x="23850" y="134927"/>
                  <a:pt x="23871" y="135265"/>
                  <a:pt x="23892" y="135599"/>
                </a:cubicBezTo>
                <a:cubicBezTo>
                  <a:pt x="23919" y="135936"/>
                  <a:pt x="23942" y="136273"/>
                  <a:pt x="23963" y="136608"/>
                </a:cubicBezTo>
                <a:cubicBezTo>
                  <a:pt x="24083" y="138496"/>
                  <a:pt x="24149" y="140438"/>
                  <a:pt x="23647" y="142278"/>
                </a:cubicBezTo>
                <a:cubicBezTo>
                  <a:pt x="23528" y="142951"/>
                  <a:pt x="23413" y="143632"/>
                  <a:pt x="23507" y="144316"/>
                </a:cubicBezTo>
                <a:cubicBezTo>
                  <a:pt x="22797" y="143609"/>
                  <a:pt x="22226" y="142756"/>
                  <a:pt x="21861" y="141822"/>
                </a:cubicBezTo>
                <a:cubicBezTo>
                  <a:pt x="21618" y="140627"/>
                  <a:pt x="21795" y="139377"/>
                  <a:pt x="22161" y="138225"/>
                </a:cubicBezTo>
                <a:cubicBezTo>
                  <a:pt x="22340" y="136274"/>
                  <a:pt x="23502" y="134551"/>
                  <a:pt x="23641" y="132590"/>
                </a:cubicBezTo>
                <a:close/>
                <a:moveTo>
                  <a:pt x="24313" y="141353"/>
                </a:moveTo>
                <a:lnTo>
                  <a:pt x="24420" y="141400"/>
                </a:lnTo>
                <a:cubicBezTo>
                  <a:pt x="24506" y="142435"/>
                  <a:pt x="24788" y="143446"/>
                  <a:pt x="24967" y="144468"/>
                </a:cubicBezTo>
                <a:cubicBezTo>
                  <a:pt x="25035" y="144726"/>
                  <a:pt x="25116" y="144981"/>
                  <a:pt x="25214" y="145229"/>
                </a:cubicBezTo>
                <a:cubicBezTo>
                  <a:pt x="24802" y="145040"/>
                  <a:pt x="24139" y="145033"/>
                  <a:pt x="24033" y="144496"/>
                </a:cubicBezTo>
                <a:cubicBezTo>
                  <a:pt x="23733" y="143460"/>
                  <a:pt x="24076" y="142365"/>
                  <a:pt x="24313" y="141353"/>
                </a:cubicBezTo>
                <a:close/>
                <a:moveTo>
                  <a:pt x="24580" y="138250"/>
                </a:moveTo>
                <a:lnTo>
                  <a:pt x="24580" y="138250"/>
                </a:lnTo>
                <a:cubicBezTo>
                  <a:pt x="24893" y="139173"/>
                  <a:pt x="25200" y="140143"/>
                  <a:pt x="25910" y="140855"/>
                </a:cubicBezTo>
                <a:cubicBezTo>
                  <a:pt x="26590" y="141462"/>
                  <a:pt x="27219" y="142184"/>
                  <a:pt x="27448" y="143089"/>
                </a:cubicBezTo>
                <a:cubicBezTo>
                  <a:pt x="27527" y="143521"/>
                  <a:pt x="27645" y="143968"/>
                  <a:pt x="27480" y="144397"/>
                </a:cubicBezTo>
                <a:cubicBezTo>
                  <a:pt x="26919" y="144804"/>
                  <a:pt x="26355" y="145252"/>
                  <a:pt x="25639" y="145316"/>
                </a:cubicBezTo>
                <a:cubicBezTo>
                  <a:pt x="25589" y="145082"/>
                  <a:pt x="25533" y="144850"/>
                  <a:pt x="25492" y="144615"/>
                </a:cubicBezTo>
                <a:cubicBezTo>
                  <a:pt x="25403" y="144172"/>
                  <a:pt x="25299" y="143729"/>
                  <a:pt x="25217" y="143285"/>
                </a:cubicBezTo>
                <a:cubicBezTo>
                  <a:pt x="25110" y="142648"/>
                  <a:pt x="24952" y="142021"/>
                  <a:pt x="24836" y="141382"/>
                </a:cubicBezTo>
                <a:cubicBezTo>
                  <a:pt x="24801" y="141053"/>
                  <a:pt x="24779" y="140720"/>
                  <a:pt x="24775" y="140385"/>
                </a:cubicBezTo>
                <a:cubicBezTo>
                  <a:pt x="24765" y="140276"/>
                  <a:pt x="24743" y="140060"/>
                  <a:pt x="24733" y="139951"/>
                </a:cubicBezTo>
                <a:cubicBezTo>
                  <a:pt x="24730" y="139379"/>
                  <a:pt x="24533" y="138820"/>
                  <a:pt x="24580" y="138250"/>
                </a:cubicBezTo>
                <a:close/>
                <a:moveTo>
                  <a:pt x="73585" y="0"/>
                </a:moveTo>
                <a:cubicBezTo>
                  <a:pt x="73345" y="0"/>
                  <a:pt x="73125" y="98"/>
                  <a:pt x="72976" y="346"/>
                </a:cubicBezTo>
                <a:cubicBezTo>
                  <a:pt x="71990" y="1672"/>
                  <a:pt x="70877" y="2896"/>
                  <a:pt x="69839" y="4182"/>
                </a:cubicBezTo>
                <a:cubicBezTo>
                  <a:pt x="68619" y="5627"/>
                  <a:pt x="67646" y="7258"/>
                  <a:pt x="66458" y="8728"/>
                </a:cubicBezTo>
                <a:cubicBezTo>
                  <a:pt x="65657" y="8755"/>
                  <a:pt x="64832" y="8776"/>
                  <a:pt x="64087" y="9096"/>
                </a:cubicBezTo>
                <a:cubicBezTo>
                  <a:pt x="63428" y="9378"/>
                  <a:pt x="62728" y="9523"/>
                  <a:pt x="62049" y="9736"/>
                </a:cubicBezTo>
                <a:cubicBezTo>
                  <a:pt x="60580" y="10354"/>
                  <a:pt x="58983" y="10648"/>
                  <a:pt x="57389" y="10648"/>
                </a:cubicBezTo>
                <a:cubicBezTo>
                  <a:pt x="57166" y="10648"/>
                  <a:pt x="56942" y="10642"/>
                  <a:pt x="56720" y="10631"/>
                </a:cubicBezTo>
                <a:cubicBezTo>
                  <a:pt x="56401" y="10619"/>
                  <a:pt x="56082" y="10614"/>
                  <a:pt x="55764" y="10614"/>
                </a:cubicBezTo>
                <a:cubicBezTo>
                  <a:pt x="53179" y="10614"/>
                  <a:pt x="50608" y="10964"/>
                  <a:pt x="48041" y="11232"/>
                </a:cubicBezTo>
                <a:cubicBezTo>
                  <a:pt x="45640" y="11473"/>
                  <a:pt x="43301" y="12177"/>
                  <a:pt x="41109" y="13173"/>
                </a:cubicBezTo>
                <a:cubicBezTo>
                  <a:pt x="38955" y="14267"/>
                  <a:pt x="36954" y="15645"/>
                  <a:pt x="35041" y="17114"/>
                </a:cubicBezTo>
                <a:cubicBezTo>
                  <a:pt x="32780" y="18973"/>
                  <a:pt x="30561" y="20880"/>
                  <a:pt x="28355" y="22803"/>
                </a:cubicBezTo>
                <a:cubicBezTo>
                  <a:pt x="27379" y="23613"/>
                  <a:pt x="26463" y="24494"/>
                  <a:pt x="25614" y="25436"/>
                </a:cubicBezTo>
                <a:cubicBezTo>
                  <a:pt x="24100" y="27112"/>
                  <a:pt x="23063" y="29139"/>
                  <a:pt x="22248" y="31223"/>
                </a:cubicBezTo>
                <a:cubicBezTo>
                  <a:pt x="21792" y="32588"/>
                  <a:pt x="21251" y="33949"/>
                  <a:pt x="21290" y="35413"/>
                </a:cubicBezTo>
                <a:cubicBezTo>
                  <a:pt x="21341" y="36323"/>
                  <a:pt x="21502" y="37364"/>
                  <a:pt x="22327" y="37906"/>
                </a:cubicBezTo>
                <a:cubicBezTo>
                  <a:pt x="22685" y="38245"/>
                  <a:pt x="23207" y="38156"/>
                  <a:pt x="23658" y="38198"/>
                </a:cubicBezTo>
                <a:cubicBezTo>
                  <a:pt x="24700" y="38069"/>
                  <a:pt x="25701" y="37740"/>
                  <a:pt x="26684" y="37379"/>
                </a:cubicBezTo>
                <a:cubicBezTo>
                  <a:pt x="28379" y="36725"/>
                  <a:pt x="30059" y="36013"/>
                  <a:pt x="31619" y="35070"/>
                </a:cubicBezTo>
                <a:cubicBezTo>
                  <a:pt x="34921" y="33201"/>
                  <a:pt x="38205" y="31297"/>
                  <a:pt x="41493" y="29399"/>
                </a:cubicBezTo>
                <a:cubicBezTo>
                  <a:pt x="44212" y="27813"/>
                  <a:pt x="46719" y="25895"/>
                  <a:pt x="49167" y="23923"/>
                </a:cubicBezTo>
                <a:cubicBezTo>
                  <a:pt x="52652" y="21206"/>
                  <a:pt x="55906" y="18212"/>
                  <a:pt x="59115" y="15182"/>
                </a:cubicBezTo>
                <a:cubicBezTo>
                  <a:pt x="61087" y="13316"/>
                  <a:pt x="62928" y="11171"/>
                  <a:pt x="65459" y="10052"/>
                </a:cubicBezTo>
                <a:lnTo>
                  <a:pt x="65459" y="10052"/>
                </a:lnTo>
                <a:cubicBezTo>
                  <a:pt x="65016" y="10728"/>
                  <a:pt x="64566" y="11399"/>
                  <a:pt x="64063" y="12030"/>
                </a:cubicBezTo>
                <a:cubicBezTo>
                  <a:pt x="62278" y="14294"/>
                  <a:pt x="60492" y="16570"/>
                  <a:pt x="59010" y="19046"/>
                </a:cubicBezTo>
                <a:cubicBezTo>
                  <a:pt x="57996" y="20748"/>
                  <a:pt x="56948" y="22431"/>
                  <a:pt x="55980" y="24159"/>
                </a:cubicBezTo>
                <a:cubicBezTo>
                  <a:pt x="54461" y="27235"/>
                  <a:pt x="52836" y="30266"/>
                  <a:pt x="51445" y="33404"/>
                </a:cubicBezTo>
                <a:cubicBezTo>
                  <a:pt x="51018" y="34399"/>
                  <a:pt x="50022" y="34946"/>
                  <a:pt x="49147" y="35489"/>
                </a:cubicBezTo>
                <a:cubicBezTo>
                  <a:pt x="48169" y="36014"/>
                  <a:pt x="47301" y="36751"/>
                  <a:pt x="46211" y="37044"/>
                </a:cubicBezTo>
                <a:cubicBezTo>
                  <a:pt x="44645" y="37502"/>
                  <a:pt x="43296" y="38515"/>
                  <a:pt x="41665" y="38768"/>
                </a:cubicBezTo>
                <a:cubicBezTo>
                  <a:pt x="38909" y="39304"/>
                  <a:pt x="36447" y="40721"/>
                  <a:pt x="33735" y="41397"/>
                </a:cubicBezTo>
                <a:cubicBezTo>
                  <a:pt x="30672" y="42176"/>
                  <a:pt x="27699" y="43360"/>
                  <a:pt x="25019" y="45043"/>
                </a:cubicBezTo>
                <a:cubicBezTo>
                  <a:pt x="23707" y="45759"/>
                  <a:pt x="22489" y="46636"/>
                  <a:pt x="21393" y="47652"/>
                </a:cubicBezTo>
                <a:cubicBezTo>
                  <a:pt x="21194" y="47859"/>
                  <a:pt x="20993" y="48060"/>
                  <a:pt x="20797" y="48256"/>
                </a:cubicBezTo>
                <a:cubicBezTo>
                  <a:pt x="20577" y="48517"/>
                  <a:pt x="20356" y="48775"/>
                  <a:pt x="20138" y="49026"/>
                </a:cubicBezTo>
                <a:cubicBezTo>
                  <a:pt x="18531" y="51200"/>
                  <a:pt x="17302" y="53815"/>
                  <a:pt x="17421" y="56574"/>
                </a:cubicBezTo>
                <a:cubicBezTo>
                  <a:pt x="17438" y="57841"/>
                  <a:pt x="18030" y="59014"/>
                  <a:pt x="18916" y="59898"/>
                </a:cubicBezTo>
                <a:cubicBezTo>
                  <a:pt x="19279" y="60047"/>
                  <a:pt x="19660" y="60164"/>
                  <a:pt x="20053" y="60164"/>
                </a:cubicBezTo>
                <a:cubicBezTo>
                  <a:pt x="20141" y="60164"/>
                  <a:pt x="20230" y="60158"/>
                  <a:pt x="20320" y="60145"/>
                </a:cubicBezTo>
                <a:cubicBezTo>
                  <a:pt x="22005" y="59657"/>
                  <a:pt x="23478" y="58670"/>
                  <a:pt x="25001" y="57833"/>
                </a:cubicBezTo>
                <a:cubicBezTo>
                  <a:pt x="26333" y="57210"/>
                  <a:pt x="27564" y="56402"/>
                  <a:pt x="28879" y="55745"/>
                </a:cubicBezTo>
                <a:cubicBezTo>
                  <a:pt x="30560" y="54909"/>
                  <a:pt x="32183" y="53940"/>
                  <a:pt x="33691" y="52818"/>
                </a:cubicBezTo>
                <a:cubicBezTo>
                  <a:pt x="36419" y="50825"/>
                  <a:pt x="39122" y="48773"/>
                  <a:pt x="41540" y="46404"/>
                </a:cubicBezTo>
                <a:cubicBezTo>
                  <a:pt x="43500" y="44545"/>
                  <a:pt x="45259" y="42493"/>
                  <a:pt x="46964" y="40401"/>
                </a:cubicBezTo>
                <a:cubicBezTo>
                  <a:pt x="47848" y="39282"/>
                  <a:pt x="48904" y="38300"/>
                  <a:pt x="49740" y="37144"/>
                </a:cubicBezTo>
                <a:cubicBezTo>
                  <a:pt x="49782" y="37100"/>
                  <a:pt x="49808" y="37081"/>
                  <a:pt x="49821" y="37081"/>
                </a:cubicBezTo>
                <a:cubicBezTo>
                  <a:pt x="49890" y="37081"/>
                  <a:pt x="49639" y="37572"/>
                  <a:pt x="49631" y="37572"/>
                </a:cubicBezTo>
                <a:cubicBezTo>
                  <a:pt x="49630" y="37572"/>
                  <a:pt x="49632" y="37568"/>
                  <a:pt x="49636" y="37558"/>
                </a:cubicBezTo>
                <a:lnTo>
                  <a:pt x="49636" y="37558"/>
                </a:lnTo>
                <a:cubicBezTo>
                  <a:pt x="47755" y="41818"/>
                  <a:pt x="46041" y="46149"/>
                  <a:pt x="44275" y="50457"/>
                </a:cubicBezTo>
                <a:cubicBezTo>
                  <a:pt x="43861" y="51756"/>
                  <a:pt x="42964" y="52818"/>
                  <a:pt x="42239" y="53949"/>
                </a:cubicBezTo>
                <a:cubicBezTo>
                  <a:pt x="40981" y="55609"/>
                  <a:pt x="39959" y="57449"/>
                  <a:pt x="38487" y="58937"/>
                </a:cubicBezTo>
                <a:cubicBezTo>
                  <a:pt x="36550" y="61148"/>
                  <a:pt x="34035" y="62715"/>
                  <a:pt x="31607" y="64319"/>
                </a:cubicBezTo>
                <a:cubicBezTo>
                  <a:pt x="30711" y="64914"/>
                  <a:pt x="29921" y="65646"/>
                  <a:pt x="29058" y="66274"/>
                </a:cubicBezTo>
                <a:cubicBezTo>
                  <a:pt x="28534" y="66081"/>
                  <a:pt x="28038" y="65787"/>
                  <a:pt x="27475" y="65744"/>
                </a:cubicBezTo>
                <a:cubicBezTo>
                  <a:pt x="26582" y="65771"/>
                  <a:pt x="25774" y="66221"/>
                  <a:pt x="25112" y="66789"/>
                </a:cubicBezTo>
                <a:cubicBezTo>
                  <a:pt x="24873" y="67272"/>
                  <a:pt x="24716" y="67783"/>
                  <a:pt x="24606" y="68304"/>
                </a:cubicBezTo>
                <a:cubicBezTo>
                  <a:pt x="24679" y="69101"/>
                  <a:pt x="25354" y="69575"/>
                  <a:pt x="25832" y="70138"/>
                </a:cubicBezTo>
                <a:cubicBezTo>
                  <a:pt x="26258" y="70351"/>
                  <a:pt x="26709" y="70507"/>
                  <a:pt x="27174" y="70601"/>
                </a:cubicBezTo>
                <a:cubicBezTo>
                  <a:pt x="28500" y="70136"/>
                  <a:pt x="29761" y="69003"/>
                  <a:pt x="29626" y="67479"/>
                </a:cubicBezTo>
                <a:cubicBezTo>
                  <a:pt x="29563" y="67270"/>
                  <a:pt x="29502" y="67062"/>
                  <a:pt x="29443" y="66850"/>
                </a:cubicBezTo>
                <a:cubicBezTo>
                  <a:pt x="30387" y="65996"/>
                  <a:pt x="31473" y="65287"/>
                  <a:pt x="32625" y="64742"/>
                </a:cubicBezTo>
                <a:cubicBezTo>
                  <a:pt x="33861" y="64137"/>
                  <a:pt x="35042" y="63432"/>
                  <a:pt x="36211" y="62707"/>
                </a:cubicBezTo>
                <a:cubicBezTo>
                  <a:pt x="37854" y="61724"/>
                  <a:pt x="39220" y="60345"/>
                  <a:pt x="40428" y="58876"/>
                </a:cubicBezTo>
                <a:cubicBezTo>
                  <a:pt x="41090" y="58112"/>
                  <a:pt x="41491" y="57176"/>
                  <a:pt x="42016" y="56321"/>
                </a:cubicBezTo>
                <a:lnTo>
                  <a:pt x="42016" y="56321"/>
                </a:lnTo>
                <a:cubicBezTo>
                  <a:pt x="41963" y="56969"/>
                  <a:pt x="41490" y="57443"/>
                  <a:pt x="41285" y="58032"/>
                </a:cubicBezTo>
                <a:cubicBezTo>
                  <a:pt x="39851" y="61651"/>
                  <a:pt x="38713" y="65378"/>
                  <a:pt x="37464" y="69064"/>
                </a:cubicBezTo>
                <a:cubicBezTo>
                  <a:pt x="36770" y="71217"/>
                  <a:pt x="35975" y="73338"/>
                  <a:pt x="35396" y="75524"/>
                </a:cubicBezTo>
                <a:cubicBezTo>
                  <a:pt x="35179" y="76126"/>
                  <a:pt x="35036" y="76801"/>
                  <a:pt x="34562" y="77257"/>
                </a:cubicBezTo>
                <a:cubicBezTo>
                  <a:pt x="34196" y="77611"/>
                  <a:pt x="33939" y="78101"/>
                  <a:pt x="33429" y="78262"/>
                </a:cubicBezTo>
                <a:cubicBezTo>
                  <a:pt x="31941" y="78991"/>
                  <a:pt x="30280" y="79129"/>
                  <a:pt x="28703" y="79548"/>
                </a:cubicBezTo>
                <a:cubicBezTo>
                  <a:pt x="26629" y="80034"/>
                  <a:pt x="24626" y="80781"/>
                  <a:pt x="22533" y="81183"/>
                </a:cubicBezTo>
                <a:cubicBezTo>
                  <a:pt x="20875" y="81480"/>
                  <a:pt x="19219" y="81835"/>
                  <a:pt x="17648" y="82458"/>
                </a:cubicBezTo>
                <a:cubicBezTo>
                  <a:pt x="15990" y="83201"/>
                  <a:pt x="14286" y="83861"/>
                  <a:pt x="12748" y="84841"/>
                </a:cubicBezTo>
                <a:cubicBezTo>
                  <a:pt x="11220" y="85647"/>
                  <a:pt x="9805" y="86671"/>
                  <a:pt x="8590" y="87902"/>
                </a:cubicBezTo>
                <a:cubicBezTo>
                  <a:pt x="8389" y="88106"/>
                  <a:pt x="8191" y="88307"/>
                  <a:pt x="7997" y="88507"/>
                </a:cubicBezTo>
                <a:cubicBezTo>
                  <a:pt x="7680" y="88862"/>
                  <a:pt x="7356" y="89211"/>
                  <a:pt x="7034" y="89555"/>
                </a:cubicBezTo>
                <a:cubicBezTo>
                  <a:pt x="6722" y="89924"/>
                  <a:pt x="6407" y="90288"/>
                  <a:pt x="6086" y="90642"/>
                </a:cubicBezTo>
                <a:cubicBezTo>
                  <a:pt x="4842" y="92284"/>
                  <a:pt x="3264" y="93997"/>
                  <a:pt x="3215" y="96163"/>
                </a:cubicBezTo>
                <a:cubicBezTo>
                  <a:pt x="3668" y="97582"/>
                  <a:pt x="5082" y="98499"/>
                  <a:pt x="6526" y="98499"/>
                </a:cubicBezTo>
                <a:cubicBezTo>
                  <a:pt x="6875" y="98499"/>
                  <a:pt x="7227" y="98445"/>
                  <a:pt x="7567" y="98332"/>
                </a:cubicBezTo>
                <a:cubicBezTo>
                  <a:pt x="9340" y="97854"/>
                  <a:pt x="11033" y="97146"/>
                  <a:pt x="12727" y="96447"/>
                </a:cubicBezTo>
                <a:cubicBezTo>
                  <a:pt x="15811" y="94956"/>
                  <a:pt x="18880" y="93418"/>
                  <a:pt x="21762" y="91557"/>
                </a:cubicBezTo>
                <a:cubicBezTo>
                  <a:pt x="23292" y="90547"/>
                  <a:pt x="24619" y="89274"/>
                  <a:pt x="25943" y="88013"/>
                </a:cubicBezTo>
                <a:cubicBezTo>
                  <a:pt x="27315" y="86682"/>
                  <a:pt x="28750" y="85418"/>
                  <a:pt x="30076" y="84039"/>
                </a:cubicBezTo>
                <a:cubicBezTo>
                  <a:pt x="31222" y="82889"/>
                  <a:pt x="32154" y="81556"/>
                  <a:pt x="33096" y="80239"/>
                </a:cubicBezTo>
                <a:cubicBezTo>
                  <a:pt x="33521" y="79608"/>
                  <a:pt x="34102" y="79078"/>
                  <a:pt x="34415" y="78372"/>
                </a:cubicBezTo>
                <a:lnTo>
                  <a:pt x="34551" y="78412"/>
                </a:lnTo>
                <a:cubicBezTo>
                  <a:pt x="34135" y="79732"/>
                  <a:pt x="33616" y="81020"/>
                  <a:pt x="33305" y="82370"/>
                </a:cubicBezTo>
                <a:cubicBezTo>
                  <a:pt x="32511" y="85086"/>
                  <a:pt x="31636" y="87774"/>
                  <a:pt x="30915" y="90507"/>
                </a:cubicBezTo>
                <a:cubicBezTo>
                  <a:pt x="30261" y="92287"/>
                  <a:pt x="29949" y="94165"/>
                  <a:pt x="29302" y="95942"/>
                </a:cubicBezTo>
                <a:cubicBezTo>
                  <a:pt x="28779" y="97655"/>
                  <a:pt x="28651" y="99604"/>
                  <a:pt x="27381" y="100977"/>
                </a:cubicBezTo>
                <a:cubicBezTo>
                  <a:pt x="25388" y="102803"/>
                  <a:pt x="22660" y="103317"/>
                  <a:pt x="20219" y="104267"/>
                </a:cubicBezTo>
                <a:cubicBezTo>
                  <a:pt x="19414" y="104653"/>
                  <a:pt x="18557" y="104764"/>
                  <a:pt x="17688" y="104764"/>
                </a:cubicBezTo>
                <a:cubicBezTo>
                  <a:pt x="16766" y="104764"/>
                  <a:pt x="15830" y="104639"/>
                  <a:pt x="14927" y="104579"/>
                </a:cubicBezTo>
                <a:cubicBezTo>
                  <a:pt x="14339" y="104506"/>
                  <a:pt x="13749" y="104470"/>
                  <a:pt x="13160" y="104470"/>
                </a:cubicBezTo>
                <a:cubicBezTo>
                  <a:pt x="10944" y="104470"/>
                  <a:pt x="8736" y="104969"/>
                  <a:pt x="6685" y="105803"/>
                </a:cubicBezTo>
                <a:cubicBezTo>
                  <a:pt x="5123" y="106518"/>
                  <a:pt x="3523" y="107316"/>
                  <a:pt x="2445" y="108700"/>
                </a:cubicBezTo>
                <a:cubicBezTo>
                  <a:pt x="1683" y="109852"/>
                  <a:pt x="1036" y="111093"/>
                  <a:pt x="574" y="112392"/>
                </a:cubicBezTo>
                <a:cubicBezTo>
                  <a:pt x="250" y="113147"/>
                  <a:pt x="332" y="113997"/>
                  <a:pt x="0" y="114751"/>
                </a:cubicBezTo>
                <a:cubicBezTo>
                  <a:pt x="142" y="115214"/>
                  <a:pt x="148" y="115702"/>
                  <a:pt x="147" y="116183"/>
                </a:cubicBezTo>
                <a:cubicBezTo>
                  <a:pt x="373" y="117702"/>
                  <a:pt x="1007" y="119156"/>
                  <a:pt x="1930" y="120378"/>
                </a:cubicBezTo>
                <a:cubicBezTo>
                  <a:pt x="2402" y="120814"/>
                  <a:pt x="3037" y="121057"/>
                  <a:pt x="3680" y="121057"/>
                </a:cubicBezTo>
                <a:cubicBezTo>
                  <a:pt x="3736" y="121057"/>
                  <a:pt x="3793" y="121055"/>
                  <a:pt x="3850" y="121051"/>
                </a:cubicBezTo>
                <a:cubicBezTo>
                  <a:pt x="5253" y="121008"/>
                  <a:pt x="6689" y="120926"/>
                  <a:pt x="8009" y="120402"/>
                </a:cubicBezTo>
                <a:cubicBezTo>
                  <a:pt x="9604" y="119758"/>
                  <a:pt x="10945" y="118649"/>
                  <a:pt x="12319" y="117636"/>
                </a:cubicBezTo>
                <a:cubicBezTo>
                  <a:pt x="14788" y="115718"/>
                  <a:pt x="17229" y="113760"/>
                  <a:pt x="19603" y="111717"/>
                </a:cubicBezTo>
                <a:cubicBezTo>
                  <a:pt x="22765" y="108976"/>
                  <a:pt x="25593" y="105819"/>
                  <a:pt x="27735" y="102215"/>
                </a:cubicBezTo>
                <a:lnTo>
                  <a:pt x="27735" y="102215"/>
                </a:lnTo>
                <a:cubicBezTo>
                  <a:pt x="27481" y="102909"/>
                  <a:pt x="27289" y="103622"/>
                  <a:pt x="27098" y="104332"/>
                </a:cubicBezTo>
                <a:cubicBezTo>
                  <a:pt x="26276" y="107839"/>
                  <a:pt x="25525" y="111363"/>
                  <a:pt x="24776" y="114887"/>
                </a:cubicBezTo>
                <a:cubicBezTo>
                  <a:pt x="24479" y="115459"/>
                  <a:pt x="24108" y="115990"/>
                  <a:pt x="23814" y="116561"/>
                </a:cubicBezTo>
                <a:cubicBezTo>
                  <a:pt x="23091" y="117828"/>
                  <a:pt x="22759" y="119263"/>
                  <a:pt x="22109" y="120562"/>
                </a:cubicBezTo>
                <a:cubicBezTo>
                  <a:pt x="21711" y="121818"/>
                  <a:pt x="21157" y="123036"/>
                  <a:pt x="20997" y="124351"/>
                </a:cubicBezTo>
                <a:cubicBezTo>
                  <a:pt x="20239" y="127969"/>
                  <a:pt x="19398" y="131636"/>
                  <a:pt x="19589" y="135360"/>
                </a:cubicBezTo>
                <a:cubicBezTo>
                  <a:pt x="19699" y="137199"/>
                  <a:pt x="20195" y="138985"/>
                  <a:pt x="20801" y="140714"/>
                </a:cubicBezTo>
                <a:cubicBezTo>
                  <a:pt x="21338" y="141980"/>
                  <a:pt x="21871" y="143296"/>
                  <a:pt x="22821" y="144317"/>
                </a:cubicBezTo>
                <a:cubicBezTo>
                  <a:pt x="22957" y="144454"/>
                  <a:pt x="23098" y="144589"/>
                  <a:pt x="23246" y="144719"/>
                </a:cubicBezTo>
                <a:cubicBezTo>
                  <a:pt x="23410" y="144847"/>
                  <a:pt x="23569" y="144982"/>
                  <a:pt x="23724" y="145126"/>
                </a:cubicBezTo>
                <a:cubicBezTo>
                  <a:pt x="24338" y="145349"/>
                  <a:pt x="24965" y="145537"/>
                  <a:pt x="25586" y="145750"/>
                </a:cubicBezTo>
                <a:cubicBezTo>
                  <a:pt x="26675" y="145700"/>
                  <a:pt x="27606" y="145022"/>
                  <a:pt x="28295" y="144221"/>
                </a:cubicBezTo>
                <a:cubicBezTo>
                  <a:pt x="28712" y="143634"/>
                  <a:pt x="29169" y="143060"/>
                  <a:pt x="29378" y="142356"/>
                </a:cubicBezTo>
                <a:lnTo>
                  <a:pt x="29576" y="142245"/>
                </a:lnTo>
                <a:cubicBezTo>
                  <a:pt x="29710" y="141578"/>
                  <a:pt x="29821" y="140904"/>
                  <a:pt x="30047" y="140257"/>
                </a:cubicBezTo>
                <a:cubicBezTo>
                  <a:pt x="30395" y="138642"/>
                  <a:pt x="30177" y="136985"/>
                  <a:pt x="30042" y="135357"/>
                </a:cubicBezTo>
                <a:cubicBezTo>
                  <a:pt x="28998" y="130744"/>
                  <a:pt x="27879" y="126142"/>
                  <a:pt x="26554" y="121598"/>
                </a:cubicBezTo>
                <a:cubicBezTo>
                  <a:pt x="26138" y="120179"/>
                  <a:pt x="25840" y="118726"/>
                  <a:pt x="25740" y="117251"/>
                </a:cubicBezTo>
                <a:cubicBezTo>
                  <a:pt x="25712" y="116208"/>
                  <a:pt x="25500" y="115145"/>
                  <a:pt x="25790" y="114119"/>
                </a:cubicBezTo>
                <a:cubicBezTo>
                  <a:pt x="26719" y="109706"/>
                  <a:pt x="27702" y="105305"/>
                  <a:pt x="28836" y="100942"/>
                </a:cubicBezTo>
                <a:cubicBezTo>
                  <a:pt x="29352" y="99517"/>
                  <a:pt x="29543" y="97995"/>
                  <a:pt x="30089" y="96576"/>
                </a:cubicBezTo>
                <a:cubicBezTo>
                  <a:pt x="30740" y="94884"/>
                  <a:pt x="30939" y="93040"/>
                  <a:pt x="31695" y="91389"/>
                </a:cubicBezTo>
                <a:lnTo>
                  <a:pt x="31695" y="91389"/>
                </a:lnTo>
                <a:cubicBezTo>
                  <a:pt x="31608" y="92069"/>
                  <a:pt x="31629" y="92754"/>
                  <a:pt x="31639" y="93437"/>
                </a:cubicBezTo>
                <a:cubicBezTo>
                  <a:pt x="31674" y="95379"/>
                  <a:pt x="31295" y="97317"/>
                  <a:pt x="31515" y="99257"/>
                </a:cubicBezTo>
                <a:cubicBezTo>
                  <a:pt x="31685" y="100738"/>
                  <a:pt x="31815" y="102225"/>
                  <a:pt x="31921" y="103712"/>
                </a:cubicBezTo>
                <a:cubicBezTo>
                  <a:pt x="32008" y="104956"/>
                  <a:pt x="32284" y="106185"/>
                  <a:pt x="32767" y="107336"/>
                </a:cubicBezTo>
                <a:cubicBezTo>
                  <a:pt x="33212" y="108445"/>
                  <a:pt x="33339" y="109639"/>
                  <a:pt x="33611" y="110792"/>
                </a:cubicBezTo>
                <a:cubicBezTo>
                  <a:pt x="33795" y="111676"/>
                  <a:pt x="34190" y="112491"/>
                  <a:pt x="34437" y="113354"/>
                </a:cubicBezTo>
                <a:cubicBezTo>
                  <a:pt x="34729" y="114298"/>
                  <a:pt x="34857" y="115294"/>
                  <a:pt x="35293" y="116187"/>
                </a:cubicBezTo>
                <a:cubicBezTo>
                  <a:pt x="35551" y="116741"/>
                  <a:pt x="35703" y="117334"/>
                  <a:pt x="35889" y="117913"/>
                </a:cubicBezTo>
                <a:cubicBezTo>
                  <a:pt x="35739" y="117972"/>
                  <a:pt x="35593" y="118028"/>
                  <a:pt x="35452" y="118082"/>
                </a:cubicBezTo>
                <a:cubicBezTo>
                  <a:pt x="35027" y="118631"/>
                  <a:pt x="34735" y="119287"/>
                  <a:pt x="34813" y="119992"/>
                </a:cubicBezTo>
                <a:cubicBezTo>
                  <a:pt x="34917" y="120485"/>
                  <a:pt x="35102" y="120956"/>
                  <a:pt x="35360" y="121388"/>
                </a:cubicBezTo>
                <a:cubicBezTo>
                  <a:pt x="35929" y="121609"/>
                  <a:pt x="36474" y="121913"/>
                  <a:pt x="37090" y="121996"/>
                </a:cubicBezTo>
                <a:cubicBezTo>
                  <a:pt x="37542" y="121667"/>
                  <a:pt x="38005" y="121351"/>
                  <a:pt x="38425" y="120976"/>
                </a:cubicBezTo>
                <a:cubicBezTo>
                  <a:pt x="38607" y="120655"/>
                  <a:pt x="38818" y="120350"/>
                  <a:pt x="38985" y="120017"/>
                </a:cubicBezTo>
                <a:cubicBezTo>
                  <a:pt x="38979" y="119148"/>
                  <a:pt x="38645" y="118280"/>
                  <a:pt x="38120" y="117596"/>
                </a:cubicBezTo>
                <a:cubicBezTo>
                  <a:pt x="37835" y="117360"/>
                  <a:pt x="37502" y="117295"/>
                  <a:pt x="37159" y="117295"/>
                </a:cubicBezTo>
                <a:cubicBezTo>
                  <a:pt x="36900" y="117295"/>
                  <a:pt x="36637" y="117332"/>
                  <a:pt x="36385" y="117361"/>
                </a:cubicBezTo>
                <a:cubicBezTo>
                  <a:pt x="36253" y="116955"/>
                  <a:pt x="36151" y="116537"/>
                  <a:pt x="35964" y="116153"/>
                </a:cubicBezTo>
                <a:cubicBezTo>
                  <a:pt x="35530" y="115312"/>
                  <a:pt x="35373" y="114369"/>
                  <a:pt x="35117" y="113468"/>
                </a:cubicBezTo>
                <a:cubicBezTo>
                  <a:pt x="34915" y="112626"/>
                  <a:pt x="34552" y="111837"/>
                  <a:pt x="34303" y="111010"/>
                </a:cubicBezTo>
                <a:cubicBezTo>
                  <a:pt x="34201" y="110567"/>
                  <a:pt x="34104" y="110121"/>
                  <a:pt x="34023" y="109672"/>
                </a:cubicBezTo>
                <a:cubicBezTo>
                  <a:pt x="33864" y="108640"/>
                  <a:pt x="33616" y="107626"/>
                  <a:pt x="33254" y="106647"/>
                </a:cubicBezTo>
                <a:cubicBezTo>
                  <a:pt x="32698" y="105124"/>
                  <a:pt x="32863" y="103482"/>
                  <a:pt x="32680" y="101903"/>
                </a:cubicBezTo>
                <a:lnTo>
                  <a:pt x="32680" y="101903"/>
                </a:lnTo>
                <a:cubicBezTo>
                  <a:pt x="32841" y="101975"/>
                  <a:pt x="32813" y="102178"/>
                  <a:pt x="32881" y="102314"/>
                </a:cubicBezTo>
                <a:cubicBezTo>
                  <a:pt x="33870" y="103990"/>
                  <a:pt x="35376" y="105263"/>
                  <a:pt x="36967" y="106347"/>
                </a:cubicBezTo>
                <a:cubicBezTo>
                  <a:pt x="37879" y="107123"/>
                  <a:pt x="39161" y="107244"/>
                  <a:pt x="40001" y="108130"/>
                </a:cubicBezTo>
                <a:cubicBezTo>
                  <a:pt x="39729" y="108371"/>
                  <a:pt x="39454" y="108601"/>
                  <a:pt x="39147" y="108783"/>
                </a:cubicBezTo>
                <a:cubicBezTo>
                  <a:pt x="38426" y="109359"/>
                  <a:pt x="38672" y="110369"/>
                  <a:pt x="39239" y="110953"/>
                </a:cubicBezTo>
                <a:cubicBezTo>
                  <a:pt x="39761" y="111397"/>
                  <a:pt x="40374" y="111754"/>
                  <a:pt x="41082" y="111775"/>
                </a:cubicBezTo>
                <a:cubicBezTo>
                  <a:pt x="41604" y="111634"/>
                  <a:pt x="42216" y="111611"/>
                  <a:pt x="42622" y="111197"/>
                </a:cubicBezTo>
                <a:cubicBezTo>
                  <a:pt x="43357" y="110314"/>
                  <a:pt x="43451" y="108868"/>
                  <a:pt x="42537" y="108067"/>
                </a:cubicBezTo>
                <a:cubicBezTo>
                  <a:pt x="42230" y="107749"/>
                  <a:pt x="41814" y="107630"/>
                  <a:pt x="41390" y="107630"/>
                </a:cubicBezTo>
                <a:cubicBezTo>
                  <a:pt x="41091" y="107630"/>
                  <a:pt x="40789" y="107688"/>
                  <a:pt x="40517" y="107778"/>
                </a:cubicBezTo>
                <a:cubicBezTo>
                  <a:pt x="40160" y="107432"/>
                  <a:pt x="39865" y="106986"/>
                  <a:pt x="39384" y="106808"/>
                </a:cubicBezTo>
                <a:cubicBezTo>
                  <a:pt x="37785" y="106094"/>
                  <a:pt x="36498" y="104863"/>
                  <a:pt x="35221" y="103698"/>
                </a:cubicBezTo>
                <a:cubicBezTo>
                  <a:pt x="34095" y="102455"/>
                  <a:pt x="33007" y="101061"/>
                  <a:pt x="32600" y="99403"/>
                </a:cubicBezTo>
                <a:cubicBezTo>
                  <a:pt x="32257" y="97383"/>
                  <a:pt x="32669" y="95333"/>
                  <a:pt x="32510" y="93301"/>
                </a:cubicBezTo>
                <a:cubicBezTo>
                  <a:pt x="32394" y="92030"/>
                  <a:pt x="32441" y="90750"/>
                  <a:pt x="32304" y="89481"/>
                </a:cubicBezTo>
                <a:cubicBezTo>
                  <a:pt x="32413" y="88508"/>
                  <a:pt x="32817" y="87607"/>
                  <a:pt x="33085" y="86673"/>
                </a:cubicBezTo>
                <a:cubicBezTo>
                  <a:pt x="33615" y="84407"/>
                  <a:pt x="34574" y="82269"/>
                  <a:pt x="35142" y="80010"/>
                </a:cubicBezTo>
                <a:cubicBezTo>
                  <a:pt x="35580" y="78565"/>
                  <a:pt x="36167" y="77163"/>
                  <a:pt x="36465" y="75676"/>
                </a:cubicBezTo>
                <a:cubicBezTo>
                  <a:pt x="37787" y="71666"/>
                  <a:pt x="39112" y="67655"/>
                  <a:pt x="40473" y="63659"/>
                </a:cubicBezTo>
                <a:cubicBezTo>
                  <a:pt x="40575" y="63508"/>
                  <a:pt x="40571" y="63110"/>
                  <a:pt x="40777" y="63073"/>
                </a:cubicBezTo>
                <a:lnTo>
                  <a:pt x="40777" y="63073"/>
                </a:lnTo>
                <a:cubicBezTo>
                  <a:pt x="40701" y="63498"/>
                  <a:pt x="40506" y="63907"/>
                  <a:pt x="40559" y="64343"/>
                </a:cubicBezTo>
                <a:cubicBezTo>
                  <a:pt x="40645" y="65874"/>
                  <a:pt x="40685" y="67405"/>
                  <a:pt x="40706" y="68936"/>
                </a:cubicBezTo>
                <a:cubicBezTo>
                  <a:pt x="40629" y="72567"/>
                  <a:pt x="41526" y="76204"/>
                  <a:pt x="40920" y="79823"/>
                </a:cubicBezTo>
                <a:cubicBezTo>
                  <a:pt x="40667" y="81787"/>
                  <a:pt x="40531" y="83764"/>
                  <a:pt x="40430" y="85741"/>
                </a:cubicBezTo>
                <a:cubicBezTo>
                  <a:pt x="40341" y="87628"/>
                  <a:pt x="40737" y="89491"/>
                  <a:pt x="41211" y="91305"/>
                </a:cubicBezTo>
                <a:cubicBezTo>
                  <a:pt x="41886" y="93731"/>
                  <a:pt x="42405" y="96222"/>
                  <a:pt x="43514" y="98499"/>
                </a:cubicBezTo>
                <a:cubicBezTo>
                  <a:pt x="44324" y="100135"/>
                  <a:pt x="45227" y="101739"/>
                  <a:pt x="46326" y="103201"/>
                </a:cubicBezTo>
                <a:cubicBezTo>
                  <a:pt x="47232" y="104369"/>
                  <a:pt x="48238" y="105681"/>
                  <a:pt x="49767" y="106002"/>
                </a:cubicBezTo>
                <a:cubicBezTo>
                  <a:pt x="49911" y="106042"/>
                  <a:pt x="50053" y="106058"/>
                  <a:pt x="50195" y="106058"/>
                </a:cubicBezTo>
                <a:cubicBezTo>
                  <a:pt x="50687" y="106058"/>
                  <a:pt x="51169" y="105857"/>
                  <a:pt x="51637" y="105705"/>
                </a:cubicBezTo>
                <a:cubicBezTo>
                  <a:pt x="52351" y="105287"/>
                  <a:pt x="52943" y="104712"/>
                  <a:pt x="53555" y="104160"/>
                </a:cubicBezTo>
                <a:cubicBezTo>
                  <a:pt x="53929" y="103434"/>
                  <a:pt x="54483" y="102808"/>
                  <a:pt x="54739" y="102019"/>
                </a:cubicBezTo>
                <a:cubicBezTo>
                  <a:pt x="55317" y="100713"/>
                  <a:pt x="55533" y="99264"/>
                  <a:pt x="55336" y="97849"/>
                </a:cubicBezTo>
                <a:cubicBezTo>
                  <a:pt x="54925" y="94840"/>
                  <a:pt x="53891" y="91939"/>
                  <a:pt x="52475" y="89262"/>
                </a:cubicBezTo>
                <a:cubicBezTo>
                  <a:pt x="51759" y="87927"/>
                  <a:pt x="51196" y="86522"/>
                  <a:pt x="50567" y="85146"/>
                </a:cubicBezTo>
                <a:cubicBezTo>
                  <a:pt x="48252" y="79368"/>
                  <a:pt x="45060" y="73933"/>
                  <a:pt x="43340" y="67919"/>
                </a:cubicBezTo>
                <a:cubicBezTo>
                  <a:pt x="42387" y="64407"/>
                  <a:pt x="42645" y="60727"/>
                  <a:pt x="42958" y="57151"/>
                </a:cubicBezTo>
                <a:cubicBezTo>
                  <a:pt x="45258" y="51222"/>
                  <a:pt x="47730" y="45362"/>
                  <a:pt x="50155" y="39486"/>
                </a:cubicBezTo>
                <a:cubicBezTo>
                  <a:pt x="50335" y="39012"/>
                  <a:pt x="50706" y="38581"/>
                  <a:pt x="50650" y="38041"/>
                </a:cubicBezTo>
                <a:lnTo>
                  <a:pt x="50650" y="38041"/>
                </a:lnTo>
                <a:cubicBezTo>
                  <a:pt x="50971" y="38247"/>
                  <a:pt x="50745" y="38616"/>
                  <a:pt x="50696" y="38898"/>
                </a:cubicBezTo>
                <a:cubicBezTo>
                  <a:pt x="50418" y="40755"/>
                  <a:pt x="50811" y="42613"/>
                  <a:pt x="50778" y="44474"/>
                </a:cubicBezTo>
                <a:cubicBezTo>
                  <a:pt x="50813" y="45610"/>
                  <a:pt x="51169" y="46702"/>
                  <a:pt x="51247" y="47833"/>
                </a:cubicBezTo>
                <a:cubicBezTo>
                  <a:pt x="51358" y="49408"/>
                  <a:pt x="51209" y="50990"/>
                  <a:pt x="51257" y="52568"/>
                </a:cubicBezTo>
                <a:cubicBezTo>
                  <a:pt x="51283" y="54377"/>
                  <a:pt x="51509" y="56174"/>
                  <a:pt x="51532" y="57982"/>
                </a:cubicBezTo>
                <a:cubicBezTo>
                  <a:pt x="51594" y="60229"/>
                  <a:pt x="51696" y="62476"/>
                  <a:pt x="51776" y="64723"/>
                </a:cubicBezTo>
                <a:cubicBezTo>
                  <a:pt x="51837" y="66454"/>
                  <a:pt x="52035" y="68191"/>
                  <a:pt x="52523" y="69857"/>
                </a:cubicBezTo>
                <a:cubicBezTo>
                  <a:pt x="53209" y="72077"/>
                  <a:pt x="54205" y="74285"/>
                  <a:pt x="55869" y="75950"/>
                </a:cubicBezTo>
                <a:cubicBezTo>
                  <a:pt x="57055" y="76929"/>
                  <a:pt x="58321" y="77927"/>
                  <a:pt x="59848" y="78293"/>
                </a:cubicBezTo>
                <a:cubicBezTo>
                  <a:pt x="60010" y="78320"/>
                  <a:pt x="60171" y="78333"/>
                  <a:pt x="60330" y="78333"/>
                </a:cubicBezTo>
                <a:cubicBezTo>
                  <a:pt x="61330" y="78333"/>
                  <a:pt x="62271" y="77827"/>
                  <a:pt x="62975" y="77122"/>
                </a:cubicBezTo>
                <a:cubicBezTo>
                  <a:pt x="63416" y="76508"/>
                  <a:pt x="63887" y="75885"/>
                  <a:pt x="64054" y="75129"/>
                </a:cubicBezTo>
                <a:cubicBezTo>
                  <a:pt x="64253" y="74086"/>
                  <a:pt x="64419" y="73031"/>
                  <a:pt x="64430" y="71965"/>
                </a:cubicBezTo>
                <a:cubicBezTo>
                  <a:pt x="64475" y="69625"/>
                  <a:pt x="64388" y="67246"/>
                  <a:pt x="63735" y="64981"/>
                </a:cubicBezTo>
                <a:cubicBezTo>
                  <a:pt x="62992" y="62411"/>
                  <a:pt x="61676" y="60068"/>
                  <a:pt x="60610" y="57627"/>
                </a:cubicBezTo>
                <a:cubicBezTo>
                  <a:pt x="59399" y="55329"/>
                  <a:pt x="58737" y="52803"/>
                  <a:pt x="57849" y="50372"/>
                </a:cubicBezTo>
                <a:cubicBezTo>
                  <a:pt x="57062" y="48230"/>
                  <a:pt x="56286" y="46082"/>
                  <a:pt x="55433" y="43966"/>
                </a:cubicBezTo>
                <a:cubicBezTo>
                  <a:pt x="54303" y="41167"/>
                  <a:pt x="53036" y="38404"/>
                  <a:pt x="52294" y="35465"/>
                </a:cubicBezTo>
                <a:cubicBezTo>
                  <a:pt x="52062" y="34874"/>
                  <a:pt x="52446" y="34294"/>
                  <a:pt x="52662" y="33756"/>
                </a:cubicBezTo>
                <a:cubicBezTo>
                  <a:pt x="54187" y="30477"/>
                  <a:pt x="55822" y="27254"/>
                  <a:pt x="57567" y="24089"/>
                </a:cubicBezTo>
                <a:cubicBezTo>
                  <a:pt x="58810" y="21841"/>
                  <a:pt x="60079" y="19600"/>
                  <a:pt x="61532" y="17480"/>
                </a:cubicBezTo>
                <a:cubicBezTo>
                  <a:pt x="62958" y="15340"/>
                  <a:pt x="64639" y="13389"/>
                  <a:pt x="66161" y="11323"/>
                </a:cubicBezTo>
                <a:lnTo>
                  <a:pt x="66161" y="11323"/>
                </a:lnTo>
                <a:cubicBezTo>
                  <a:pt x="66094" y="11647"/>
                  <a:pt x="65964" y="11957"/>
                  <a:pt x="65763" y="12208"/>
                </a:cubicBezTo>
                <a:cubicBezTo>
                  <a:pt x="65074" y="13463"/>
                  <a:pt x="64765" y="14871"/>
                  <a:pt x="64273" y="16204"/>
                </a:cubicBezTo>
                <a:cubicBezTo>
                  <a:pt x="63332" y="18880"/>
                  <a:pt x="63222" y="21747"/>
                  <a:pt x="63261" y="24558"/>
                </a:cubicBezTo>
                <a:cubicBezTo>
                  <a:pt x="63309" y="27417"/>
                  <a:pt x="63354" y="30276"/>
                  <a:pt x="63380" y="33135"/>
                </a:cubicBezTo>
                <a:cubicBezTo>
                  <a:pt x="63453" y="34454"/>
                  <a:pt x="63359" y="35826"/>
                  <a:pt x="63933" y="37056"/>
                </a:cubicBezTo>
                <a:cubicBezTo>
                  <a:pt x="64187" y="38278"/>
                  <a:pt x="64393" y="39517"/>
                  <a:pt x="64585" y="40751"/>
                </a:cubicBezTo>
                <a:cubicBezTo>
                  <a:pt x="64405" y="40912"/>
                  <a:pt x="64228" y="41068"/>
                  <a:pt x="64052" y="41218"/>
                </a:cubicBezTo>
                <a:cubicBezTo>
                  <a:pt x="63801" y="41614"/>
                  <a:pt x="63452" y="41997"/>
                  <a:pt x="63440" y="42487"/>
                </a:cubicBezTo>
                <a:cubicBezTo>
                  <a:pt x="63407" y="43455"/>
                  <a:pt x="63276" y="44463"/>
                  <a:pt x="63640" y="45386"/>
                </a:cubicBezTo>
                <a:cubicBezTo>
                  <a:pt x="63905" y="45978"/>
                  <a:pt x="64394" y="46483"/>
                  <a:pt x="64996" y="46741"/>
                </a:cubicBezTo>
                <a:cubicBezTo>
                  <a:pt x="65229" y="46819"/>
                  <a:pt x="65474" y="46856"/>
                  <a:pt x="65721" y="46856"/>
                </a:cubicBezTo>
                <a:cubicBezTo>
                  <a:pt x="67118" y="46856"/>
                  <a:pt x="68589" y="45684"/>
                  <a:pt x="68367" y="44209"/>
                </a:cubicBezTo>
                <a:cubicBezTo>
                  <a:pt x="68326" y="43058"/>
                  <a:pt x="67887" y="41908"/>
                  <a:pt x="66985" y="41162"/>
                </a:cubicBezTo>
                <a:cubicBezTo>
                  <a:pt x="66515" y="40646"/>
                  <a:pt x="65786" y="40606"/>
                  <a:pt x="65189" y="40323"/>
                </a:cubicBezTo>
                <a:cubicBezTo>
                  <a:pt x="65013" y="39367"/>
                  <a:pt x="64800" y="38414"/>
                  <a:pt x="64660" y="37448"/>
                </a:cubicBezTo>
                <a:cubicBezTo>
                  <a:pt x="64548" y="36765"/>
                  <a:pt x="64215" y="36145"/>
                  <a:pt x="64086" y="35467"/>
                </a:cubicBezTo>
                <a:cubicBezTo>
                  <a:pt x="64065" y="34932"/>
                  <a:pt x="64048" y="34398"/>
                  <a:pt x="64042" y="33862"/>
                </a:cubicBezTo>
                <a:cubicBezTo>
                  <a:pt x="63980" y="32991"/>
                  <a:pt x="64015" y="32117"/>
                  <a:pt x="64053" y="31244"/>
                </a:cubicBezTo>
                <a:cubicBezTo>
                  <a:pt x="64186" y="28652"/>
                  <a:pt x="64267" y="26055"/>
                  <a:pt x="64485" y="23465"/>
                </a:cubicBezTo>
                <a:cubicBezTo>
                  <a:pt x="64724" y="20422"/>
                  <a:pt x="65338" y="17409"/>
                  <a:pt x="66357" y="14530"/>
                </a:cubicBezTo>
                <a:cubicBezTo>
                  <a:pt x="67080" y="12764"/>
                  <a:pt x="67727" y="10959"/>
                  <a:pt x="68737" y="9327"/>
                </a:cubicBezTo>
                <a:cubicBezTo>
                  <a:pt x="69231" y="8646"/>
                  <a:pt x="69252" y="7722"/>
                  <a:pt x="69850" y="7107"/>
                </a:cubicBezTo>
                <a:cubicBezTo>
                  <a:pt x="70855" y="5956"/>
                  <a:pt x="71753" y="4720"/>
                  <a:pt x="72713" y="3531"/>
                </a:cubicBezTo>
                <a:cubicBezTo>
                  <a:pt x="73511" y="2681"/>
                  <a:pt x="74393" y="1845"/>
                  <a:pt x="74787" y="710"/>
                </a:cubicBezTo>
                <a:cubicBezTo>
                  <a:pt x="74558" y="352"/>
                  <a:pt x="74038" y="0"/>
                  <a:pt x="73585" y="0"/>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16" name="Shape 116"/>
        <p:cNvGrpSpPr/>
        <p:nvPr/>
      </p:nvGrpSpPr>
      <p:grpSpPr>
        <a:xfrm>
          <a:off x="0" y="0"/>
          <a:ext cx="0" cy="0"/>
          <a:chOff x="0" y="0"/>
          <a:chExt cx="0" cy="0"/>
        </a:xfrm>
      </p:grpSpPr>
      <p:pic>
        <p:nvPicPr>
          <p:cNvPr id="117" name="Google Shape;117;p39"/>
          <p:cNvPicPr preferRelativeResize="0"/>
          <p:nvPr/>
        </p:nvPicPr>
        <p:blipFill rotWithShape="1">
          <a:blip r:embed="rId2">
            <a:alphaModFix/>
          </a:blip>
          <a:srcRect b="0" l="0" r="0" t="0"/>
          <a:stretch/>
        </p:blipFill>
        <p:spPr>
          <a:xfrm>
            <a:off x="0" y="1900"/>
            <a:ext cx="9144003" cy="5143501"/>
          </a:xfrm>
          <a:prstGeom prst="rect">
            <a:avLst/>
          </a:prstGeom>
          <a:noFill/>
          <a:ln>
            <a:noFill/>
          </a:ln>
        </p:spPr>
      </p:pic>
      <p:sp>
        <p:nvSpPr>
          <p:cNvPr id="118" name="Google Shape;118;p39"/>
          <p:cNvSpPr/>
          <p:nvPr/>
        </p:nvSpPr>
        <p:spPr>
          <a:xfrm rot="-7428418">
            <a:off x="-2480249" y="-384235"/>
            <a:ext cx="4503329" cy="5143584"/>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39"/>
          <p:cNvSpPr/>
          <p:nvPr/>
        </p:nvSpPr>
        <p:spPr>
          <a:xfrm rot="7397559">
            <a:off x="6691253" y="2241620"/>
            <a:ext cx="4503550" cy="5143837"/>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0" name="Google Shape;120;p39"/>
          <p:cNvGrpSpPr/>
          <p:nvPr/>
        </p:nvGrpSpPr>
        <p:grpSpPr>
          <a:xfrm>
            <a:off x="8025525" y="87635"/>
            <a:ext cx="806751" cy="894744"/>
            <a:chOff x="8368700" y="3992010"/>
            <a:chExt cx="806751" cy="894744"/>
          </a:xfrm>
        </p:grpSpPr>
        <p:sp>
          <p:nvSpPr>
            <p:cNvPr id="121" name="Google Shape;121;p39"/>
            <p:cNvSpPr/>
            <p:nvPr/>
          </p:nvSpPr>
          <p:spPr>
            <a:xfrm rot="-1100510">
              <a:off x="8470372" y="4356655"/>
              <a:ext cx="652655" cy="438548"/>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39"/>
            <p:cNvSpPr/>
            <p:nvPr/>
          </p:nvSpPr>
          <p:spPr>
            <a:xfrm flipH="1">
              <a:off x="8368700" y="3992010"/>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flipH="1">
            <a:off x="0" y="1900"/>
            <a:ext cx="9144003" cy="5143501"/>
          </a:xfrm>
          <a:prstGeom prst="rect">
            <a:avLst/>
          </a:prstGeom>
          <a:noFill/>
          <a:ln>
            <a:noFill/>
          </a:ln>
        </p:spPr>
      </p:pic>
      <p:sp>
        <p:nvSpPr>
          <p:cNvPr id="17" name="Google Shape;17;p29"/>
          <p:cNvSpPr txBox="1"/>
          <p:nvPr>
            <p:ph type="title"/>
          </p:nvPr>
        </p:nvSpPr>
        <p:spPr>
          <a:xfrm>
            <a:off x="2666250" y="636425"/>
            <a:ext cx="3811500" cy="84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 name="Google Shape;18;p29"/>
          <p:cNvSpPr txBox="1"/>
          <p:nvPr>
            <p:ph idx="1" type="subTitle"/>
          </p:nvPr>
        </p:nvSpPr>
        <p:spPr>
          <a:xfrm>
            <a:off x="2666250" y="1617750"/>
            <a:ext cx="3811500" cy="2089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 name="Google Shape;19;p29"/>
          <p:cNvSpPr/>
          <p:nvPr/>
        </p:nvSpPr>
        <p:spPr>
          <a:xfrm>
            <a:off x="4098013" y="4030750"/>
            <a:ext cx="652703" cy="438580"/>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9"/>
          <p:cNvSpPr/>
          <p:nvPr/>
        </p:nvSpPr>
        <p:spPr>
          <a:xfrm flipH="1">
            <a:off x="4567250" y="4404135"/>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b="0" l="0" r="0" t="0"/>
          <a:stretch/>
        </p:blipFill>
        <p:spPr>
          <a:xfrm>
            <a:off x="0" y="1900"/>
            <a:ext cx="9144003" cy="5143501"/>
          </a:xfrm>
          <a:prstGeom prst="rect">
            <a:avLst/>
          </a:prstGeom>
          <a:noFill/>
          <a:ln>
            <a:noFill/>
          </a:ln>
        </p:spPr>
      </p:pic>
      <p:sp>
        <p:nvSpPr>
          <p:cNvPr id="23" name="Google Shape;23;p2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4" name="Google Shape;24;p28"/>
          <p:cNvSpPr/>
          <p:nvPr/>
        </p:nvSpPr>
        <p:spPr>
          <a:xfrm rot="4019906">
            <a:off x="-1575025" y="-505676"/>
            <a:ext cx="4503172" cy="5143405"/>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8"/>
          <p:cNvSpPr/>
          <p:nvPr/>
        </p:nvSpPr>
        <p:spPr>
          <a:xfrm rot="-4883536">
            <a:off x="4221841" y="2885124"/>
            <a:ext cx="4503275" cy="5143523"/>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8"/>
          <p:cNvSpPr/>
          <p:nvPr/>
        </p:nvSpPr>
        <p:spPr>
          <a:xfrm>
            <a:off x="7908750" y="273950"/>
            <a:ext cx="652703" cy="438580"/>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8"/>
          <p:cNvSpPr/>
          <p:nvPr/>
        </p:nvSpPr>
        <p:spPr>
          <a:xfrm flipH="1">
            <a:off x="8305688" y="814560"/>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8" name="Shape 28"/>
        <p:cNvGrpSpPr/>
        <p:nvPr/>
      </p:nvGrpSpPr>
      <p:grpSpPr>
        <a:xfrm>
          <a:off x="0" y="0"/>
          <a:ext cx="0" cy="0"/>
          <a:chOff x="0" y="0"/>
          <a:chExt cx="0" cy="0"/>
        </a:xfrm>
      </p:grpSpPr>
      <p:pic>
        <p:nvPicPr>
          <p:cNvPr id="29" name="Google Shape;29;p30"/>
          <p:cNvPicPr preferRelativeResize="0"/>
          <p:nvPr/>
        </p:nvPicPr>
        <p:blipFill rotWithShape="1">
          <a:blip r:embed="rId2">
            <a:alphaModFix/>
          </a:blip>
          <a:srcRect b="0" l="0" r="0" t="0"/>
          <a:stretch/>
        </p:blipFill>
        <p:spPr>
          <a:xfrm>
            <a:off x="0" y="1900"/>
            <a:ext cx="9144003" cy="5143501"/>
          </a:xfrm>
          <a:prstGeom prst="rect">
            <a:avLst/>
          </a:prstGeom>
          <a:noFill/>
          <a:ln>
            <a:noFill/>
          </a:ln>
        </p:spPr>
      </p:pic>
      <p:sp>
        <p:nvSpPr>
          <p:cNvPr id="30" name="Google Shape;30;p30"/>
          <p:cNvSpPr txBox="1"/>
          <p:nvPr>
            <p:ph type="title"/>
          </p:nvPr>
        </p:nvSpPr>
        <p:spPr>
          <a:xfrm>
            <a:off x="720000" y="445025"/>
            <a:ext cx="7704000" cy="61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31" name="Google Shape;31;p30"/>
          <p:cNvSpPr txBox="1"/>
          <p:nvPr>
            <p:ph idx="1" type="subTitle"/>
          </p:nvPr>
        </p:nvSpPr>
        <p:spPr>
          <a:xfrm>
            <a:off x="721200" y="2592850"/>
            <a:ext cx="2057400" cy="43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2" name="Google Shape;32;p30"/>
          <p:cNvSpPr txBox="1"/>
          <p:nvPr>
            <p:ph idx="2" type="subTitle"/>
          </p:nvPr>
        </p:nvSpPr>
        <p:spPr>
          <a:xfrm>
            <a:off x="720000" y="2962200"/>
            <a:ext cx="2059800" cy="768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30"/>
          <p:cNvSpPr txBox="1"/>
          <p:nvPr>
            <p:ph idx="3" type="subTitle"/>
          </p:nvPr>
        </p:nvSpPr>
        <p:spPr>
          <a:xfrm>
            <a:off x="3543300" y="2962211"/>
            <a:ext cx="2057400" cy="7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 name="Google Shape;34;p30"/>
          <p:cNvSpPr txBox="1"/>
          <p:nvPr>
            <p:ph idx="4" type="subTitle"/>
          </p:nvPr>
        </p:nvSpPr>
        <p:spPr>
          <a:xfrm>
            <a:off x="6364200" y="2962200"/>
            <a:ext cx="2057400" cy="7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 name="Google Shape;35;p30"/>
          <p:cNvSpPr txBox="1"/>
          <p:nvPr>
            <p:ph idx="5" type="subTitle"/>
          </p:nvPr>
        </p:nvSpPr>
        <p:spPr>
          <a:xfrm>
            <a:off x="3543300" y="2592850"/>
            <a:ext cx="2057400" cy="43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6" name="Google Shape;36;p30"/>
          <p:cNvSpPr txBox="1"/>
          <p:nvPr>
            <p:ph idx="6" type="subTitle"/>
          </p:nvPr>
        </p:nvSpPr>
        <p:spPr>
          <a:xfrm>
            <a:off x="6364200" y="2592850"/>
            <a:ext cx="2057400" cy="43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7" name="Google Shape;37;p30"/>
          <p:cNvSpPr/>
          <p:nvPr/>
        </p:nvSpPr>
        <p:spPr>
          <a:xfrm flipH="1" rot="-7687256">
            <a:off x="2147942" y="2863209"/>
            <a:ext cx="4503180" cy="5143415"/>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pic>
        <p:nvPicPr>
          <p:cNvPr id="39" name="Google Shape;39;p31"/>
          <p:cNvPicPr preferRelativeResize="0"/>
          <p:nvPr/>
        </p:nvPicPr>
        <p:blipFill rotWithShape="1">
          <a:blip r:embed="rId2">
            <a:alphaModFix/>
          </a:blip>
          <a:srcRect b="0" l="0" r="0" t="0"/>
          <a:stretch/>
        </p:blipFill>
        <p:spPr>
          <a:xfrm>
            <a:off x="0" y="1900"/>
            <a:ext cx="9144003" cy="5143501"/>
          </a:xfrm>
          <a:prstGeom prst="rect">
            <a:avLst/>
          </a:prstGeom>
          <a:noFill/>
          <a:ln>
            <a:noFill/>
          </a:ln>
        </p:spPr>
      </p:pic>
      <p:sp>
        <p:nvSpPr>
          <p:cNvPr id="40" name="Google Shape;40;p31"/>
          <p:cNvSpPr txBox="1"/>
          <p:nvPr>
            <p:ph type="title"/>
          </p:nvPr>
        </p:nvSpPr>
        <p:spPr>
          <a:xfrm>
            <a:off x="4035711" y="3584450"/>
            <a:ext cx="1999200" cy="588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1" name="Google Shape;41;p31"/>
          <p:cNvSpPr txBox="1"/>
          <p:nvPr>
            <p:ph idx="2" type="title"/>
          </p:nvPr>
        </p:nvSpPr>
        <p:spPr>
          <a:xfrm>
            <a:off x="3109075" y="3550700"/>
            <a:ext cx="863700" cy="656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5000">
                <a:solidFill>
                  <a:schemeClr val="dk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2" name="Google Shape;42;p31"/>
          <p:cNvSpPr txBox="1"/>
          <p:nvPr>
            <p:ph idx="1" type="subTitle"/>
          </p:nvPr>
        </p:nvSpPr>
        <p:spPr>
          <a:xfrm>
            <a:off x="2440800" y="4206800"/>
            <a:ext cx="4543800" cy="401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 name="Google Shape;43;p31"/>
          <p:cNvSpPr/>
          <p:nvPr/>
        </p:nvSpPr>
        <p:spPr>
          <a:xfrm flipH="1" rot="10800000">
            <a:off x="-178262" y="1478658"/>
            <a:ext cx="9831125" cy="761775"/>
          </a:xfrm>
          <a:custGeom>
            <a:rect b="b" l="l" r="r" t="t"/>
            <a:pathLst>
              <a:path extrusionOk="0" h="30471" w="393245">
                <a:moveTo>
                  <a:pt x="0" y="22160"/>
                </a:moveTo>
                <a:cubicBezTo>
                  <a:pt x="10958" y="19421"/>
                  <a:pt x="19486" y="10698"/>
                  <a:pt x="29588" y="5646"/>
                </a:cubicBezTo>
                <a:cubicBezTo>
                  <a:pt x="42807" y="-965"/>
                  <a:pt x="58863" y="-217"/>
                  <a:pt x="73626" y="486"/>
                </a:cubicBezTo>
                <a:cubicBezTo>
                  <a:pt x="97260" y="1611"/>
                  <a:pt x="118545" y="15801"/>
                  <a:pt x="141747" y="20440"/>
                </a:cubicBezTo>
                <a:cubicBezTo>
                  <a:pt x="152825" y="22655"/>
                  <a:pt x="164181" y="23317"/>
                  <a:pt x="175464" y="23881"/>
                </a:cubicBezTo>
                <a:cubicBezTo>
                  <a:pt x="218250" y="26020"/>
                  <a:pt x="260693" y="9511"/>
                  <a:pt x="303449" y="12183"/>
                </a:cubicBezTo>
                <a:cubicBezTo>
                  <a:pt x="315929" y="12963"/>
                  <a:pt x="329222" y="12171"/>
                  <a:pt x="340606" y="17344"/>
                </a:cubicBezTo>
                <a:cubicBezTo>
                  <a:pt x="356948" y="24770"/>
                  <a:pt x="376216" y="34373"/>
                  <a:pt x="393245" y="28697"/>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31"/>
          <p:cNvGrpSpPr/>
          <p:nvPr/>
        </p:nvGrpSpPr>
        <p:grpSpPr>
          <a:xfrm>
            <a:off x="412025" y="4122725"/>
            <a:ext cx="947976" cy="695070"/>
            <a:chOff x="412025" y="4122725"/>
            <a:chExt cx="947976" cy="695070"/>
          </a:xfrm>
        </p:grpSpPr>
        <p:sp>
          <p:nvSpPr>
            <p:cNvPr id="45" name="Google Shape;45;p31"/>
            <p:cNvSpPr/>
            <p:nvPr/>
          </p:nvSpPr>
          <p:spPr>
            <a:xfrm>
              <a:off x="412025" y="4122725"/>
              <a:ext cx="652703" cy="438580"/>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1"/>
            <p:cNvSpPr/>
            <p:nvPr/>
          </p:nvSpPr>
          <p:spPr>
            <a:xfrm flipH="1">
              <a:off x="881263" y="4496110"/>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 name="Google Shape;47;p31"/>
          <p:cNvGrpSpPr/>
          <p:nvPr/>
        </p:nvGrpSpPr>
        <p:grpSpPr>
          <a:xfrm>
            <a:off x="7682400" y="3531213"/>
            <a:ext cx="1131426" cy="695070"/>
            <a:chOff x="7682400" y="3531213"/>
            <a:chExt cx="1131426" cy="695070"/>
          </a:xfrm>
        </p:grpSpPr>
        <p:sp>
          <p:nvSpPr>
            <p:cNvPr id="48" name="Google Shape;48;p31"/>
            <p:cNvSpPr/>
            <p:nvPr/>
          </p:nvSpPr>
          <p:spPr>
            <a:xfrm flipH="1">
              <a:off x="8161123" y="3531213"/>
              <a:ext cx="652703" cy="438580"/>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1"/>
            <p:cNvSpPr/>
            <p:nvPr/>
          </p:nvSpPr>
          <p:spPr>
            <a:xfrm>
              <a:off x="7682400" y="3904598"/>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0" name="Shape 50"/>
        <p:cNvGrpSpPr/>
        <p:nvPr/>
      </p:nvGrpSpPr>
      <p:grpSpPr>
        <a:xfrm>
          <a:off x="0" y="0"/>
          <a:ext cx="0" cy="0"/>
          <a:chOff x="0" y="0"/>
          <a:chExt cx="0" cy="0"/>
        </a:xfrm>
      </p:grpSpPr>
      <p:pic>
        <p:nvPicPr>
          <p:cNvPr id="51" name="Google Shape;51;p32"/>
          <p:cNvPicPr preferRelativeResize="0"/>
          <p:nvPr/>
        </p:nvPicPr>
        <p:blipFill rotWithShape="1">
          <a:blip r:embed="rId2">
            <a:alphaModFix/>
          </a:blip>
          <a:srcRect b="0" l="0" r="0" t="0"/>
          <a:stretch/>
        </p:blipFill>
        <p:spPr>
          <a:xfrm flipH="1" rot="10800000">
            <a:off x="0" y="1900"/>
            <a:ext cx="9144003" cy="5143501"/>
          </a:xfrm>
          <a:prstGeom prst="rect">
            <a:avLst/>
          </a:prstGeom>
          <a:noFill/>
          <a:ln>
            <a:noFill/>
          </a:ln>
        </p:spPr>
      </p:pic>
      <p:sp>
        <p:nvSpPr>
          <p:cNvPr id="52" name="Google Shape;52;p3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3" name="Google Shape;53;p32"/>
          <p:cNvSpPr txBox="1"/>
          <p:nvPr>
            <p:ph idx="2" type="title"/>
          </p:nvPr>
        </p:nvSpPr>
        <p:spPr>
          <a:xfrm>
            <a:off x="1618850" y="1149600"/>
            <a:ext cx="597300" cy="59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4" name="Google Shape;54;p32"/>
          <p:cNvSpPr txBox="1"/>
          <p:nvPr>
            <p:ph idx="1" type="subTitle"/>
          </p:nvPr>
        </p:nvSpPr>
        <p:spPr>
          <a:xfrm>
            <a:off x="713975" y="2220961"/>
            <a:ext cx="2404800" cy="53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2"/>
          <p:cNvSpPr txBox="1"/>
          <p:nvPr>
            <p:ph idx="3" type="title"/>
          </p:nvPr>
        </p:nvSpPr>
        <p:spPr>
          <a:xfrm>
            <a:off x="4273350" y="1149600"/>
            <a:ext cx="597300" cy="59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6" name="Google Shape;56;p32"/>
          <p:cNvSpPr txBox="1"/>
          <p:nvPr>
            <p:ph idx="4" type="subTitle"/>
          </p:nvPr>
        </p:nvSpPr>
        <p:spPr>
          <a:xfrm>
            <a:off x="3369600" y="2220961"/>
            <a:ext cx="2404800" cy="53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2"/>
          <p:cNvSpPr txBox="1"/>
          <p:nvPr>
            <p:ph idx="5" type="title"/>
          </p:nvPr>
        </p:nvSpPr>
        <p:spPr>
          <a:xfrm>
            <a:off x="6928975" y="1149600"/>
            <a:ext cx="597300" cy="59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8" name="Google Shape;58;p32"/>
          <p:cNvSpPr txBox="1"/>
          <p:nvPr>
            <p:ph idx="6" type="subTitle"/>
          </p:nvPr>
        </p:nvSpPr>
        <p:spPr>
          <a:xfrm>
            <a:off x="6025225" y="2220961"/>
            <a:ext cx="2404800" cy="53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2"/>
          <p:cNvSpPr txBox="1"/>
          <p:nvPr>
            <p:ph idx="7" type="title"/>
          </p:nvPr>
        </p:nvSpPr>
        <p:spPr>
          <a:xfrm>
            <a:off x="1618850" y="2981450"/>
            <a:ext cx="597300" cy="59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60" name="Google Shape;60;p32"/>
          <p:cNvSpPr txBox="1"/>
          <p:nvPr>
            <p:ph idx="8" type="subTitle"/>
          </p:nvPr>
        </p:nvSpPr>
        <p:spPr>
          <a:xfrm>
            <a:off x="715100" y="4051612"/>
            <a:ext cx="2404800" cy="53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2"/>
          <p:cNvSpPr txBox="1"/>
          <p:nvPr>
            <p:ph idx="9" type="title"/>
          </p:nvPr>
        </p:nvSpPr>
        <p:spPr>
          <a:xfrm>
            <a:off x="4273350" y="2981450"/>
            <a:ext cx="597300" cy="59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62" name="Google Shape;62;p32"/>
          <p:cNvSpPr txBox="1"/>
          <p:nvPr>
            <p:ph idx="13" type="subTitle"/>
          </p:nvPr>
        </p:nvSpPr>
        <p:spPr>
          <a:xfrm>
            <a:off x="3369600" y="4051599"/>
            <a:ext cx="2404800" cy="53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2"/>
          <p:cNvSpPr txBox="1"/>
          <p:nvPr>
            <p:ph idx="14" type="title"/>
          </p:nvPr>
        </p:nvSpPr>
        <p:spPr>
          <a:xfrm>
            <a:off x="6928975" y="2981450"/>
            <a:ext cx="597300" cy="59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64" name="Google Shape;64;p32"/>
          <p:cNvSpPr txBox="1"/>
          <p:nvPr>
            <p:ph idx="15" type="subTitle"/>
          </p:nvPr>
        </p:nvSpPr>
        <p:spPr>
          <a:xfrm>
            <a:off x="6025225" y="4051612"/>
            <a:ext cx="2404800" cy="53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2"/>
          <p:cNvSpPr txBox="1"/>
          <p:nvPr>
            <p:ph idx="16" type="subTitle"/>
          </p:nvPr>
        </p:nvSpPr>
        <p:spPr>
          <a:xfrm>
            <a:off x="715100" y="1762300"/>
            <a:ext cx="2404800" cy="438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 name="Google Shape;66;p32"/>
          <p:cNvSpPr txBox="1"/>
          <p:nvPr>
            <p:ph idx="17" type="subTitle"/>
          </p:nvPr>
        </p:nvSpPr>
        <p:spPr>
          <a:xfrm>
            <a:off x="3369600" y="1762300"/>
            <a:ext cx="2404800" cy="43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 name="Google Shape;67;p32"/>
          <p:cNvSpPr txBox="1"/>
          <p:nvPr>
            <p:ph idx="18" type="subTitle"/>
          </p:nvPr>
        </p:nvSpPr>
        <p:spPr>
          <a:xfrm>
            <a:off x="6025225" y="1762300"/>
            <a:ext cx="2404800" cy="438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 name="Google Shape;68;p32"/>
          <p:cNvSpPr txBox="1"/>
          <p:nvPr>
            <p:ph idx="19" type="subTitle"/>
          </p:nvPr>
        </p:nvSpPr>
        <p:spPr>
          <a:xfrm>
            <a:off x="715100" y="3596775"/>
            <a:ext cx="2404800" cy="438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9" name="Google Shape;69;p32"/>
          <p:cNvSpPr txBox="1"/>
          <p:nvPr>
            <p:ph idx="20" type="subTitle"/>
          </p:nvPr>
        </p:nvSpPr>
        <p:spPr>
          <a:xfrm>
            <a:off x="3369600" y="3596775"/>
            <a:ext cx="2404800" cy="438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70" name="Google Shape;70;p32"/>
          <p:cNvSpPr txBox="1"/>
          <p:nvPr>
            <p:ph idx="21" type="subTitle"/>
          </p:nvPr>
        </p:nvSpPr>
        <p:spPr>
          <a:xfrm>
            <a:off x="6025225" y="3596775"/>
            <a:ext cx="2404800" cy="438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71" name="Google Shape;71;p32"/>
          <p:cNvSpPr/>
          <p:nvPr/>
        </p:nvSpPr>
        <p:spPr>
          <a:xfrm flipH="1" rot="-4019906">
            <a:off x="6087300" y="-138801"/>
            <a:ext cx="4503172" cy="5143405"/>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p33"/>
          <p:cNvSpPr txBox="1"/>
          <p:nvPr>
            <p:ph type="title"/>
          </p:nvPr>
        </p:nvSpPr>
        <p:spPr>
          <a:xfrm>
            <a:off x="715100" y="448056"/>
            <a:ext cx="7713900" cy="61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74" name="Google Shape;74;p33"/>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75" name="Google Shape;75;p3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3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3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78" name="Shape 78"/>
        <p:cNvGrpSpPr/>
        <p:nvPr/>
      </p:nvGrpSpPr>
      <p:grpSpPr>
        <a:xfrm>
          <a:off x="0" y="0"/>
          <a:ext cx="0" cy="0"/>
          <a:chOff x="0" y="0"/>
          <a:chExt cx="0" cy="0"/>
        </a:xfrm>
      </p:grpSpPr>
      <p:pic>
        <p:nvPicPr>
          <p:cNvPr id="79" name="Google Shape;79;p34"/>
          <p:cNvPicPr preferRelativeResize="0"/>
          <p:nvPr/>
        </p:nvPicPr>
        <p:blipFill rotWithShape="1">
          <a:blip r:embed="rId2">
            <a:alphaModFix/>
          </a:blip>
          <a:srcRect b="0" l="0" r="0" t="0"/>
          <a:stretch/>
        </p:blipFill>
        <p:spPr>
          <a:xfrm flipH="1" rot="10800000">
            <a:off x="0" y="1900"/>
            <a:ext cx="9144003" cy="5143501"/>
          </a:xfrm>
          <a:prstGeom prst="rect">
            <a:avLst/>
          </a:prstGeom>
          <a:noFill/>
          <a:ln>
            <a:noFill/>
          </a:ln>
        </p:spPr>
      </p:pic>
      <p:sp>
        <p:nvSpPr>
          <p:cNvPr id="80" name="Google Shape;80;p34"/>
          <p:cNvSpPr txBox="1"/>
          <p:nvPr>
            <p:ph type="title"/>
          </p:nvPr>
        </p:nvSpPr>
        <p:spPr>
          <a:xfrm>
            <a:off x="720000" y="444521"/>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81" name="Google Shape;81;p34"/>
          <p:cNvSpPr txBox="1"/>
          <p:nvPr>
            <p:ph idx="1" type="subTitle"/>
          </p:nvPr>
        </p:nvSpPr>
        <p:spPr>
          <a:xfrm>
            <a:off x="1869683" y="1778569"/>
            <a:ext cx="22038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2" name="Google Shape;82;p34"/>
          <p:cNvSpPr txBox="1"/>
          <p:nvPr>
            <p:ph idx="2" type="subTitle"/>
          </p:nvPr>
        </p:nvSpPr>
        <p:spPr>
          <a:xfrm>
            <a:off x="1869683" y="2275069"/>
            <a:ext cx="2203800" cy="57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3" name="Google Shape;83;p34"/>
          <p:cNvSpPr txBox="1"/>
          <p:nvPr>
            <p:ph idx="3" type="subTitle"/>
          </p:nvPr>
        </p:nvSpPr>
        <p:spPr>
          <a:xfrm>
            <a:off x="5069019" y="2275069"/>
            <a:ext cx="2205300" cy="575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4" name="Google Shape;84;p34"/>
          <p:cNvSpPr txBox="1"/>
          <p:nvPr>
            <p:ph idx="4" type="subTitle"/>
          </p:nvPr>
        </p:nvSpPr>
        <p:spPr>
          <a:xfrm>
            <a:off x="1869683" y="4031883"/>
            <a:ext cx="2203800" cy="57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5" name="Google Shape;85;p34"/>
          <p:cNvSpPr txBox="1"/>
          <p:nvPr>
            <p:ph idx="5" type="subTitle"/>
          </p:nvPr>
        </p:nvSpPr>
        <p:spPr>
          <a:xfrm>
            <a:off x="5069769" y="4031883"/>
            <a:ext cx="2203800" cy="57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6" name="Google Shape;86;p34"/>
          <p:cNvSpPr txBox="1"/>
          <p:nvPr>
            <p:ph idx="6" type="subTitle"/>
          </p:nvPr>
        </p:nvSpPr>
        <p:spPr>
          <a:xfrm>
            <a:off x="1869683" y="3535383"/>
            <a:ext cx="22038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7" name="Google Shape;87;p34"/>
          <p:cNvSpPr txBox="1"/>
          <p:nvPr>
            <p:ph idx="7" type="subTitle"/>
          </p:nvPr>
        </p:nvSpPr>
        <p:spPr>
          <a:xfrm>
            <a:off x="5069769" y="1778569"/>
            <a:ext cx="22038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8" name="Google Shape;88;p34"/>
          <p:cNvSpPr txBox="1"/>
          <p:nvPr>
            <p:ph idx="8" type="subTitle"/>
          </p:nvPr>
        </p:nvSpPr>
        <p:spPr>
          <a:xfrm>
            <a:off x="5069769" y="3535383"/>
            <a:ext cx="22038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9" name="Google Shape;89;p34"/>
          <p:cNvSpPr/>
          <p:nvPr/>
        </p:nvSpPr>
        <p:spPr>
          <a:xfrm rot="10359532">
            <a:off x="470685" y="4085033"/>
            <a:ext cx="700900" cy="1365952"/>
          </a:xfrm>
          <a:custGeom>
            <a:rect b="b" l="l" r="r" t="t"/>
            <a:pathLst>
              <a:path extrusionOk="0" h="145751" w="74788">
                <a:moveTo>
                  <a:pt x="62276" y="10439"/>
                </a:moveTo>
                <a:lnTo>
                  <a:pt x="62276" y="10439"/>
                </a:lnTo>
                <a:cubicBezTo>
                  <a:pt x="62272" y="10511"/>
                  <a:pt x="62261" y="10654"/>
                  <a:pt x="62258" y="10727"/>
                </a:cubicBezTo>
                <a:cubicBezTo>
                  <a:pt x="62229" y="10725"/>
                  <a:pt x="62200" y="10724"/>
                  <a:pt x="62172" y="10724"/>
                </a:cubicBezTo>
                <a:cubicBezTo>
                  <a:pt x="61573" y="10724"/>
                  <a:pt x="61067" y="11170"/>
                  <a:pt x="60550" y="11432"/>
                </a:cubicBezTo>
                <a:cubicBezTo>
                  <a:pt x="60530" y="11431"/>
                  <a:pt x="60510" y="11431"/>
                  <a:pt x="60490" y="11431"/>
                </a:cubicBezTo>
                <a:cubicBezTo>
                  <a:pt x="60205" y="11431"/>
                  <a:pt x="59929" y="11464"/>
                  <a:pt x="59691" y="11618"/>
                </a:cubicBezTo>
                <a:cubicBezTo>
                  <a:pt x="58737" y="12160"/>
                  <a:pt x="57644" y="12353"/>
                  <a:pt x="56588" y="12589"/>
                </a:cubicBezTo>
                <a:cubicBezTo>
                  <a:pt x="56020" y="12646"/>
                  <a:pt x="55454" y="12705"/>
                  <a:pt x="54887" y="12728"/>
                </a:cubicBezTo>
                <a:cubicBezTo>
                  <a:pt x="54599" y="12746"/>
                  <a:pt x="54311" y="12753"/>
                  <a:pt x="54024" y="12753"/>
                </a:cubicBezTo>
                <a:cubicBezTo>
                  <a:pt x="53518" y="12753"/>
                  <a:pt x="53014" y="12734"/>
                  <a:pt x="52510" y="12730"/>
                </a:cubicBezTo>
                <a:cubicBezTo>
                  <a:pt x="52306" y="12738"/>
                  <a:pt x="52110" y="12745"/>
                  <a:pt x="51917" y="12746"/>
                </a:cubicBezTo>
                <a:cubicBezTo>
                  <a:pt x="51002" y="12725"/>
                  <a:pt x="50109" y="12478"/>
                  <a:pt x="49196" y="12478"/>
                </a:cubicBezTo>
                <a:cubicBezTo>
                  <a:pt x="49182" y="12478"/>
                  <a:pt x="49168" y="12479"/>
                  <a:pt x="49153" y="12479"/>
                </a:cubicBezTo>
                <a:cubicBezTo>
                  <a:pt x="49097" y="12476"/>
                  <a:pt x="49040" y="12475"/>
                  <a:pt x="48983" y="12475"/>
                </a:cubicBezTo>
                <a:cubicBezTo>
                  <a:pt x="48766" y="12475"/>
                  <a:pt x="48546" y="12489"/>
                  <a:pt x="48329" y="12489"/>
                </a:cubicBezTo>
                <a:cubicBezTo>
                  <a:pt x="48024" y="12489"/>
                  <a:pt x="47723" y="12463"/>
                  <a:pt x="47439" y="12336"/>
                </a:cubicBezTo>
                <a:cubicBezTo>
                  <a:pt x="50457" y="12033"/>
                  <a:pt x="53464" y="11517"/>
                  <a:pt x="56509" y="11501"/>
                </a:cubicBezTo>
                <a:cubicBezTo>
                  <a:pt x="56597" y="11502"/>
                  <a:pt x="56687" y="11503"/>
                  <a:pt x="56776" y="11503"/>
                </a:cubicBezTo>
                <a:cubicBezTo>
                  <a:pt x="58651" y="11503"/>
                  <a:pt x="60594" y="11321"/>
                  <a:pt x="62276" y="10439"/>
                </a:cubicBezTo>
                <a:close/>
                <a:moveTo>
                  <a:pt x="46872" y="12708"/>
                </a:moveTo>
                <a:cubicBezTo>
                  <a:pt x="47005" y="12708"/>
                  <a:pt x="47137" y="12721"/>
                  <a:pt x="47269" y="12755"/>
                </a:cubicBezTo>
                <a:cubicBezTo>
                  <a:pt x="47712" y="12898"/>
                  <a:pt x="48168" y="12918"/>
                  <a:pt x="48627" y="12918"/>
                </a:cubicBezTo>
                <a:cubicBezTo>
                  <a:pt x="48806" y="12918"/>
                  <a:pt x="48986" y="12915"/>
                  <a:pt x="49166" y="12915"/>
                </a:cubicBezTo>
                <a:cubicBezTo>
                  <a:pt x="49513" y="12915"/>
                  <a:pt x="49859" y="12926"/>
                  <a:pt x="50200" y="12993"/>
                </a:cubicBezTo>
                <a:cubicBezTo>
                  <a:pt x="50942" y="13163"/>
                  <a:pt x="51697" y="13186"/>
                  <a:pt x="52455" y="13186"/>
                </a:cubicBezTo>
                <a:cubicBezTo>
                  <a:pt x="52738" y="13186"/>
                  <a:pt x="53022" y="13183"/>
                  <a:pt x="53306" y="13183"/>
                </a:cubicBezTo>
                <a:cubicBezTo>
                  <a:pt x="53613" y="13183"/>
                  <a:pt x="53920" y="13187"/>
                  <a:pt x="54225" y="13202"/>
                </a:cubicBezTo>
                <a:cubicBezTo>
                  <a:pt x="54562" y="13183"/>
                  <a:pt x="54903" y="13168"/>
                  <a:pt x="55247" y="13158"/>
                </a:cubicBezTo>
                <a:cubicBezTo>
                  <a:pt x="55876" y="13108"/>
                  <a:pt x="56512" y="13068"/>
                  <a:pt x="57127" y="12902"/>
                </a:cubicBezTo>
                <a:lnTo>
                  <a:pt x="57127" y="12902"/>
                </a:lnTo>
                <a:cubicBezTo>
                  <a:pt x="56314" y="13302"/>
                  <a:pt x="55526" y="13757"/>
                  <a:pt x="54664" y="14042"/>
                </a:cubicBezTo>
                <a:cubicBezTo>
                  <a:pt x="53857" y="14313"/>
                  <a:pt x="53075" y="14764"/>
                  <a:pt x="52211" y="14764"/>
                </a:cubicBezTo>
                <a:cubicBezTo>
                  <a:pt x="52152" y="14764"/>
                  <a:pt x="52093" y="14762"/>
                  <a:pt x="52034" y="14758"/>
                </a:cubicBezTo>
                <a:cubicBezTo>
                  <a:pt x="51062" y="14930"/>
                  <a:pt x="50096" y="15131"/>
                  <a:pt x="49109" y="15172"/>
                </a:cubicBezTo>
                <a:cubicBezTo>
                  <a:pt x="48745" y="15195"/>
                  <a:pt x="48380" y="15202"/>
                  <a:pt x="48016" y="15202"/>
                </a:cubicBezTo>
                <a:cubicBezTo>
                  <a:pt x="47589" y="15202"/>
                  <a:pt x="47162" y="15192"/>
                  <a:pt x="46735" y="15187"/>
                </a:cubicBezTo>
                <a:cubicBezTo>
                  <a:pt x="46664" y="15189"/>
                  <a:pt x="46593" y="15189"/>
                  <a:pt x="46521" y="15189"/>
                </a:cubicBezTo>
                <a:cubicBezTo>
                  <a:pt x="46133" y="15189"/>
                  <a:pt x="45748" y="15170"/>
                  <a:pt x="45368" y="15118"/>
                </a:cubicBezTo>
                <a:cubicBezTo>
                  <a:pt x="43793" y="15036"/>
                  <a:pt x="42219" y="14964"/>
                  <a:pt x="40644" y="14933"/>
                </a:cubicBezTo>
                <a:cubicBezTo>
                  <a:pt x="40471" y="14942"/>
                  <a:pt x="40294" y="14989"/>
                  <a:pt x="40124" y="14989"/>
                </a:cubicBezTo>
                <a:cubicBezTo>
                  <a:pt x="40033" y="14989"/>
                  <a:pt x="39944" y="14975"/>
                  <a:pt x="39858" y="14936"/>
                </a:cubicBezTo>
                <a:cubicBezTo>
                  <a:pt x="41613" y="14020"/>
                  <a:pt x="43450" y="13243"/>
                  <a:pt x="45382" y="12780"/>
                </a:cubicBezTo>
                <a:cubicBezTo>
                  <a:pt x="45495" y="12804"/>
                  <a:pt x="45608" y="12813"/>
                  <a:pt x="45721" y="12813"/>
                </a:cubicBezTo>
                <a:cubicBezTo>
                  <a:pt x="46105" y="12813"/>
                  <a:pt x="46490" y="12708"/>
                  <a:pt x="46872" y="12708"/>
                </a:cubicBezTo>
                <a:close/>
                <a:moveTo>
                  <a:pt x="61589" y="11397"/>
                </a:moveTo>
                <a:cubicBezTo>
                  <a:pt x="61391" y="11818"/>
                  <a:pt x="60821" y="11798"/>
                  <a:pt x="60529" y="12126"/>
                </a:cubicBezTo>
                <a:cubicBezTo>
                  <a:pt x="58676" y="13786"/>
                  <a:pt x="56850" y="15471"/>
                  <a:pt x="54985" y="17115"/>
                </a:cubicBezTo>
                <a:cubicBezTo>
                  <a:pt x="54567" y="17451"/>
                  <a:pt x="54289" y="17922"/>
                  <a:pt x="53860" y="18238"/>
                </a:cubicBezTo>
                <a:lnTo>
                  <a:pt x="53859" y="18238"/>
                </a:lnTo>
                <a:cubicBezTo>
                  <a:pt x="53910" y="17935"/>
                  <a:pt x="54137" y="17716"/>
                  <a:pt x="54322" y="17479"/>
                </a:cubicBezTo>
                <a:cubicBezTo>
                  <a:pt x="54429" y="17346"/>
                  <a:pt x="54544" y="17212"/>
                  <a:pt x="54662" y="17072"/>
                </a:cubicBezTo>
                <a:cubicBezTo>
                  <a:pt x="54903" y="16844"/>
                  <a:pt x="55139" y="16602"/>
                  <a:pt x="55374" y="16357"/>
                </a:cubicBezTo>
                <a:cubicBezTo>
                  <a:pt x="55677" y="15844"/>
                  <a:pt x="56028" y="15357"/>
                  <a:pt x="56435" y="14916"/>
                </a:cubicBezTo>
                <a:cubicBezTo>
                  <a:pt x="57303" y="14050"/>
                  <a:pt x="58081" y="12997"/>
                  <a:pt x="59252" y="12521"/>
                </a:cubicBezTo>
                <a:cubicBezTo>
                  <a:pt x="60040" y="12168"/>
                  <a:pt x="60794" y="11729"/>
                  <a:pt x="61589" y="11397"/>
                </a:cubicBezTo>
                <a:close/>
                <a:moveTo>
                  <a:pt x="40847" y="15416"/>
                </a:moveTo>
                <a:cubicBezTo>
                  <a:pt x="41410" y="15416"/>
                  <a:pt x="41974" y="15446"/>
                  <a:pt x="42533" y="15466"/>
                </a:cubicBezTo>
                <a:cubicBezTo>
                  <a:pt x="42987" y="15476"/>
                  <a:pt x="43443" y="15495"/>
                  <a:pt x="43903" y="15521"/>
                </a:cubicBezTo>
                <a:cubicBezTo>
                  <a:pt x="44621" y="15537"/>
                  <a:pt x="45338" y="15603"/>
                  <a:pt x="46057" y="15652"/>
                </a:cubicBezTo>
                <a:cubicBezTo>
                  <a:pt x="46734" y="15666"/>
                  <a:pt x="47413" y="15681"/>
                  <a:pt x="48092" y="15681"/>
                </a:cubicBezTo>
                <a:cubicBezTo>
                  <a:pt x="48411" y="15681"/>
                  <a:pt x="48731" y="15678"/>
                  <a:pt x="49050" y="15670"/>
                </a:cubicBezTo>
                <a:cubicBezTo>
                  <a:pt x="49521" y="15622"/>
                  <a:pt x="50008" y="15619"/>
                  <a:pt x="50460" y="15435"/>
                </a:cubicBezTo>
                <a:lnTo>
                  <a:pt x="50460" y="15435"/>
                </a:lnTo>
                <a:cubicBezTo>
                  <a:pt x="50443" y="15533"/>
                  <a:pt x="50385" y="15599"/>
                  <a:pt x="50283" y="15635"/>
                </a:cubicBezTo>
                <a:cubicBezTo>
                  <a:pt x="48983" y="15862"/>
                  <a:pt x="47857" y="16627"/>
                  <a:pt x="46583" y="16936"/>
                </a:cubicBezTo>
                <a:cubicBezTo>
                  <a:pt x="45869" y="17140"/>
                  <a:pt x="45155" y="17346"/>
                  <a:pt x="44426" y="17469"/>
                </a:cubicBezTo>
                <a:cubicBezTo>
                  <a:pt x="43692" y="17562"/>
                  <a:pt x="42971" y="17724"/>
                  <a:pt x="42264" y="17926"/>
                </a:cubicBezTo>
                <a:cubicBezTo>
                  <a:pt x="41823" y="18037"/>
                  <a:pt x="41382" y="18141"/>
                  <a:pt x="40941" y="18218"/>
                </a:cubicBezTo>
                <a:cubicBezTo>
                  <a:pt x="40608" y="18262"/>
                  <a:pt x="40278" y="18306"/>
                  <a:pt x="39952" y="18346"/>
                </a:cubicBezTo>
                <a:cubicBezTo>
                  <a:pt x="38720" y="18585"/>
                  <a:pt x="37552" y="19076"/>
                  <a:pt x="36452" y="19671"/>
                </a:cubicBezTo>
                <a:cubicBezTo>
                  <a:pt x="35257" y="20344"/>
                  <a:pt x="33881" y="20551"/>
                  <a:pt x="32567" y="20868"/>
                </a:cubicBezTo>
                <a:cubicBezTo>
                  <a:pt x="32179" y="20902"/>
                  <a:pt x="31766" y="20914"/>
                  <a:pt x="31444" y="21150"/>
                </a:cubicBezTo>
                <a:lnTo>
                  <a:pt x="31444" y="21150"/>
                </a:lnTo>
                <a:cubicBezTo>
                  <a:pt x="33921" y="19261"/>
                  <a:pt x="36245" y="17124"/>
                  <a:pt x="38975" y="15586"/>
                </a:cubicBezTo>
                <a:cubicBezTo>
                  <a:pt x="39589" y="15454"/>
                  <a:pt x="40217" y="15416"/>
                  <a:pt x="40847" y="15416"/>
                </a:cubicBezTo>
                <a:close/>
                <a:moveTo>
                  <a:pt x="57399" y="13287"/>
                </a:moveTo>
                <a:lnTo>
                  <a:pt x="57183" y="13699"/>
                </a:lnTo>
                <a:cubicBezTo>
                  <a:pt x="56653" y="13811"/>
                  <a:pt x="56394" y="14358"/>
                  <a:pt x="56010" y="14687"/>
                </a:cubicBezTo>
                <a:cubicBezTo>
                  <a:pt x="55642" y="15160"/>
                  <a:pt x="55297" y="15650"/>
                  <a:pt x="54957" y="16139"/>
                </a:cubicBezTo>
                <a:cubicBezTo>
                  <a:pt x="54632" y="16496"/>
                  <a:pt x="54303" y="16842"/>
                  <a:pt x="53973" y="17185"/>
                </a:cubicBezTo>
                <a:cubicBezTo>
                  <a:pt x="53547" y="17902"/>
                  <a:pt x="53239" y="18713"/>
                  <a:pt x="52600" y="19271"/>
                </a:cubicBezTo>
                <a:cubicBezTo>
                  <a:pt x="50451" y="21264"/>
                  <a:pt x="48142" y="23078"/>
                  <a:pt x="45912" y="24977"/>
                </a:cubicBezTo>
                <a:cubicBezTo>
                  <a:pt x="45645" y="25177"/>
                  <a:pt x="45508" y="25686"/>
                  <a:pt x="45163" y="25686"/>
                </a:cubicBezTo>
                <a:cubicBezTo>
                  <a:pt x="45105" y="25686"/>
                  <a:pt x="45041" y="25672"/>
                  <a:pt x="44970" y="25639"/>
                </a:cubicBezTo>
                <a:cubicBezTo>
                  <a:pt x="45622" y="25062"/>
                  <a:pt x="46291" y="24498"/>
                  <a:pt x="46914" y="23887"/>
                </a:cubicBezTo>
                <a:cubicBezTo>
                  <a:pt x="47188" y="23562"/>
                  <a:pt x="47468" y="23239"/>
                  <a:pt x="47754" y="22917"/>
                </a:cubicBezTo>
                <a:cubicBezTo>
                  <a:pt x="48268" y="22304"/>
                  <a:pt x="48855" y="21644"/>
                  <a:pt x="48799" y="20788"/>
                </a:cubicBezTo>
                <a:cubicBezTo>
                  <a:pt x="49179" y="20022"/>
                  <a:pt x="49593" y="19260"/>
                  <a:pt x="50074" y="18547"/>
                </a:cubicBezTo>
                <a:cubicBezTo>
                  <a:pt x="50190" y="18324"/>
                  <a:pt x="50307" y="18086"/>
                  <a:pt x="50481" y="17887"/>
                </a:cubicBezTo>
                <a:cubicBezTo>
                  <a:pt x="51115" y="16849"/>
                  <a:pt x="51933" y="15854"/>
                  <a:pt x="53041" y="15300"/>
                </a:cubicBezTo>
                <a:cubicBezTo>
                  <a:pt x="53846" y="14722"/>
                  <a:pt x="54852" y="14554"/>
                  <a:pt x="55740" y="14133"/>
                </a:cubicBezTo>
                <a:cubicBezTo>
                  <a:pt x="56308" y="13885"/>
                  <a:pt x="56823" y="13528"/>
                  <a:pt x="57399" y="13287"/>
                </a:cubicBezTo>
                <a:close/>
                <a:moveTo>
                  <a:pt x="44660" y="17758"/>
                </a:moveTo>
                <a:cubicBezTo>
                  <a:pt x="44754" y="17779"/>
                  <a:pt x="44940" y="17821"/>
                  <a:pt x="45032" y="17844"/>
                </a:cubicBezTo>
                <a:cubicBezTo>
                  <a:pt x="43890" y="18094"/>
                  <a:pt x="42974" y="18826"/>
                  <a:pt x="41939" y="19317"/>
                </a:cubicBezTo>
                <a:cubicBezTo>
                  <a:pt x="40759" y="20050"/>
                  <a:pt x="39553" y="20748"/>
                  <a:pt x="38475" y="21625"/>
                </a:cubicBezTo>
                <a:cubicBezTo>
                  <a:pt x="38463" y="21624"/>
                  <a:pt x="38452" y="21624"/>
                  <a:pt x="38441" y="21624"/>
                </a:cubicBezTo>
                <a:cubicBezTo>
                  <a:pt x="37965" y="21624"/>
                  <a:pt x="37702" y="22086"/>
                  <a:pt x="37350" y="22329"/>
                </a:cubicBezTo>
                <a:cubicBezTo>
                  <a:pt x="36425" y="23139"/>
                  <a:pt x="35218" y="23457"/>
                  <a:pt x="34089" y="23861"/>
                </a:cubicBezTo>
                <a:cubicBezTo>
                  <a:pt x="32688" y="24285"/>
                  <a:pt x="31289" y="24812"/>
                  <a:pt x="29809" y="24834"/>
                </a:cubicBezTo>
                <a:cubicBezTo>
                  <a:pt x="29702" y="24846"/>
                  <a:pt x="29486" y="24873"/>
                  <a:pt x="29378" y="24887"/>
                </a:cubicBezTo>
                <a:cubicBezTo>
                  <a:pt x="28080" y="25090"/>
                  <a:pt x="26862" y="25682"/>
                  <a:pt x="25775" y="26397"/>
                </a:cubicBezTo>
                <a:lnTo>
                  <a:pt x="25667" y="26390"/>
                </a:lnTo>
                <a:lnTo>
                  <a:pt x="25669" y="26390"/>
                </a:lnTo>
                <a:cubicBezTo>
                  <a:pt x="26632" y="25315"/>
                  <a:pt x="27677" y="24314"/>
                  <a:pt x="28792" y="23398"/>
                </a:cubicBezTo>
                <a:cubicBezTo>
                  <a:pt x="29973" y="22323"/>
                  <a:pt x="31416" y="21417"/>
                  <a:pt x="33030" y="21223"/>
                </a:cubicBezTo>
                <a:cubicBezTo>
                  <a:pt x="34314" y="20959"/>
                  <a:pt x="35622" y="20674"/>
                  <a:pt x="36784" y="20038"/>
                </a:cubicBezTo>
                <a:cubicBezTo>
                  <a:pt x="38054" y="19358"/>
                  <a:pt x="39425" y="18772"/>
                  <a:pt x="40882" y="18697"/>
                </a:cubicBezTo>
                <a:cubicBezTo>
                  <a:pt x="41237" y="18626"/>
                  <a:pt x="41596" y="18549"/>
                  <a:pt x="41958" y="18473"/>
                </a:cubicBezTo>
                <a:cubicBezTo>
                  <a:pt x="42222" y="18400"/>
                  <a:pt x="42492" y="18331"/>
                  <a:pt x="42765" y="18253"/>
                </a:cubicBezTo>
                <a:cubicBezTo>
                  <a:pt x="43405" y="18125"/>
                  <a:pt x="44044" y="17984"/>
                  <a:pt x="44660" y="17758"/>
                </a:cubicBezTo>
                <a:close/>
                <a:moveTo>
                  <a:pt x="51936" y="15460"/>
                </a:moveTo>
                <a:lnTo>
                  <a:pt x="51936" y="15460"/>
                </a:lnTo>
                <a:cubicBezTo>
                  <a:pt x="51660" y="15719"/>
                  <a:pt x="51389" y="15984"/>
                  <a:pt x="51127" y="16251"/>
                </a:cubicBezTo>
                <a:cubicBezTo>
                  <a:pt x="50889" y="16571"/>
                  <a:pt x="50647" y="16887"/>
                  <a:pt x="50407" y="17200"/>
                </a:cubicBezTo>
                <a:cubicBezTo>
                  <a:pt x="50050" y="17805"/>
                  <a:pt x="49628" y="18366"/>
                  <a:pt x="49307" y="18988"/>
                </a:cubicBezTo>
                <a:cubicBezTo>
                  <a:pt x="48900" y="19692"/>
                  <a:pt x="48371" y="20379"/>
                  <a:pt x="48322" y="21216"/>
                </a:cubicBezTo>
                <a:cubicBezTo>
                  <a:pt x="48144" y="21946"/>
                  <a:pt x="47530" y="22464"/>
                  <a:pt x="47078" y="23033"/>
                </a:cubicBezTo>
                <a:cubicBezTo>
                  <a:pt x="47004" y="23111"/>
                  <a:pt x="46859" y="23272"/>
                  <a:pt x="46787" y="23352"/>
                </a:cubicBezTo>
                <a:cubicBezTo>
                  <a:pt x="46440" y="23726"/>
                  <a:pt x="46077" y="24084"/>
                  <a:pt x="45703" y="24424"/>
                </a:cubicBezTo>
                <a:cubicBezTo>
                  <a:pt x="45353" y="24747"/>
                  <a:pt x="45023" y="25086"/>
                  <a:pt x="44695" y="25422"/>
                </a:cubicBezTo>
                <a:cubicBezTo>
                  <a:pt x="44623" y="25501"/>
                  <a:pt x="44477" y="25661"/>
                  <a:pt x="44405" y="25740"/>
                </a:cubicBezTo>
                <a:cubicBezTo>
                  <a:pt x="44272" y="25896"/>
                  <a:pt x="44143" y="26050"/>
                  <a:pt x="44019" y="26199"/>
                </a:cubicBezTo>
                <a:cubicBezTo>
                  <a:pt x="43968" y="26292"/>
                  <a:pt x="43870" y="26480"/>
                  <a:pt x="43821" y="26573"/>
                </a:cubicBezTo>
                <a:cubicBezTo>
                  <a:pt x="42090" y="27821"/>
                  <a:pt x="40276" y="28944"/>
                  <a:pt x="38446" y="30037"/>
                </a:cubicBezTo>
                <a:cubicBezTo>
                  <a:pt x="38169" y="30171"/>
                  <a:pt x="38017" y="30554"/>
                  <a:pt x="37702" y="30554"/>
                </a:cubicBezTo>
                <a:cubicBezTo>
                  <a:pt x="37688" y="30554"/>
                  <a:pt x="37674" y="30553"/>
                  <a:pt x="37659" y="30552"/>
                </a:cubicBezTo>
                <a:cubicBezTo>
                  <a:pt x="37893" y="30288"/>
                  <a:pt x="38148" y="30042"/>
                  <a:pt x="38385" y="29771"/>
                </a:cubicBezTo>
                <a:cubicBezTo>
                  <a:pt x="38494" y="29613"/>
                  <a:pt x="38612" y="29454"/>
                  <a:pt x="38737" y="29298"/>
                </a:cubicBezTo>
                <a:cubicBezTo>
                  <a:pt x="39509" y="28403"/>
                  <a:pt x="40417" y="27642"/>
                  <a:pt x="41192" y="26748"/>
                </a:cubicBezTo>
                <a:cubicBezTo>
                  <a:pt x="41392" y="26481"/>
                  <a:pt x="41606" y="26218"/>
                  <a:pt x="41835" y="25963"/>
                </a:cubicBezTo>
                <a:cubicBezTo>
                  <a:pt x="41913" y="25884"/>
                  <a:pt x="42069" y="25727"/>
                  <a:pt x="42146" y="25647"/>
                </a:cubicBezTo>
                <a:cubicBezTo>
                  <a:pt x="42889" y="24636"/>
                  <a:pt x="43562" y="23545"/>
                  <a:pt x="43898" y="22321"/>
                </a:cubicBezTo>
                <a:cubicBezTo>
                  <a:pt x="44417" y="21275"/>
                  <a:pt x="44947" y="20222"/>
                  <a:pt x="45646" y="19274"/>
                </a:cubicBezTo>
                <a:cubicBezTo>
                  <a:pt x="45761" y="19118"/>
                  <a:pt x="45885" y="18963"/>
                  <a:pt x="46013" y="18806"/>
                </a:cubicBezTo>
                <a:cubicBezTo>
                  <a:pt x="46318" y="18445"/>
                  <a:pt x="46627" y="18083"/>
                  <a:pt x="46952" y="17733"/>
                </a:cubicBezTo>
                <a:cubicBezTo>
                  <a:pt x="48315" y="16436"/>
                  <a:pt x="50271" y="16201"/>
                  <a:pt x="51936" y="15460"/>
                </a:cubicBezTo>
                <a:close/>
                <a:moveTo>
                  <a:pt x="35592" y="23732"/>
                </a:moveTo>
                <a:cubicBezTo>
                  <a:pt x="35569" y="23847"/>
                  <a:pt x="35524" y="24082"/>
                  <a:pt x="35503" y="24199"/>
                </a:cubicBezTo>
                <a:lnTo>
                  <a:pt x="35367" y="23931"/>
                </a:lnTo>
                <a:cubicBezTo>
                  <a:pt x="35089" y="24303"/>
                  <a:pt x="34662" y="24393"/>
                  <a:pt x="34250" y="24508"/>
                </a:cubicBezTo>
                <a:cubicBezTo>
                  <a:pt x="34031" y="24696"/>
                  <a:pt x="33846" y="24915"/>
                  <a:pt x="33662" y="25123"/>
                </a:cubicBezTo>
                <a:cubicBezTo>
                  <a:pt x="33317" y="25744"/>
                  <a:pt x="32670" y="26086"/>
                  <a:pt x="32170" y="26557"/>
                </a:cubicBezTo>
                <a:cubicBezTo>
                  <a:pt x="31173" y="27466"/>
                  <a:pt x="30027" y="28242"/>
                  <a:pt x="28739" y="28658"/>
                </a:cubicBezTo>
                <a:cubicBezTo>
                  <a:pt x="27430" y="29099"/>
                  <a:pt x="26088" y="29432"/>
                  <a:pt x="24727" y="29656"/>
                </a:cubicBezTo>
                <a:cubicBezTo>
                  <a:pt x="24039" y="29763"/>
                  <a:pt x="23544" y="30281"/>
                  <a:pt x="23035" y="30698"/>
                </a:cubicBezTo>
                <a:cubicBezTo>
                  <a:pt x="23467" y="29946"/>
                  <a:pt x="23767" y="29123"/>
                  <a:pt x="24249" y="28399"/>
                </a:cubicBezTo>
                <a:lnTo>
                  <a:pt x="24679" y="27987"/>
                </a:lnTo>
                <a:cubicBezTo>
                  <a:pt x="25855" y="26519"/>
                  <a:pt x="27656" y="25693"/>
                  <a:pt x="29466" y="25333"/>
                </a:cubicBezTo>
                <a:cubicBezTo>
                  <a:pt x="30533" y="25275"/>
                  <a:pt x="31601" y="25143"/>
                  <a:pt x="32620" y="24803"/>
                </a:cubicBezTo>
                <a:cubicBezTo>
                  <a:pt x="33625" y="24495"/>
                  <a:pt x="34679" y="24284"/>
                  <a:pt x="35592" y="23732"/>
                </a:cubicBezTo>
                <a:close/>
                <a:moveTo>
                  <a:pt x="29797" y="28623"/>
                </a:moveTo>
                <a:cubicBezTo>
                  <a:pt x="29844" y="28633"/>
                  <a:pt x="29936" y="28653"/>
                  <a:pt x="29982" y="28665"/>
                </a:cubicBezTo>
                <a:cubicBezTo>
                  <a:pt x="29279" y="29246"/>
                  <a:pt x="28703" y="29959"/>
                  <a:pt x="28066" y="30609"/>
                </a:cubicBezTo>
                <a:cubicBezTo>
                  <a:pt x="27998" y="30692"/>
                  <a:pt x="27858" y="30854"/>
                  <a:pt x="27789" y="30934"/>
                </a:cubicBezTo>
                <a:cubicBezTo>
                  <a:pt x="26967" y="31526"/>
                  <a:pt x="26206" y="32259"/>
                  <a:pt x="25203" y="32520"/>
                </a:cubicBezTo>
                <a:cubicBezTo>
                  <a:pt x="24166" y="33011"/>
                  <a:pt x="22991" y="33130"/>
                  <a:pt x="22016" y="33751"/>
                </a:cubicBezTo>
                <a:cubicBezTo>
                  <a:pt x="22444" y="32792"/>
                  <a:pt x="22426" y="31496"/>
                  <a:pt x="23427" y="30911"/>
                </a:cubicBezTo>
                <a:cubicBezTo>
                  <a:pt x="24144" y="30244"/>
                  <a:pt x="25084" y="29920"/>
                  <a:pt x="26052" y="29869"/>
                </a:cubicBezTo>
                <a:cubicBezTo>
                  <a:pt x="26323" y="29799"/>
                  <a:pt x="26592" y="29728"/>
                  <a:pt x="26869" y="29652"/>
                </a:cubicBezTo>
                <a:cubicBezTo>
                  <a:pt x="27857" y="29373"/>
                  <a:pt x="28949" y="29240"/>
                  <a:pt x="29797" y="28623"/>
                </a:cubicBezTo>
                <a:close/>
                <a:moveTo>
                  <a:pt x="46247" y="17396"/>
                </a:moveTo>
                <a:lnTo>
                  <a:pt x="46247" y="17396"/>
                </a:lnTo>
                <a:cubicBezTo>
                  <a:pt x="46352" y="17429"/>
                  <a:pt x="46561" y="17491"/>
                  <a:pt x="46666" y="17522"/>
                </a:cubicBezTo>
                <a:cubicBezTo>
                  <a:pt x="46388" y="17759"/>
                  <a:pt x="46131" y="18013"/>
                  <a:pt x="45880" y="18270"/>
                </a:cubicBezTo>
                <a:cubicBezTo>
                  <a:pt x="45515" y="18752"/>
                  <a:pt x="45155" y="19236"/>
                  <a:pt x="44802" y="19722"/>
                </a:cubicBezTo>
                <a:cubicBezTo>
                  <a:pt x="44406" y="20412"/>
                  <a:pt x="44004" y="21095"/>
                  <a:pt x="43668" y="21812"/>
                </a:cubicBezTo>
                <a:cubicBezTo>
                  <a:pt x="43183" y="23464"/>
                  <a:pt x="42244" y="24955"/>
                  <a:pt x="41061" y="26198"/>
                </a:cubicBezTo>
                <a:cubicBezTo>
                  <a:pt x="40773" y="26579"/>
                  <a:pt x="40455" y="26938"/>
                  <a:pt x="40113" y="27271"/>
                </a:cubicBezTo>
                <a:cubicBezTo>
                  <a:pt x="39697" y="27655"/>
                  <a:pt x="39299" y="28055"/>
                  <a:pt x="38907" y="28457"/>
                </a:cubicBezTo>
                <a:cubicBezTo>
                  <a:pt x="38396" y="29029"/>
                  <a:pt x="37925" y="29634"/>
                  <a:pt x="37436" y="30221"/>
                </a:cubicBezTo>
                <a:cubicBezTo>
                  <a:pt x="36774" y="30674"/>
                  <a:pt x="36329" y="31382"/>
                  <a:pt x="35624" y="31772"/>
                </a:cubicBezTo>
                <a:cubicBezTo>
                  <a:pt x="34280" y="32590"/>
                  <a:pt x="32904" y="33370"/>
                  <a:pt x="31630" y="34275"/>
                </a:cubicBezTo>
                <a:lnTo>
                  <a:pt x="31629" y="34275"/>
                </a:lnTo>
                <a:cubicBezTo>
                  <a:pt x="32375" y="33323"/>
                  <a:pt x="33249" y="32377"/>
                  <a:pt x="33603" y="31187"/>
                </a:cubicBezTo>
                <a:cubicBezTo>
                  <a:pt x="33668" y="31129"/>
                  <a:pt x="33798" y="31013"/>
                  <a:pt x="33863" y="30954"/>
                </a:cubicBezTo>
                <a:cubicBezTo>
                  <a:pt x="33995" y="30522"/>
                  <a:pt x="34247" y="30138"/>
                  <a:pt x="34468" y="29741"/>
                </a:cubicBezTo>
                <a:cubicBezTo>
                  <a:pt x="35003" y="28081"/>
                  <a:pt x="35693" y="26439"/>
                  <a:pt x="36770" y="25053"/>
                </a:cubicBezTo>
                <a:cubicBezTo>
                  <a:pt x="37335" y="24244"/>
                  <a:pt x="37917" y="23442"/>
                  <a:pt x="38564" y="22692"/>
                </a:cubicBezTo>
                <a:cubicBezTo>
                  <a:pt x="38636" y="22613"/>
                  <a:pt x="38781" y="22453"/>
                  <a:pt x="38853" y="22373"/>
                </a:cubicBezTo>
                <a:cubicBezTo>
                  <a:pt x="39136" y="22066"/>
                  <a:pt x="39436" y="21772"/>
                  <a:pt x="39750" y="21490"/>
                </a:cubicBezTo>
                <a:cubicBezTo>
                  <a:pt x="40252" y="21119"/>
                  <a:pt x="40763" y="20748"/>
                  <a:pt x="41324" y="20460"/>
                </a:cubicBezTo>
                <a:cubicBezTo>
                  <a:pt x="41518" y="20322"/>
                  <a:pt x="41898" y="20262"/>
                  <a:pt x="41786" y="19927"/>
                </a:cubicBezTo>
                <a:cubicBezTo>
                  <a:pt x="43275" y="19145"/>
                  <a:pt x="44677" y="18148"/>
                  <a:pt x="46318" y="17682"/>
                </a:cubicBezTo>
                <a:lnTo>
                  <a:pt x="46247" y="17396"/>
                </a:lnTo>
                <a:close/>
                <a:moveTo>
                  <a:pt x="26117" y="32601"/>
                </a:moveTo>
                <a:cubicBezTo>
                  <a:pt x="26138" y="32601"/>
                  <a:pt x="26159" y="32603"/>
                  <a:pt x="26181" y="32607"/>
                </a:cubicBezTo>
                <a:cubicBezTo>
                  <a:pt x="25293" y="33566"/>
                  <a:pt x="24378" y="34498"/>
                  <a:pt x="23472" y="35436"/>
                </a:cubicBezTo>
                <a:cubicBezTo>
                  <a:pt x="23289" y="35657"/>
                  <a:pt x="23110" y="35876"/>
                  <a:pt x="22937" y="36093"/>
                </a:cubicBezTo>
                <a:cubicBezTo>
                  <a:pt x="22642" y="36267"/>
                  <a:pt x="22429" y="36530"/>
                  <a:pt x="22278" y="36824"/>
                </a:cubicBezTo>
                <a:cubicBezTo>
                  <a:pt x="22027" y="36616"/>
                  <a:pt x="21978" y="36286"/>
                  <a:pt x="21914" y="35984"/>
                </a:cubicBezTo>
                <a:cubicBezTo>
                  <a:pt x="21870" y="35397"/>
                  <a:pt x="21793" y="34791"/>
                  <a:pt x="22054" y="34238"/>
                </a:cubicBezTo>
                <a:cubicBezTo>
                  <a:pt x="23157" y="33558"/>
                  <a:pt x="24481" y="33437"/>
                  <a:pt x="25607" y="32804"/>
                </a:cubicBezTo>
                <a:cubicBezTo>
                  <a:pt x="25766" y="32746"/>
                  <a:pt x="25930" y="32601"/>
                  <a:pt x="26117" y="32601"/>
                </a:cubicBezTo>
                <a:close/>
                <a:moveTo>
                  <a:pt x="38448" y="22086"/>
                </a:moveTo>
                <a:cubicBezTo>
                  <a:pt x="38497" y="22086"/>
                  <a:pt x="38549" y="22100"/>
                  <a:pt x="38604" y="22132"/>
                </a:cubicBezTo>
                <a:cubicBezTo>
                  <a:pt x="38348" y="22339"/>
                  <a:pt x="38108" y="22565"/>
                  <a:pt x="37884" y="22806"/>
                </a:cubicBezTo>
                <a:cubicBezTo>
                  <a:pt x="37602" y="23162"/>
                  <a:pt x="37328" y="23518"/>
                  <a:pt x="37063" y="23878"/>
                </a:cubicBezTo>
                <a:cubicBezTo>
                  <a:pt x="36944" y="24049"/>
                  <a:pt x="36828" y="24214"/>
                  <a:pt x="36712" y="24377"/>
                </a:cubicBezTo>
                <a:cubicBezTo>
                  <a:pt x="35841" y="25547"/>
                  <a:pt x="35079" y="26803"/>
                  <a:pt x="34586" y="28178"/>
                </a:cubicBezTo>
                <a:cubicBezTo>
                  <a:pt x="34358" y="28786"/>
                  <a:pt x="34267" y="29470"/>
                  <a:pt x="33833" y="29973"/>
                </a:cubicBezTo>
                <a:cubicBezTo>
                  <a:pt x="33229" y="31272"/>
                  <a:pt x="32510" y="32504"/>
                  <a:pt x="31654" y="33652"/>
                </a:cubicBezTo>
                <a:cubicBezTo>
                  <a:pt x="31474" y="33864"/>
                  <a:pt x="31258" y="34033"/>
                  <a:pt x="31042" y="34195"/>
                </a:cubicBezTo>
                <a:cubicBezTo>
                  <a:pt x="30884" y="34491"/>
                  <a:pt x="30692" y="34770"/>
                  <a:pt x="30377" y="34903"/>
                </a:cubicBezTo>
                <a:cubicBezTo>
                  <a:pt x="29221" y="35511"/>
                  <a:pt x="28065" y="36130"/>
                  <a:pt x="26835" y="36566"/>
                </a:cubicBezTo>
                <a:lnTo>
                  <a:pt x="26770" y="36829"/>
                </a:lnTo>
                <a:lnTo>
                  <a:pt x="26393" y="36743"/>
                </a:lnTo>
                <a:cubicBezTo>
                  <a:pt x="27177" y="36179"/>
                  <a:pt x="27505" y="35242"/>
                  <a:pt x="28076" y="34498"/>
                </a:cubicBezTo>
                <a:cubicBezTo>
                  <a:pt x="28820" y="33540"/>
                  <a:pt x="29504" y="32520"/>
                  <a:pt x="29991" y="31404"/>
                </a:cubicBezTo>
                <a:cubicBezTo>
                  <a:pt x="30293" y="30811"/>
                  <a:pt x="30637" y="30234"/>
                  <a:pt x="31047" y="29702"/>
                </a:cubicBezTo>
                <a:cubicBezTo>
                  <a:pt x="31161" y="29543"/>
                  <a:pt x="31281" y="29384"/>
                  <a:pt x="31408" y="29221"/>
                </a:cubicBezTo>
                <a:cubicBezTo>
                  <a:pt x="32124" y="28285"/>
                  <a:pt x="32731" y="27270"/>
                  <a:pt x="33395" y="26296"/>
                </a:cubicBezTo>
                <a:cubicBezTo>
                  <a:pt x="33444" y="26206"/>
                  <a:pt x="33540" y="26025"/>
                  <a:pt x="33588" y="25937"/>
                </a:cubicBezTo>
                <a:cubicBezTo>
                  <a:pt x="35058" y="24768"/>
                  <a:pt x="36528" y="23598"/>
                  <a:pt x="38037" y="22479"/>
                </a:cubicBezTo>
                <a:cubicBezTo>
                  <a:pt x="38114" y="22308"/>
                  <a:pt x="38255" y="22086"/>
                  <a:pt x="38448" y="22086"/>
                </a:cubicBezTo>
                <a:close/>
                <a:moveTo>
                  <a:pt x="32671" y="26713"/>
                </a:moveTo>
                <a:lnTo>
                  <a:pt x="32671" y="26713"/>
                </a:lnTo>
                <a:cubicBezTo>
                  <a:pt x="31714" y="28083"/>
                  <a:pt x="30656" y="29391"/>
                  <a:pt x="29793" y="30821"/>
                </a:cubicBezTo>
                <a:cubicBezTo>
                  <a:pt x="29476" y="31513"/>
                  <a:pt x="29138" y="32193"/>
                  <a:pt x="28728" y="32832"/>
                </a:cubicBezTo>
                <a:cubicBezTo>
                  <a:pt x="28249" y="33664"/>
                  <a:pt x="27556" y="34344"/>
                  <a:pt x="27099" y="35188"/>
                </a:cubicBezTo>
                <a:cubicBezTo>
                  <a:pt x="26727" y="35891"/>
                  <a:pt x="26149" y="36451"/>
                  <a:pt x="25588" y="36997"/>
                </a:cubicBezTo>
                <a:cubicBezTo>
                  <a:pt x="25090" y="37321"/>
                  <a:pt x="24474" y="37376"/>
                  <a:pt x="23918" y="37551"/>
                </a:cubicBezTo>
                <a:cubicBezTo>
                  <a:pt x="24876" y="36258"/>
                  <a:pt x="25612" y="34794"/>
                  <a:pt x="26176" y="33291"/>
                </a:cubicBezTo>
                <a:cubicBezTo>
                  <a:pt x="26607" y="32742"/>
                  <a:pt x="27110" y="32253"/>
                  <a:pt x="27594" y="31747"/>
                </a:cubicBezTo>
                <a:cubicBezTo>
                  <a:pt x="28212" y="31096"/>
                  <a:pt x="28804" y="30417"/>
                  <a:pt x="29440" y="29779"/>
                </a:cubicBezTo>
                <a:cubicBezTo>
                  <a:pt x="29515" y="29701"/>
                  <a:pt x="29664" y="29545"/>
                  <a:pt x="29739" y="29468"/>
                </a:cubicBezTo>
                <a:cubicBezTo>
                  <a:pt x="30183" y="28998"/>
                  <a:pt x="30651" y="28551"/>
                  <a:pt x="31107" y="28089"/>
                </a:cubicBezTo>
                <a:cubicBezTo>
                  <a:pt x="31416" y="27807"/>
                  <a:pt x="31736" y="27530"/>
                  <a:pt x="32080" y="27279"/>
                </a:cubicBezTo>
                <a:cubicBezTo>
                  <a:pt x="32177" y="27006"/>
                  <a:pt x="32380" y="26790"/>
                  <a:pt x="32671" y="26713"/>
                </a:cubicBezTo>
                <a:close/>
                <a:moveTo>
                  <a:pt x="49640" y="37548"/>
                </a:moveTo>
                <a:cubicBezTo>
                  <a:pt x="49639" y="37552"/>
                  <a:pt x="49637" y="37555"/>
                  <a:pt x="49636" y="37558"/>
                </a:cubicBezTo>
                <a:lnTo>
                  <a:pt x="49636" y="37558"/>
                </a:lnTo>
                <a:cubicBezTo>
                  <a:pt x="49638" y="37554"/>
                  <a:pt x="49639" y="37551"/>
                  <a:pt x="49640" y="37548"/>
                </a:cubicBezTo>
                <a:close/>
                <a:moveTo>
                  <a:pt x="25400" y="33920"/>
                </a:moveTo>
                <a:lnTo>
                  <a:pt x="25400" y="33920"/>
                </a:lnTo>
                <a:cubicBezTo>
                  <a:pt x="25624" y="34090"/>
                  <a:pt x="25265" y="34392"/>
                  <a:pt x="25210" y="34581"/>
                </a:cubicBezTo>
                <a:cubicBezTo>
                  <a:pt x="24739" y="35386"/>
                  <a:pt x="24322" y="36219"/>
                  <a:pt x="23849" y="37016"/>
                </a:cubicBezTo>
                <a:cubicBezTo>
                  <a:pt x="23622" y="37245"/>
                  <a:pt x="23410" y="37613"/>
                  <a:pt x="23066" y="37613"/>
                </a:cubicBezTo>
                <a:cubicBezTo>
                  <a:pt x="23024" y="37613"/>
                  <a:pt x="22979" y="37607"/>
                  <a:pt x="22933" y="37595"/>
                </a:cubicBezTo>
                <a:cubicBezTo>
                  <a:pt x="22930" y="37595"/>
                  <a:pt x="22927" y="37595"/>
                  <a:pt x="22923" y="37595"/>
                </a:cubicBezTo>
                <a:cubicBezTo>
                  <a:pt x="22638" y="37595"/>
                  <a:pt x="22574" y="37297"/>
                  <a:pt x="22474" y="37099"/>
                </a:cubicBezTo>
                <a:cubicBezTo>
                  <a:pt x="23331" y="36543"/>
                  <a:pt x="23783" y="35571"/>
                  <a:pt x="24554" y="34909"/>
                </a:cubicBezTo>
                <a:cubicBezTo>
                  <a:pt x="24630" y="34833"/>
                  <a:pt x="24780" y="34684"/>
                  <a:pt x="24855" y="34608"/>
                </a:cubicBezTo>
                <a:cubicBezTo>
                  <a:pt x="24931" y="34534"/>
                  <a:pt x="25083" y="34383"/>
                  <a:pt x="25160" y="34306"/>
                </a:cubicBezTo>
                <a:cubicBezTo>
                  <a:pt x="25221" y="34210"/>
                  <a:pt x="25340" y="34017"/>
                  <a:pt x="25400" y="33920"/>
                </a:cubicBezTo>
                <a:close/>
                <a:moveTo>
                  <a:pt x="49680" y="35966"/>
                </a:moveTo>
                <a:lnTo>
                  <a:pt x="49680" y="35966"/>
                </a:lnTo>
                <a:cubicBezTo>
                  <a:pt x="48780" y="36913"/>
                  <a:pt x="47583" y="37537"/>
                  <a:pt x="46408" y="38083"/>
                </a:cubicBezTo>
                <a:cubicBezTo>
                  <a:pt x="44940" y="39001"/>
                  <a:pt x="43431" y="39942"/>
                  <a:pt x="41723" y="40328"/>
                </a:cubicBezTo>
                <a:cubicBezTo>
                  <a:pt x="41039" y="40497"/>
                  <a:pt x="40340" y="40592"/>
                  <a:pt x="39635" y="40615"/>
                </a:cubicBezTo>
                <a:cubicBezTo>
                  <a:pt x="38957" y="40693"/>
                  <a:pt x="38279" y="40773"/>
                  <a:pt x="37626" y="40967"/>
                </a:cubicBezTo>
                <a:cubicBezTo>
                  <a:pt x="37532" y="40951"/>
                  <a:pt x="37345" y="40921"/>
                  <a:pt x="37251" y="40903"/>
                </a:cubicBezTo>
                <a:cubicBezTo>
                  <a:pt x="38867" y="40392"/>
                  <a:pt x="40496" y="39886"/>
                  <a:pt x="42148" y="39481"/>
                </a:cubicBezTo>
                <a:cubicBezTo>
                  <a:pt x="43405" y="39230"/>
                  <a:pt x="44557" y="38680"/>
                  <a:pt x="45688" y="38096"/>
                </a:cubicBezTo>
                <a:cubicBezTo>
                  <a:pt x="46908" y="37678"/>
                  <a:pt x="48089" y="37127"/>
                  <a:pt x="49097" y="36311"/>
                </a:cubicBezTo>
                <a:cubicBezTo>
                  <a:pt x="49227" y="36112"/>
                  <a:pt x="49450" y="36022"/>
                  <a:pt x="49680" y="35966"/>
                </a:cubicBezTo>
                <a:close/>
                <a:moveTo>
                  <a:pt x="42190" y="40622"/>
                </a:moveTo>
                <a:cubicBezTo>
                  <a:pt x="41704" y="41043"/>
                  <a:pt x="41151" y="41380"/>
                  <a:pt x="40704" y="41843"/>
                </a:cubicBezTo>
                <a:cubicBezTo>
                  <a:pt x="39827" y="42413"/>
                  <a:pt x="38748" y="42604"/>
                  <a:pt x="37730" y="42776"/>
                </a:cubicBezTo>
                <a:cubicBezTo>
                  <a:pt x="37626" y="42790"/>
                  <a:pt x="37415" y="42822"/>
                  <a:pt x="37309" y="42835"/>
                </a:cubicBezTo>
                <a:cubicBezTo>
                  <a:pt x="36973" y="42872"/>
                  <a:pt x="36638" y="42896"/>
                  <a:pt x="36305" y="42905"/>
                </a:cubicBezTo>
                <a:cubicBezTo>
                  <a:pt x="36105" y="42905"/>
                  <a:pt x="35906" y="42902"/>
                  <a:pt x="35716" y="42897"/>
                </a:cubicBezTo>
                <a:cubicBezTo>
                  <a:pt x="35232" y="42926"/>
                  <a:pt x="34751" y="42963"/>
                  <a:pt x="34271" y="43006"/>
                </a:cubicBezTo>
                <a:cubicBezTo>
                  <a:pt x="34102" y="43024"/>
                  <a:pt x="33933" y="43032"/>
                  <a:pt x="33765" y="43032"/>
                </a:cubicBezTo>
                <a:cubicBezTo>
                  <a:pt x="32945" y="43032"/>
                  <a:pt x="32136" y="42851"/>
                  <a:pt x="31319" y="42851"/>
                </a:cubicBezTo>
                <a:cubicBezTo>
                  <a:pt x="31239" y="42851"/>
                  <a:pt x="31159" y="42853"/>
                  <a:pt x="31079" y="42856"/>
                </a:cubicBezTo>
                <a:cubicBezTo>
                  <a:pt x="33016" y="42393"/>
                  <a:pt x="34927" y="41719"/>
                  <a:pt x="36880" y="41278"/>
                </a:cubicBezTo>
                <a:cubicBezTo>
                  <a:pt x="36983" y="41300"/>
                  <a:pt x="37190" y="41347"/>
                  <a:pt x="37294" y="41370"/>
                </a:cubicBezTo>
                <a:cubicBezTo>
                  <a:pt x="37768" y="41297"/>
                  <a:pt x="38244" y="41232"/>
                  <a:pt x="38720" y="41144"/>
                </a:cubicBezTo>
                <a:cubicBezTo>
                  <a:pt x="39423" y="41070"/>
                  <a:pt x="40130" y="41033"/>
                  <a:pt x="40833" y="40942"/>
                </a:cubicBezTo>
                <a:cubicBezTo>
                  <a:pt x="41106" y="40895"/>
                  <a:pt x="41383" y="40849"/>
                  <a:pt x="41667" y="40802"/>
                </a:cubicBezTo>
                <a:cubicBezTo>
                  <a:pt x="41835" y="40744"/>
                  <a:pt x="42010" y="40684"/>
                  <a:pt x="42190" y="40622"/>
                </a:cubicBezTo>
                <a:close/>
                <a:moveTo>
                  <a:pt x="52531" y="39245"/>
                </a:moveTo>
                <a:cubicBezTo>
                  <a:pt x="53354" y="41161"/>
                  <a:pt x="53999" y="43164"/>
                  <a:pt x="54947" y="45028"/>
                </a:cubicBezTo>
                <a:cubicBezTo>
                  <a:pt x="54654" y="44915"/>
                  <a:pt x="54507" y="44623"/>
                  <a:pt x="54313" y="44402"/>
                </a:cubicBezTo>
                <a:cubicBezTo>
                  <a:pt x="53099" y="42957"/>
                  <a:pt x="52770" y="41056"/>
                  <a:pt x="52531" y="39245"/>
                </a:cubicBezTo>
                <a:close/>
                <a:moveTo>
                  <a:pt x="47599" y="38043"/>
                </a:moveTo>
                <a:lnTo>
                  <a:pt x="47599" y="38043"/>
                </a:lnTo>
                <a:cubicBezTo>
                  <a:pt x="45621" y="39992"/>
                  <a:pt x="44006" y="42299"/>
                  <a:pt x="42013" y="44243"/>
                </a:cubicBezTo>
                <a:cubicBezTo>
                  <a:pt x="41647" y="44582"/>
                  <a:pt x="41444" y="45051"/>
                  <a:pt x="41058" y="45361"/>
                </a:cubicBezTo>
                <a:cubicBezTo>
                  <a:pt x="41504" y="44368"/>
                  <a:pt x="42428" y="43659"/>
                  <a:pt x="42882" y="42661"/>
                </a:cubicBezTo>
                <a:cubicBezTo>
                  <a:pt x="43172" y="41906"/>
                  <a:pt x="43675" y="41263"/>
                  <a:pt x="44096" y="40579"/>
                </a:cubicBezTo>
                <a:cubicBezTo>
                  <a:pt x="44645" y="39717"/>
                  <a:pt x="45544" y="39177"/>
                  <a:pt x="46439" y="38736"/>
                </a:cubicBezTo>
                <a:cubicBezTo>
                  <a:pt x="46848" y="38548"/>
                  <a:pt x="47144" y="38153"/>
                  <a:pt x="47599" y="38043"/>
                </a:cubicBezTo>
                <a:close/>
                <a:moveTo>
                  <a:pt x="38887" y="42955"/>
                </a:moveTo>
                <a:cubicBezTo>
                  <a:pt x="38924" y="42955"/>
                  <a:pt x="38962" y="42958"/>
                  <a:pt x="39000" y="42964"/>
                </a:cubicBezTo>
                <a:cubicBezTo>
                  <a:pt x="38213" y="43369"/>
                  <a:pt x="37367" y="43655"/>
                  <a:pt x="36597" y="44099"/>
                </a:cubicBezTo>
                <a:cubicBezTo>
                  <a:pt x="35972" y="44504"/>
                  <a:pt x="35208" y="44494"/>
                  <a:pt x="34530" y="44751"/>
                </a:cubicBezTo>
                <a:cubicBezTo>
                  <a:pt x="34035" y="44869"/>
                  <a:pt x="33535" y="44968"/>
                  <a:pt x="33042" y="45071"/>
                </a:cubicBezTo>
                <a:cubicBezTo>
                  <a:pt x="32805" y="45088"/>
                  <a:pt x="32569" y="45094"/>
                  <a:pt x="32333" y="45094"/>
                </a:cubicBezTo>
                <a:cubicBezTo>
                  <a:pt x="31946" y="45094"/>
                  <a:pt x="31561" y="45078"/>
                  <a:pt x="31177" y="45064"/>
                </a:cubicBezTo>
                <a:cubicBezTo>
                  <a:pt x="31049" y="45040"/>
                  <a:pt x="30796" y="44995"/>
                  <a:pt x="30671" y="44973"/>
                </a:cubicBezTo>
                <a:cubicBezTo>
                  <a:pt x="30662" y="44973"/>
                  <a:pt x="30654" y="44973"/>
                  <a:pt x="30645" y="44973"/>
                </a:cubicBezTo>
                <a:cubicBezTo>
                  <a:pt x="30227" y="44973"/>
                  <a:pt x="29810" y="44935"/>
                  <a:pt x="29394" y="44935"/>
                </a:cubicBezTo>
                <a:cubicBezTo>
                  <a:pt x="29217" y="44935"/>
                  <a:pt x="29040" y="44942"/>
                  <a:pt x="28863" y="44961"/>
                </a:cubicBezTo>
                <a:cubicBezTo>
                  <a:pt x="28450" y="45073"/>
                  <a:pt x="28035" y="45162"/>
                  <a:pt x="27625" y="45257"/>
                </a:cubicBezTo>
                <a:cubicBezTo>
                  <a:pt x="27480" y="45256"/>
                  <a:pt x="27334" y="45254"/>
                  <a:pt x="27188" y="45254"/>
                </a:cubicBezTo>
                <a:cubicBezTo>
                  <a:pt x="26624" y="45254"/>
                  <a:pt x="26062" y="45283"/>
                  <a:pt x="25543" y="45530"/>
                </a:cubicBezTo>
                <a:lnTo>
                  <a:pt x="25543" y="45529"/>
                </a:lnTo>
                <a:cubicBezTo>
                  <a:pt x="25001" y="45481"/>
                  <a:pt x="25832" y="45239"/>
                  <a:pt x="26000" y="45196"/>
                </a:cubicBezTo>
                <a:cubicBezTo>
                  <a:pt x="26941" y="44702"/>
                  <a:pt x="27912" y="44269"/>
                  <a:pt x="28881" y="43823"/>
                </a:cubicBezTo>
                <a:cubicBezTo>
                  <a:pt x="29546" y="43677"/>
                  <a:pt x="30238" y="43585"/>
                  <a:pt x="30865" y="43292"/>
                </a:cubicBezTo>
                <a:cubicBezTo>
                  <a:pt x="31009" y="43293"/>
                  <a:pt x="31153" y="43294"/>
                  <a:pt x="31298" y="43294"/>
                </a:cubicBezTo>
                <a:cubicBezTo>
                  <a:pt x="31575" y="43294"/>
                  <a:pt x="31853" y="43291"/>
                  <a:pt x="32133" y="43286"/>
                </a:cubicBezTo>
                <a:cubicBezTo>
                  <a:pt x="32605" y="43426"/>
                  <a:pt x="33104" y="43458"/>
                  <a:pt x="33602" y="43492"/>
                </a:cubicBezTo>
                <a:cubicBezTo>
                  <a:pt x="33940" y="43478"/>
                  <a:pt x="34284" y="43459"/>
                  <a:pt x="34628" y="43433"/>
                </a:cubicBezTo>
                <a:cubicBezTo>
                  <a:pt x="34962" y="43384"/>
                  <a:pt x="35298" y="43359"/>
                  <a:pt x="35635" y="43359"/>
                </a:cubicBezTo>
                <a:cubicBezTo>
                  <a:pt x="36412" y="43349"/>
                  <a:pt x="37196" y="43312"/>
                  <a:pt x="37970" y="43207"/>
                </a:cubicBezTo>
                <a:cubicBezTo>
                  <a:pt x="38282" y="43162"/>
                  <a:pt x="38565" y="42955"/>
                  <a:pt x="38887" y="42955"/>
                </a:cubicBezTo>
                <a:close/>
                <a:moveTo>
                  <a:pt x="65611" y="41523"/>
                </a:moveTo>
                <a:cubicBezTo>
                  <a:pt x="66080" y="41564"/>
                  <a:pt x="66659" y="41483"/>
                  <a:pt x="66952" y="41948"/>
                </a:cubicBezTo>
                <a:cubicBezTo>
                  <a:pt x="67607" y="42782"/>
                  <a:pt x="67858" y="44050"/>
                  <a:pt x="67341" y="45007"/>
                </a:cubicBezTo>
                <a:cubicBezTo>
                  <a:pt x="67008" y="45616"/>
                  <a:pt x="66316" y="45963"/>
                  <a:pt x="65636" y="45963"/>
                </a:cubicBezTo>
                <a:cubicBezTo>
                  <a:pt x="65254" y="45963"/>
                  <a:pt x="64877" y="45854"/>
                  <a:pt x="64569" y="45620"/>
                </a:cubicBezTo>
                <a:cubicBezTo>
                  <a:pt x="64130" y="44872"/>
                  <a:pt x="64043" y="43974"/>
                  <a:pt x="63980" y="43126"/>
                </a:cubicBezTo>
                <a:cubicBezTo>
                  <a:pt x="64162" y="42760"/>
                  <a:pt x="64353" y="42390"/>
                  <a:pt x="64561" y="42028"/>
                </a:cubicBezTo>
                <a:cubicBezTo>
                  <a:pt x="64914" y="41879"/>
                  <a:pt x="65265" y="41709"/>
                  <a:pt x="65611" y="41523"/>
                </a:cubicBezTo>
                <a:close/>
                <a:moveTo>
                  <a:pt x="51564" y="38171"/>
                </a:moveTo>
                <a:cubicBezTo>
                  <a:pt x="51786" y="38541"/>
                  <a:pt x="51703" y="38988"/>
                  <a:pt x="51831" y="39386"/>
                </a:cubicBezTo>
                <a:cubicBezTo>
                  <a:pt x="51960" y="39965"/>
                  <a:pt x="52063" y="40551"/>
                  <a:pt x="52157" y="41136"/>
                </a:cubicBezTo>
                <a:cubicBezTo>
                  <a:pt x="52213" y="41697"/>
                  <a:pt x="52312" y="42249"/>
                  <a:pt x="52424" y="42800"/>
                </a:cubicBezTo>
                <a:cubicBezTo>
                  <a:pt x="52669" y="44163"/>
                  <a:pt x="52339" y="45535"/>
                  <a:pt x="52246" y="46896"/>
                </a:cubicBezTo>
                <a:cubicBezTo>
                  <a:pt x="52255" y="47304"/>
                  <a:pt x="52260" y="47717"/>
                  <a:pt x="52139" y="48109"/>
                </a:cubicBezTo>
                <a:cubicBezTo>
                  <a:pt x="52117" y="47791"/>
                  <a:pt x="52104" y="47469"/>
                  <a:pt x="52089" y="47146"/>
                </a:cubicBezTo>
                <a:cubicBezTo>
                  <a:pt x="52071" y="47043"/>
                  <a:pt x="52034" y="46834"/>
                  <a:pt x="52017" y="46731"/>
                </a:cubicBezTo>
                <a:cubicBezTo>
                  <a:pt x="51695" y="45377"/>
                  <a:pt x="51652" y="43988"/>
                  <a:pt x="51617" y="42603"/>
                </a:cubicBezTo>
                <a:cubicBezTo>
                  <a:pt x="51411" y="41134"/>
                  <a:pt x="51520" y="39646"/>
                  <a:pt x="51564" y="38171"/>
                </a:cubicBezTo>
                <a:close/>
                <a:moveTo>
                  <a:pt x="43880" y="40183"/>
                </a:moveTo>
                <a:lnTo>
                  <a:pt x="43880" y="40183"/>
                </a:lnTo>
                <a:cubicBezTo>
                  <a:pt x="43753" y="40420"/>
                  <a:pt x="43571" y="40617"/>
                  <a:pt x="43417" y="40826"/>
                </a:cubicBezTo>
                <a:cubicBezTo>
                  <a:pt x="42781" y="41603"/>
                  <a:pt x="42560" y="42615"/>
                  <a:pt x="41905" y="43373"/>
                </a:cubicBezTo>
                <a:cubicBezTo>
                  <a:pt x="40824" y="44620"/>
                  <a:pt x="40220" y="46252"/>
                  <a:pt x="38897" y="47288"/>
                </a:cubicBezTo>
                <a:cubicBezTo>
                  <a:pt x="37873" y="48238"/>
                  <a:pt x="36753" y="49077"/>
                  <a:pt x="35691" y="49980"/>
                </a:cubicBezTo>
                <a:cubicBezTo>
                  <a:pt x="36151" y="49083"/>
                  <a:pt x="36484" y="48113"/>
                  <a:pt x="37127" y="47314"/>
                </a:cubicBezTo>
                <a:cubicBezTo>
                  <a:pt x="37976" y="46205"/>
                  <a:pt x="38517" y="44884"/>
                  <a:pt x="39460" y="43842"/>
                </a:cubicBezTo>
                <a:cubicBezTo>
                  <a:pt x="39828" y="43416"/>
                  <a:pt x="40194" y="42986"/>
                  <a:pt x="40581" y="42575"/>
                </a:cubicBezTo>
                <a:cubicBezTo>
                  <a:pt x="41158" y="42206"/>
                  <a:pt x="41705" y="41794"/>
                  <a:pt x="42219" y="41342"/>
                </a:cubicBezTo>
                <a:cubicBezTo>
                  <a:pt x="42578" y="41075"/>
                  <a:pt x="42948" y="40814"/>
                  <a:pt x="43329" y="40567"/>
                </a:cubicBezTo>
                <a:cubicBezTo>
                  <a:pt x="43459" y="40380"/>
                  <a:pt x="43662" y="40263"/>
                  <a:pt x="43880" y="40183"/>
                </a:cubicBezTo>
                <a:close/>
                <a:moveTo>
                  <a:pt x="34271" y="44960"/>
                </a:moveTo>
                <a:lnTo>
                  <a:pt x="34271" y="44960"/>
                </a:lnTo>
                <a:cubicBezTo>
                  <a:pt x="34379" y="45014"/>
                  <a:pt x="34592" y="45124"/>
                  <a:pt x="34700" y="45178"/>
                </a:cubicBezTo>
                <a:cubicBezTo>
                  <a:pt x="33209" y="45889"/>
                  <a:pt x="31668" y="46479"/>
                  <a:pt x="30156" y="47132"/>
                </a:cubicBezTo>
                <a:cubicBezTo>
                  <a:pt x="30049" y="47098"/>
                  <a:pt x="29835" y="47033"/>
                  <a:pt x="29728" y="47001"/>
                </a:cubicBezTo>
                <a:cubicBezTo>
                  <a:pt x="28579" y="47377"/>
                  <a:pt x="27452" y="47818"/>
                  <a:pt x="26389" y="48397"/>
                </a:cubicBezTo>
                <a:cubicBezTo>
                  <a:pt x="25375" y="48858"/>
                  <a:pt x="24435" y="49517"/>
                  <a:pt x="23331" y="49745"/>
                </a:cubicBezTo>
                <a:cubicBezTo>
                  <a:pt x="22583" y="49933"/>
                  <a:pt x="21870" y="50258"/>
                  <a:pt x="21099" y="50337"/>
                </a:cubicBezTo>
                <a:cubicBezTo>
                  <a:pt x="20541" y="50411"/>
                  <a:pt x="19967" y="50526"/>
                  <a:pt x="19529" y="50896"/>
                </a:cubicBezTo>
                <a:cubicBezTo>
                  <a:pt x="20628" y="49108"/>
                  <a:pt x="22141" y="47559"/>
                  <a:pt x="23934" y="46452"/>
                </a:cubicBezTo>
                <a:cubicBezTo>
                  <a:pt x="24874" y="46098"/>
                  <a:pt x="25855" y="45696"/>
                  <a:pt x="26875" y="45696"/>
                </a:cubicBezTo>
                <a:cubicBezTo>
                  <a:pt x="26958" y="45696"/>
                  <a:pt x="27041" y="45699"/>
                  <a:pt x="27125" y="45704"/>
                </a:cubicBezTo>
                <a:cubicBezTo>
                  <a:pt x="27739" y="45691"/>
                  <a:pt x="28346" y="45569"/>
                  <a:pt x="28944" y="45408"/>
                </a:cubicBezTo>
                <a:cubicBezTo>
                  <a:pt x="29223" y="45398"/>
                  <a:pt x="29507" y="45387"/>
                  <a:pt x="29794" y="45382"/>
                </a:cubicBezTo>
                <a:cubicBezTo>
                  <a:pt x="30573" y="45460"/>
                  <a:pt x="31358" y="45530"/>
                  <a:pt x="32140" y="45530"/>
                </a:cubicBezTo>
                <a:cubicBezTo>
                  <a:pt x="32905" y="45530"/>
                  <a:pt x="33667" y="45463"/>
                  <a:pt x="34420" y="45270"/>
                </a:cubicBezTo>
                <a:lnTo>
                  <a:pt x="34271" y="44960"/>
                </a:lnTo>
                <a:close/>
                <a:moveTo>
                  <a:pt x="53623" y="44259"/>
                </a:moveTo>
                <a:lnTo>
                  <a:pt x="53623" y="44259"/>
                </a:lnTo>
                <a:cubicBezTo>
                  <a:pt x="53883" y="44584"/>
                  <a:pt x="54162" y="44896"/>
                  <a:pt x="54459" y="45192"/>
                </a:cubicBezTo>
                <a:cubicBezTo>
                  <a:pt x="54588" y="45327"/>
                  <a:pt x="54721" y="45462"/>
                  <a:pt x="54861" y="45591"/>
                </a:cubicBezTo>
                <a:cubicBezTo>
                  <a:pt x="55428" y="46132"/>
                  <a:pt x="55551" y="46942"/>
                  <a:pt x="55852" y="47632"/>
                </a:cubicBezTo>
                <a:cubicBezTo>
                  <a:pt x="56546" y="49398"/>
                  <a:pt x="57153" y="51201"/>
                  <a:pt x="57865" y="52955"/>
                </a:cubicBezTo>
                <a:cubicBezTo>
                  <a:pt x="57589" y="52877"/>
                  <a:pt x="57507" y="52581"/>
                  <a:pt x="57460" y="52336"/>
                </a:cubicBezTo>
                <a:cubicBezTo>
                  <a:pt x="57003" y="51602"/>
                  <a:pt x="56290" y="51078"/>
                  <a:pt x="55833" y="50344"/>
                </a:cubicBezTo>
                <a:cubicBezTo>
                  <a:pt x="55090" y="49152"/>
                  <a:pt x="54608" y="47819"/>
                  <a:pt x="54277" y="46458"/>
                </a:cubicBezTo>
                <a:cubicBezTo>
                  <a:pt x="53893" y="45788"/>
                  <a:pt x="53734" y="45016"/>
                  <a:pt x="53623" y="44259"/>
                </a:cubicBezTo>
                <a:close/>
                <a:moveTo>
                  <a:pt x="39524" y="43091"/>
                </a:moveTo>
                <a:lnTo>
                  <a:pt x="39524" y="43091"/>
                </a:lnTo>
                <a:cubicBezTo>
                  <a:pt x="38210" y="44531"/>
                  <a:pt x="37411" y="46333"/>
                  <a:pt x="36201" y="47849"/>
                </a:cubicBezTo>
                <a:cubicBezTo>
                  <a:pt x="36030" y="48325"/>
                  <a:pt x="35837" y="48793"/>
                  <a:pt x="35565" y="49216"/>
                </a:cubicBezTo>
                <a:cubicBezTo>
                  <a:pt x="35316" y="49779"/>
                  <a:pt x="35116" y="50389"/>
                  <a:pt x="34623" y="50787"/>
                </a:cubicBezTo>
                <a:cubicBezTo>
                  <a:pt x="33424" y="51711"/>
                  <a:pt x="32243" y="52654"/>
                  <a:pt x="30976" y="53481"/>
                </a:cubicBezTo>
                <a:cubicBezTo>
                  <a:pt x="30880" y="53680"/>
                  <a:pt x="30737" y="53853"/>
                  <a:pt x="30512" y="53853"/>
                </a:cubicBezTo>
                <a:cubicBezTo>
                  <a:pt x="30502" y="53853"/>
                  <a:pt x="30492" y="53852"/>
                  <a:pt x="30481" y="53852"/>
                </a:cubicBezTo>
                <a:cubicBezTo>
                  <a:pt x="31756" y="52602"/>
                  <a:pt x="31311" y="50649"/>
                  <a:pt x="32201" y="49198"/>
                </a:cubicBezTo>
                <a:cubicBezTo>
                  <a:pt x="32481" y="48815"/>
                  <a:pt x="32750" y="48422"/>
                  <a:pt x="33074" y="48064"/>
                </a:cubicBezTo>
                <a:cubicBezTo>
                  <a:pt x="33269" y="47870"/>
                  <a:pt x="33467" y="47671"/>
                  <a:pt x="33671" y="47469"/>
                </a:cubicBezTo>
                <a:cubicBezTo>
                  <a:pt x="34478" y="46724"/>
                  <a:pt x="35347" y="46047"/>
                  <a:pt x="36124" y="45264"/>
                </a:cubicBezTo>
                <a:cubicBezTo>
                  <a:pt x="37068" y="44268"/>
                  <a:pt x="38419" y="43862"/>
                  <a:pt x="39524" y="43091"/>
                </a:cubicBezTo>
                <a:close/>
                <a:moveTo>
                  <a:pt x="29029" y="47640"/>
                </a:moveTo>
                <a:lnTo>
                  <a:pt x="29029" y="47640"/>
                </a:lnTo>
                <a:cubicBezTo>
                  <a:pt x="29018" y="47708"/>
                  <a:pt x="28997" y="47844"/>
                  <a:pt x="28985" y="47913"/>
                </a:cubicBezTo>
                <a:cubicBezTo>
                  <a:pt x="28425" y="47994"/>
                  <a:pt x="28014" y="48408"/>
                  <a:pt x="27570" y="48714"/>
                </a:cubicBezTo>
                <a:cubicBezTo>
                  <a:pt x="26609" y="49408"/>
                  <a:pt x="25729" y="50206"/>
                  <a:pt x="24849" y="50998"/>
                </a:cubicBezTo>
                <a:cubicBezTo>
                  <a:pt x="23093" y="53266"/>
                  <a:pt x="20071" y="53890"/>
                  <a:pt x="18092" y="55892"/>
                </a:cubicBezTo>
                <a:cubicBezTo>
                  <a:pt x="18061" y="55843"/>
                  <a:pt x="17999" y="55747"/>
                  <a:pt x="17968" y="55699"/>
                </a:cubicBezTo>
                <a:lnTo>
                  <a:pt x="17969" y="55697"/>
                </a:lnTo>
                <a:cubicBezTo>
                  <a:pt x="18007" y="54520"/>
                  <a:pt x="18420" y="53411"/>
                  <a:pt x="18822" y="52318"/>
                </a:cubicBezTo>
                <a:cubicBezTo>
                  <a:pt x="18933" y="52048"/>
                  <a:pt x="19176" y="51867"/>
                  <a:pt x="19363" y="51642"/>
                </a:cubicBezTo>
                <a:cubicBezTo>
                  <a:pt x="19765" y="51128"/>
                  <a:pt x="20377" y="50840"/>
                  <a:pt x="21023" y="50777"/>
                </a:cubicBezTo>
                <a:cubicBezTo>
                  <a:pt x="21984" y="50690"/>
                  <a:pt x="22881" y="50317"/>
                  <a:pt x="23812" y="50083"/>
                </a:cubicBezTo>
                <a:cubicBezTo>
                  <a:pt x="24809" y="49842"/>
                  <a:pt x="25667" y="49250"/>
                  <a:pt x="26593" y="48826"/>
                </a:cubicBezTo>
                <a:cubicBezTo>
                  <a:pt x="27411" y="48447"/>
                  <a:pt x="28197" y="47991"/>
                  <a:pt x="29029" y="47640"/>
                </a:cubicBezTo>
                <a:close/>
                <a:moveTo>
                  <a:pt x="22814" y="53288"/>
                </a:moveTo>
                <a:cubicBezTo>
                  <a:pt x="22251" y="53906"/>
                  <a:pt x="21690" y="54520"/>
                  <a:pt x="21105" y="55113"/>
                </a:cubicBezTo>
                <a:cubicBezTo>
                  <a:pt x="21032" y="55190"/>
                  <a:pt x="20883" y="55345"/>
                  <a:pt x="20809" y="55419"/>
                </a:cubicBezTo>
                <a:cubicBezTo>
                  <a:pt x="20735" y="55494"/>
                  <a:pt x="20586" y="55642"/>
                  <a:pt x="20509" y="55717"/>
                </a:cubicBezTo>
                <a:cubicBezTo>
                  <a:pt x="20433" y="55791"/>
                  <a:pt x="20281" y="55943"/>
                  <a:pt x="20204" y="56017"/>
                </a:cubicBezTo>
                <a:cubicBezTo>
                  <a:pt x="19682" y="56564"/>
                  <a:pt x="19176" y="57125"/>
                  <a:pt x="18668" y="57678"/>
                </a:cubicBezTo>
                <a:cubicBezTo>
                  <a:pt x="18520" y="57801"/>
                  <a:pt x="18402" y="57911"/>
                  <a:pt x="18264" y="58026"/>
                </a:cubicBezTo>
                <a:cubicBezTo>
                  <a:pt x="18109" y="57561"/>
                  <a:pt x="18016" y="57082"/>
                  <a:pt x="17963" y="56595"/>
                </a:cubicBezTo>
                <a:cubicBezTo>
                  <a:pt x="19308" y="55122"/>
                  <a:pt x="21199" y="54397"/>
                  <a:pt x="22814" y="53288"/>
                </a:cubicBezTo>
                <a:close/>
                <a:moveTo>
                  <a:pt x="53014" y="43559"/>
                </a:moveTo>
                <a:cubicBezTo>
                  <a:pt x="53111" y="44197"/>
                  <a:pt x="53169" y="44844"/>
                  <a:pt x="53377" y="45460"/>
                </a:cubicBezTo>
                <a:cubicBezTo>
                  <a:pt x="53580" y="46408"/>
                  <a:pt x="54107" y="47322"/>
                  <a:pt x="53936" y="48315"/>
                </a:cubicBezTo>
                <a:cubicBezTo>
                  <a:pt x="53738" y="49834"/>
                  <a:pt x="53525" y="51349"/>
                  <a:pt x="53182" y="52841"/>
                </a:cubicBezTo>
                <a:cubicBezTo>
                  <a:pt x="52761" y="53938"/>
                  <a:pt x="52999" y="55150"/>
                  <a:pt x="52653" y="56257"/>
                </a:cubicBezTo>
                <a:cubicBezTo>
                  <a:pt x="52480" y="56854"/>
                  <a:pt x="52605" y="57493"/>
                  <a:pt x="52379" y="58077"/>
                </a:cubicBezTo>
                <a:cubicBezTo>
                  <a:pt x="52429" y="55954"/>
                  <a:pt x="52149" y="53839"/>
                  <a:pt x="52155" y="51713"/>
                </a:cubicBezTo>
                <a:cubicBezTo>
                  <a:pt x="52198" y="51112"/>
                  <a:pt x="52044" y="50462"/>
                  <a:pt x="52324" y="49899"/>
                </a:cubicBezTo>
                <a:cubicBezTo>
                  <a:pt x="52483" y="49501"/>
                  <a:pt x="52438" y="49056"/>
                  <a:pt x="52450" y="48632"/>
                </a:cubicBezTo>
                <a:cubicBezTo>
                  <a:pt x="52680" y="48025"/>
                  <a:pt x="52715" y="47376"/>
                  <a:pt x="52705" y="46733"/>
                </a:cubicBezTo>
                <a:cubicBezTo>
                  <a:pt x="52790" y="45809"/>
                  <a:pt x="52990" y="44886"/>
                  <a:pt x="52911" y="43954"/>
                </a:cubicBezTo>
                <a:cubicBezTo>
                  <a:pt x="52938" y="43855"/>
                  <a:pt x="52989" y="43658"/>
                  <a:pt x="53014" y="43559"/>
                </a:cubicBezTo>
                <a:close/>
                <a:moveTo>
                  <a:pt x="35971" y="44909"/>
                </a:moveTo>
                <a:lnTo>
                  <a:pt x="35971" y="44909"/>
                </a:lnTo>
                <a:cubicBezTo>
                  <a:pt x="35771" y="45298"/>
                  <a:pt x="35312" y="45401"/>
                  <a:pt x="35021" y="45694"/>
                </a:cubicBezTo>
                <a:cubicBezTo>
                  <a:pt x="34436" y="46214"/>
                  <a:pt x="33834" y="46712"/>
                  <a:pt x="33258" y="47237"/>
                </a:cubicBezTo>
                <a:cubicBezTo>
                  <a:pt x="33183" y="47313"/>
                  <a:pt x="33030" y="47466"/>
                  <a:pt x="32955" y="47542"/>
                </a:cubicBezTo>
                <a:cubicBezTo>
                  <a:pt x="31829" y="48672"/>
                  <a:pt x="31146" y="50194"/>
                  <a:pt x="31023" y="51781"/>
                </a:cubicBezTo>
                <a:cubicBezTo>
                  <a:pt x="31010" y="52419"/>
                  <a:pt x="30602" y="52925"/>
                  <a:pt x="30287" y="53441"/>
                </a:cubicBezTo>
                <a:cubicBezTo>
                  <a:pt x="29783" y="53738"/>
                  <a:pt x="29469" y="54245"/>
                  <a:pt x="29041" y="54624"/>
                </a:cubicBezTo>
                <a:cubicBezTo>
                  <a:pt x="27186" y="55710"/>
                  <a:pt x="25320" y="56780"/>
                  <a:pt x="23496" y="57919"/>
                </a:cubicBezTo>
                <a:cubicBezTo>
                  <a:pt x="23452" y="57998"/>
                  <a:pt x="23368" y="58155"/>
                  <a:pt x="23327" y="58232"/>
                </a:cubicBezTo>
                <a:lnTo>
                  <a:pt x="23105" y="58067"/>
                </a:lnTo>
                <a:cubicBezTo>
                  <a:pt x="22844" y="58518"/>
                  <a:pt x="22311" y="58657"/>
                  <a:pt x="21870" y="58852"/>
                </a:cubicBezTo>
                <a:cubicBezTo>
                  <a:pt x="22266" y="58315"/>
                  <a:pt x="22951" y="58157"/>
                  <a:pt x="23481" y="57786"/>
                </a:cubicBezTo>
                <a:cubicBezTo>
                  <a:pt x="24175" y="57406"/>
                  <a:pt x="24521" y="56661"/>
                  <a:pt x="25049" y="56103"/>
                </a:cubicBezTo>
                <a:cubicBezTo>
                  <a:pt x="25454" y="55397"/>
                  <a:pt x="25970" y="54758"/>
                  <a:pt x="26335" y="54026"/>
                </a:cubicBezTo>
                <a:cubicBezTo>
                  <a:pt x="26772" y="53088"/>
                  <a:pt x="27259" y="52169"/>
                  <a:pt x="27837" y="51306"/>
                </a:cubicBezTo>
                <a:cubicBezTo>
                  <a:pt x="27950" y="51137"/>
                  <a:pt x="28068" y="50968"/>
                  <a:pt x="28194" y="50797"/>
                </a:cubicBezTo>
                <a:cubicBezTo>
                  <a:pt x="29241" y="49323"/>
                  <a:pt x="30274" y="47573"/>
                  <a:pt x="32059" y="46925"/>
                </a:cubicBezTo>
                <a:cubicBezTo>
                  <a:pt x="32655" y="46446"/>
                  <a:pt x="33441" y="46328"/>
                  <a:pt x="34105" y="45962"/>
                </a:cubicBezTo>
                <a:cubicBezTo>
                  <a:pt x="34773" y="45692"/>
                  <a:pt x="35258" y="45092"/>
                  <a:pt x="35971" y="44909"/>
                </a:cubicBezTo>
                <a:close/>
                <a:moveTo>
                  <a:pt x="30229" y="47613"/>
                </a:moveTo>
                <a:cubicBezTo>
                  <a:pt x="29041" y="48625"/>
                  <a:pt x="28259" y="49995"/>
                  <a:pt x="27351" y="51243"/>
                </a:cubicBezTo>
                <a:cubicBezTo>
                  <a:pt x="26604" y="52373"/>
                  <a:pt x="26124" y="53647"/>
                  <a:pt x="25393" y="54783"/>
                </a:cubicBezTo>
                <a:cubicBezTo>
                  <a:pt x="25048" y="55335"/>
                  <a:pt x="24699" y="55886"/>
                  <a:pt x="24265" y="56370"/>
                </a:cubicBezTo>
                <a:cubicBezTo>
                  <a:pt x="24090" y="56604"/>
                  <a:pt x="23915" y="56832"/>
                  <a:pt x="23744" y="57056"/>
                </a:cubicBezTo>
                <a:cubicBezTo>
                  <a:pt x="22842" y="57750"/>
                  <a:pt x="21838" y="58300"/>
                  <a:pt x="20972" y="59033"/>
                </a:cubicBezTo>
                <a:cubicBezTo>
                  <a:pt x="20696" y="59273"/>
                  <a:pt x="20384" y="59462"/>
                  <a:pt x="20071" y="59634"/>
                </a:cubicBezTo>
                <a:cubicBezTo>
                  <a:pt x="19862" y="59624"/>
                  <a:pt x="19665" y="59608"/>
                  <a:pt x="19467" y="59598"/>
                </a:cubicBezTo>
                <a:cubicBezTo>
                  <a:pt x="19108" y="59351"/>
                  <a:pt x="18786" y="59041"/>
                  <a:pt x="18620" y="58629"/>
                </a:cubicBezTo>
                <a:cubicBezTo>
                  <a:pt x="18448" y="58360"/>
                  <a:pt x="18832" y="58218"/>
                  <a:pt x="18964" y="58018"/>
                </a:cubicBezTo>
                <a:cubicBezTo>
                  <a:pt x="19539" y="57449"/>
                  <a:pt x="20046" y="56815"/>
                  <a:pt x="20629" y="56251"/>
                </a:cubicBezTo>
                <a:cubicBezTo>
                  <a:pt x="20823" y="56051"/>
                  <a:pt x="21020" y="55852"/>
                  <a:pt x="21224" y="55653"/>
                </a:cubicBezTo>
                <a:cubicBezTo>
                  <a:pt x="21297" y="55575"/>
                  <a:pt x="21445" y="55421"/>
                  <a:pt x="21518" y="55345"/>
                </a:cubicBezTo>
                <a:cubicBezTo>
                  <a:pt x="21594" y="55272"/>
                  <a:pt x="21749" y="55124"/>
                  <a:pt x="21825" y="55050"/>
                </a:cubicBezTo>
                <a:cubicBezTo>
                  <a:pt x="22237" y="54593"/>
                  <a:pt x="22639" y="54123"/>
                  <a:pt x="23077" y="53686"/>
                </a:cubicBezTo>
                <a:cubicBezTo>
                  <a:pt x="23390" y="53329"/>
                  <a:pt x="23698" y="52964"/>
                  <a:pt x="24022" y="52610"/>
                </a:cubicBezTo>
                <a:cubicBezTo>
                  <a:pt x="24098" y="52533"/>
                  <a:pt x="24249" y="52377"/>
                  <a:pt x="24325" y="52299"/>
                </a:cubicBezTo>
                <a:cubicBezTo>
                  <a:pt x="25467" y="50912"/>
                  <a:pt x="26886" y="49788"/>
                  <a:pt x="28333" y="48734"/>
                </a:cubicBezTo>
                <a:cubicBezTo>
                  <a:pt x="28940" y="48324"/>
                  <a:pt x="29518" y="47841"/>
                  <a:pt x="30229" y="47613"/>
                </a:cubicBezTo>
                <a:close/>
                <a:moveTo>
                  <a:pt x="55233" y="50232"/>
                </a:moveTo>
                <a:cubicBezTo>
                  <a:pt x="55577" y="50450"/>
                  <a:pt x="55600" y="50960"/>
                  <a:pt x="55930" y="51218"/>
                </a:cubicBezTo>
                <a:cubicBezTo>
                  <a:pt x="56607" y="51866"/>
                  <a:pt x="57164" y="52623"/>
                  <a:pt x="57665" y="53413"/>
                </a:cubicBezTo>
                <a:cubicBezTo>
                  <a:pt x="57922" y="53886"/>
                  <a:pt x="58031" y="54427"/>
                  <a:pt x="58286" y="54903"/>
                </a:cubicBezTo>
                <a:cubicBezTo>
                  <a:pt x="58812" y="55363"/>
                  <a:pt x="58894" y="56091"/>
                  <a:pt x="59189" y="56688"/>
                </a:cubicBezTo>
                <a:cubicBezTo>
                  <a:pt x="59782" y="57984"/>
                  <a:pt x="60476" y="59231"/>
                  <a:pt x="61044" y="60538"/>
                </a:cubicBezTo>
                <a:cubicBezTo>
                  <a:pt x="61456" y="61591"/>
                  <a:pt x="61988" y="62595"/>
                  <a:pt x="62459" y="63619"/>
                </a:cubicBezTo>
                <a:cubicBezTo>
                  <a:pt x="62301" y="63562"/>
                  <a:pt x="62172" y="63444"/>
                  <a:pt x="62101" y="63292"/>
                </a:cubicBezTo>
                <a:cubicBezTo>
                  <a:pt x="61650" y="62308"/>
                  <a:pt x="60951" y="61465"/>
                  <a:pt x="60301" y="60609"/>
                </a:cubicBezTo>
                <a:cubicBezTo>
                  <a:pt x="60092" y="60372"/>
                  <a:pt x="59893" y="60129"/>
                  <a:pt x="59697" y="59885"/>
                </a:cubicBezTo>
                <a:cubicBezTo>
                  <a:pt x="59554" y="59707"/>
                  <a:pt x="59414" y="59526"/>
                  <a:pt x="59277" y="59345"/>
                </a:cubicBezTo>
                <a:cubicBezTo>
                  <a:pt x="59095" y="59134"/>
                  <a:pt x="58918" y="58922"/>
                  <a:pt x="58750" y="58703"/>
                </a:cubicBezTo>
                <a:cubicBezTo>
                  <a:pt x="58506" y="58427"/>
                  <a:pt x="58269" y="58150"/>
                  <a:pt x="58035" y="57871"/>
                </a:cubicBezTo>
                <a:cubicBezTo>
                  <a:pt x="57365" y="57129"/>
                  <a:pt x="56678" y="56394"/>
                  <a:pt x="56166" y="55533"/>
                </a:cubicBezTo>
                <a:cubicBezTo>
                  <a:pt x="55812" y="54780"/>
                  <a:pt x="55578" y="53954"/>
                  <a:pt x="55639" y="53110"/>
                </a:cubicBezTo>
                <a:cubicBezTo>
                  <a:pt x="55558" y="52146"/>
                  <a:pt x="55508" y="51168"/>
                  <a:pt x="55233" y="50232"/>
                </a:cubicBezTo>
                <a:close/>
                <a:moveTo>
                  <a:pt x="54342" y="48787"/>
                </a:moveTo>
                <a:cubicBezTo>
                  <a:pt x="54508" y="49223"/>
                  <a:pt x="54629" y="49676"/>
                  <a:pt x="54736" y="50132"/>
                </a:cubicBezTo>
                <a:cubicBezTo>
                  <a:pt x="54948" y="51092"/>
                  <a:pt x="55089" y="52069"/>
                  <a:pt x="55159" y="53052"/>
                </a:cubicBezTo>
                <a:cubicBezTo>
                  <a:pt x="55371" y="55131"/>
                  <a:pt x="54712" y="57162"/>
                  <a:pt x="54101" y="59118"/>
                </a:cubicBezTo>
                <a:cubicBezTo>
                  <a:pt x="53795" y="60967"/>
                  <a:pt x="53307" y="62789"/>
                  <a:pt x="52625" y="64534"/>
                </a:cubicBezTo>
                <a:cubicBezTo>
                  <a:pt x="52658" y="63196"/>
                  <a:pt x="52543" y="61859"/>
                  <a:pt x="52520" y="60520"/>
                </a:cubicBezTo>
                <a:cubicBezTo>
                  <a:pt x="52522" y="59947"/>
                  <a:pt x="52360" y="59352"/>
                  <a:pt x="52607" y="58802"/>
                </a:cubicBezTo>
                <a:cubicBezTo>
                  <a:pt x="53022" y="57733"/>
                  <a:pt x="52972" y="56556"/>
                  <a:pt x="53301" y="55461"/>
                </a:cubicBezTo>
                <a:cubicBezTo>
                  <a:pt x="53290" y="55163"/>
                  <a:pt x="53325" y="54868"/>
                  <a:pt x="53365" y="54570"/>
                </a:cubicBezTo>
                <a:cubicBezTo>
                  <a:pt x="53432" y="53785"/>
                  <a:pt x="53501" y="52990"/>
                  <a:pt x="53793" y="52252"/>
                </a:cubicBezTo>
                <a:cubicBezTo>
                  <a:pt x="54070" y="51116"/>
                  <a:pt x="54151" y="49941"/>
                  <a:pt x="54342" y="48787"/>
                </a:cubicBezTo>
                <a:close/>
                <a:moveTo>
                  <a:pt x="27520" y="66422"/>
                </a:moveTo>
                <a:cubicBezTo>
                  <a:pt x="27899" y="66422"/>
                  <a:pt x="28276" y="66513"/>
                  <a:pt x="28624" y="66722"/>
                </a:cubicBezTo>
                <a:cubicBezTo>
                  <a:pt x="28721" y="67016"/>
                  <a:pt x="28890" y="67293"/>
                  <a:pt x="28923" y="67604"/>
                </a:cubicBezTo>
                <a:cubicBezTo>
                  <a:pt x="28651" y="68495"/>
                  <a:pt x="28114" y="69382"/>
                  <a:pt x="27245" y="69794"/>
                </a:cubicBezTo>
                <a:cubicBezTo>
                  <a:pt x="27151" y="69860"/>
                  <a:pt x="27054" y="69885"/>
                  <a:pt x="26955" y="69885"/>
                </a:cubicBezTo>
                <a:cubicBezTo>
                  <a:pt x="26714" y="69885"/>
                  <a:pt x="26464" y="69737"/>
                  <a:pt x="26239" y="69677"/>
                </a:cubicBezTo>
                <a:cubicBezTo>
                  <a:pt x="25854" y="69216"/>
                  <a:pt x="25443" y="68763"/>
                  <a:pt x="25241" y="68187"/>
                </a:cubicBezTo>
                <a:cubicBezTo>
                  <a:pt x="25350" y="67860"/>
                  <a:pt x="25467" y="67531"/>
                  <a:pt x="25590" y="67201"/>
                </a:cubicBezTo>
                <a:cubicBezTo>
                  <a:pt x="26120" y="66733"/>
                  <a:pt x="26823" y="66422"/>
                  <a:pt x="27520" y="66422"/>
                </a:cubicBezTo>
                <a:close/>
                <a:moveTo>
                  <a:pt x="55720" y="55545"/>
                </a:moveTo>
                <a:cubicBezTo>
                  <a:pt x="55945" y="55994"/>
                  <a:pt x="56199" y="56432"/>
                  <a:pt x="56513" y="56825"/>
                </a:cubicBezTo>
                <a:cubicBezTo>
                  <a:pt x="56694" y="57039"/>
                  <a:pt x="56879" y="57253"/>
                  <a:pt x="57064" y="57467"/>
                </a:cubicBezTo>
                <a:cubicBezTo>
                  <a:pt x="57610" y="58078"/>
                  <a:pt x="58162" y="58689"/>
                  <a:pt x="58681" y="59326"/>
                </a:cubicBezTo>
                <a:cubicBezTo>
                  <a:pt x="59184" y="59973"/>
                  <a:pt x="59694" y="60610"/>
                  <a:pt x="60228" y="61229"/>
                </a:cubicBezTo>
                <a:cubicBezTo>
                  <a:pt x="61063" y="62409"/>
                  <a:pt x="61884" y="63596"/>
                  <a:pt x="62748" y="64751"/>
                </a:cubicBezTo>
                <a:cubicBezTo>
                  <a:pt x="63215" y="65952"/>
                  <a:pt x="63383" y="67254"/>
                  <a:pt x="63514" y="68531"/>
                </a:cubicBezTo>
                <a:cubicBezTo>
                  <a:pt x="63642" y="69223"/>
                  <a:pt x="63447" y="70006"/>
                  <a:pt x="63798" y="70628"/>
                </a:cubicBezTo>
                <a:cubicBezTo>
                  <a:pt x="63521" y="70446"/>
                  <a:pt x="63526" y="70075"/>
                  <a:pt x="63407" y="69794"/>
                </a:cubicBezTo>
                <a:cubicBezTo>
                  <a:pt x="63157" y="69012"/>
                  <a:pt x="62509" y="68457"/>
                  <a:pt x="62125" y="67746"/>
                </a:cubicBezTo>
                <a:cubicBezTo>
                  <a:pt x="61737" y="67037"/>
                  <a:pt x="61286" y="66355"/>
                  <a:pt x="60710" y="65787"/>
                </a:cubicBezTo>
                <a:cubicBezTo>
                  <a:pt x="60471" y="65555"/>
                  <a:pt x="60237" y="65320"/>
                  <a:pt x="60009" y="65079"/>
                </a:cubicBezTo>
                <a:cubicBezTo>
                  <a:pt x="59739" y="64825"/>
                  <a:pt x="59473" y="64566"/>
                  <a:pt x="59209" y="64308"/>
                </a:cubicBezTo>
                <a:cubicBezTo>
                  <a:pt x="58873" y="63973"/>
                  <a:pt x="58532" y="63641"/>
                  <a:pt x="58195" y="63306"/>
                </a:cubicBezTo>
                <a:cubicBezTo>
                  <a:pt x="57324" y="62347"/>
                  <a:pt x="56506" y="61264"/>
                  <a:pt x="56248" y="59966"/>
                </a:cubicBezTo>
                <a:cubicBezTo>
                  <a:pt x="55715" y="58551"/>
                  <a:pt x="55664" y="57038"/>
                  <a:pt x="55720" y="55545"/>
                </a:cubicBezTo>
                <a:close/>
                <a:moveTo>
                  <a:pt x="41620" y="62588"/>
                </a:moveTo>
                <a:cubicBezTo>
                  <a:pt x="41779" y="63643"/>
                  <a:pt x="41722" y="64714"/>
                  <a:pt x="41862" y="65773"/>
                </a:cubicBezTo>
                <a:cubicBezTo>
                  <a:pt x="41941" y="66355"/>
                  <a:pt x="42040" y="66939"/>
                  <a:pt x="41998" y="67530"/>
                </a:cubicBezTo>
                <a:cubicBezTo>
                  <a:pt x="42147" y="68364"/>
                  <a:pt x="41861" y="69195"/>
                  <a:pt x="41751" y="70014"/>
                </a:cubicBezTo>
                <a:cubicBezTo>
                  <a:pt x="41616" y="70744"/>
                  <a:pt x="41928" y="71498"/>
                  <a:pt x="41721" y="72202"/>
                </a:cubicBezTo>
                <a:cubicBezTo>
                  <a:pt x="41611" y="71752"/>
                  <a:pt x="41533" y="71287"/>
                  <a:pt x="41605" y="70822"/>
                </a:cubicBezTo>
                <a:cubicBezTo>
                  <a:pt x="41609" y="69020"/>
                  <a:pt x="41520" y="67218"/>
                  <a:pt x="41446" y="65418"/>
                </a:cubicBezTo>
                <a:cubicBezTo>
                  <a:pt x="41402" y="64475"/>
                  <a:pt x="41216" y="63483"/>
                  <a:pt x="41620" y="62588"/>
                </a:cubicBezTo>
                <a:close/>
                <a:moveTo>
                  <a:pt x="55281" y="56931"/>
                </a:moveTo>
                <a:lnTo>
                  <a:pt x="55281" y="56931"/>
                </a:lnTo>
                <a:cubicBezTo>
                  <a:pt x="55237" y="57581"/>
                  <a:pt x="55297" y="58234"/>
                  <a:pt x="55456" y="58866"/>
                </a:cubicBezTo>
                <a:cubicBezTo>
                  <a:pt x="55783" y="60199"/>
                  <a:pt x="56212" y="61500"/>
                  <a:pt x="56596" y="62816"/>
                </a:cubicBezTo>
                <a:cubicBezTo>
                  <a:pt x="56579" y="62915"/>
                  <a:pt x="56544" y="63114"/>
                  <a:pt x="56525" y="63213"/>
                </a:cubicBezTo>
                <a:cubicBezTo>
                  <a:pt x="56678" y="64694"/>
                  <a:pt x="56217" y="66162"/>
                  <a:pt x="56068" y="67630"/>
                </a:cubicBezTo>
                <a:cubicBezTo>
                  <a:pt x="55998" y="68804"/>
                  <a:pt x="55314" y="69828"/>
                  <a:pt x="55213" y="70992"/>
                </a:cubicBezTo>
                <a:cubicBezTo>
                  <a:pt x="55154" y="71475"/>
                  <a:pt x="54979" y="71928"/>
                  <a:pt x="54833" y="72384"/>
                </a:cubicBezTo>
                <a:cubicBezTo>
                  <a:pt x="54852" y="72672"/>
                  <a:pt x="54873" y="72957"/>
                  <a:pt x="54904" y="73241"/>
                </a:cubicBezTo>
                <a:lnTo>
                  <a:pt x="54850" y="73222"/>
                </a:lnTo>
                <a:cubicBezTo>
                  <a:pt x="54163" y="71854"/>
                  <a:pt x="53508" y="70458"/>
                  <a:pt x="53181" y="68955"/>
                </a:cubicBezTo>
                <a:cubicBezTo>
                  <a:pt x="53027" y="68163"/>
                  <a:pt x="52728" y="67348"/>
                  <a:pt x="52968" y="66538"/>
                </a:cubicBezTo>
                <a:cubicBezTo>
                  <a:pt x="52860" y="64638"/>
                  <a:pt x="53653" y="62889"/>
                  <a:pt x="54213" y="61120"/>
                </a:cubicBezTo>
                <a:cubicBezTo>
                  <a:pt x="54261" y="60538"/>
                  <a:pt x="54390" y="59973"/>
                  <a:pt x="54571" y="59415"/>
                </a:cubicBezTo>
                <a:cubicBezTo>
                  <a:pt x="54646" y="58551"/>
                  <a:pt x="54904" y="57715"/>
                  <a:pt x="55281" y="56931"/>
                </a:cubicBezTo>
                <a:close/>
                <a:moveTo>
                  <a:pt x="56997" y="62442"/>
                </a:moveTo>
                <a:cubicBezTo>
                  <a:pt x="57342" y="63026"/>
                  <a:pt x="57788" y="63543"/>
                  <a:pt x="58271" y="64020"/>
                </a:cubicBezTo>
                <a:cubicBezTo>
                  <a:pt x="59278" y="64975"/>
                  <a:pt x="60340" y="65893"/>
                  <a:pt x="61177" y="67008"/>
                </a:cubicBezTo>
                <a:cubicBezTo>
                  <a:pt x="61889" y="68359"/>
                  <a:pt x="63039" y="69483"/>
                  <a:pt x="63367" y="71023"/>
                </a:cubicBezTo>
                <a:cubicBezTo>
                  <a:pt x="63361" y="71575"/>
                  <a:pt x="63510" y="72110"/>
                  <a:pt x="63593" y="72650"/>
                </a:cubicBezTo>
                <a:cubicBezTo>
                  <a:pt x="63509" y="73665"/>
                  <a:pt x="63455" y="74708"/>
                  <a:pt x="63069" y="75659"/>
                </a:cubicBezTo>
                <a:cubicBezTo>
                  <a:pt x="62846" y="74561"/>
                  <a:pt x="62048" y="73755"/>
                  <a:pt x="61431" y="72865"/>
                </a:cubicBezTo>
                <a:cubicBezTo>
                  <a:pt x="60629" y="71381"/>
                  <a:pt x="59588" y="70003"/>
                  <a:pt x="59069" y="68376"/>
                </a:cubicBezTo>
                <a:cubicBezTo>
                  <a:pt x="58671" y="67424"/>
                  <a:pt x="58406" y="66424"/>
                  <a:pt x="58026" y="65465"/>
                </a:cubicBezTo>
                <a:cubicBezTo>
                  <a:pt x="57711" y="64580"/>
                  <a:pt x="57325" y="63717"/>
                  <a:pt x="57114" y="62797"/>
                </a:cubicBezTo>
                <a:lnTo>
                  <a:pt x="56849" y="62898"/>
                </a:lnTo>
                <a:cubicBezTo>
                  <a:pt x="56887" y="62783"/>
                  <a:pt x="56961" y="62556"/>
                  <a:pt x="56997" y="62442"/>
                </a:cubicBezTo>
                <a:close/>
                <a:moveTo>
                  <a:pt x="57039" y="64092"/>
                </a:moveTo>
                <a:cubicBezTo>
                  <a:pt x="57477" y="65504"/>
                  <a:pt x="58123" y="66852"/>
                  <a:pt x="58306" y="68335"/>
                </a:cubicBezTo>
                <a:cubicBezTo>
                  <a:pt x="58571" y="70044"/>
                  <a:pt x="58385" y="71797"/>
                  <a:pt x="57874" y="73441"/>
                </a:cubicBezTo>
                <a:cubicBezTo>
                  <a:pt x="57756" y="74380"/>
                  <a:pt x="57428" y="75282"/>
                  <a:pt x="57420" y="76237"/>
                </a:cubicBezTo>
                <a:cubicBezTo>
                  <a:pt x="57224" y="76072"/>
                  <a:pt x="57022" y="75916"/>
                  <a:pt x="56829" y="75754"/>
                </a:cubicBezTo>
                <a:cubicBezTo>
                  <a:pt x="56437" y="75419"/>
                  <a:pt x="56077" y="75046"/>
                  <a:pt x="55756" y="74641"/>
                </a:cubicBezTo>
                <a:cubicBezTo>
                  <a:pt x="55397" y="73640"/>
                  <a:pt x="55123" y="72529"/>
                  <a:pt x="55528" y="71493"/>
                </a:cubicBezTo>
                <a:cubicBezTo>
                  <a:pt x="55849" y="70732"/>
                  <a:pt x="55932" y="69905"/>
                  <a:pt x="56133" y="69108"/>
                </a:cubicBezTo>
                <a:lnTo>
                  <a:pt x="56133" y="69107"/>
                </a:lnTo>
                <a:cubicBezTo>
                  <a:pt x="56746" y="67506"/>
                  <a:pt x="56750" y="65765"/>
                  <a:pt x="57039" y="64092"/>
                </a:cubicBezTo>
                <a:close/>
                <a:moveTo>
                  <a:pt x="59739" y="70898"/>
                </a:moveTo>
                <a:lnTo>
                  <a:pt x="59739" y="70898"/>
                </a:lnTo>
                <a:cubicBezTo>
                  <a:pt x="60426" y="72040"/>
                  <a:pt x="61045" y="73235"/>
                  <a:pt x="61901" y="74272"/>
                </a:cubicBezTo>
                <a:cubicBezTo>
                  <a:pt x="62377" y="74824"/>
                  <a:pt x="62609" y="75540"/>
                  <a:pt x="62681" y="76256"/>
                </a:cubicBezTo>
                <a:cubicBezTo>
                  <a:pt x="62251" y="76824"/>
                  <a:pt x="61645" y="77246"/>
                  <a:pt x="60984" y="77495"/>
                </a:cubicBezTo>
                <a:cubicBezTo>
                  <a:pt x="60897" y="77182"/>
                  <a:pt x="60922" y="76856"/>
                  <a:pt x="60952" y="76532"/>
                </a:cubicBezTo>
                <a:cubicBezTo>
                  <a:pt x="60927" y="76194"/>
                  <a:pt x="60912" y="75855"/>
                  <a:pt x="60904" y="75514"/>
                </a:cubicBezTo>
                <a:cubicBezTo>
                  <a:pt x="60800" y="75018"/>
                  <a:pt x="60699" y="74521"/>
                  <a:pt x="60611" y="74021"/>
                </a:cubicBezTo>
                <a:cubicBezTo>
                  <a:pt x="60533" y="73750"/>
                  <a:pt x="60465" y="73478"/>
                  <a:pt x="60403" y="73205"/>
                </a:cubicBezTo>
                <a:cubicBezTo>
                  <a:pt x="60275" y="72672"/>
                  <a:pt x="60116" y="72146"/>
                  <a:pt x="60021" y="71606"/>
                </a:cubicBezTo>
                <a:lnTo>
                  <a:pt x="59929" y="71559"/>
                </a:lnTo>
                <a:cubicBezTo>
                  <a:pt x="59852" y="71342"/>
                  <a:pt x="59789" y="71121"/>
                  <a:pt x="59739" y="70898"/>
                </a:cubicBezTo>
                <a:close/>
                <a:moveTo>
                  <a:pt x="58911" y="69373"/>
                </a:moveTo>
                <a:lnTo>
                  <a:pt x="58911" y="69373"/>
                </a:lnTo>
                <a:cubicBezTo>
                  <a:pt x="59084" y="70173"/>
                  <a:pt x="59290" y="70963"/>
                  <a:pt x="59531" y="71745"/>
                </a:cubicBezTo>
                <a:cubicBezTo>
                  <a:pt x="59585" y="71964"/>
                  <a:pt x="59639" y="72183"/>
                  <a:pt x="59710" y="72396"/>
                </a:cubicBezTo>
                <a:cubicBezTo>
                  <a:pt x="59986" y="73458"/>
                  <a:pt x="60233" y="74529"/>
                  <a:pt x="60443" y="75606"/>
                </a:cubicBezTo>
                <a:cubicBezTo>
                  <a:pt x="60490" y="76295"/>
                  <a:pt x="60521" y="76988"/>
                  <a:pt x="60434" y="77673"/>
                </a:cubicBezTo>
                <a:cubicBezTo>
                  <a:pt x="59518" y="77456"/>
                  <a:pt x="58667" y="77077"/>
                  <a:pt x="57871" y="76587"/>
                </a:cubicBezTo>
                <a:cubicBezTo>
                  <a:pt x="57817" y="75316"/>
                  <a:pt x="58318" y="74122"/>
                  <a:pt x="58477" y="72877"/>
                </a:cubicBezTo>
                <a:cubicBezTo>
                  <a:pt x="58704" y="72237"/>
                  <a:pt x="58725" y="71553"/>
                  <a:pt x="58874" y="70893"/>
                </a:cubicBezTo>
                <a:cubicBezTo>
                  <a:pt x="58960" y="70383"/>
                  <a:pt x="58735" y="69868"/>
                  <a:pt x="58911" y="69373"/>
                </a:cubicBezTo>
                <a:close/>
                <a:moveTo>
                  <a:pt x="42780" y="69516"/>
                </a:moveTo>
                <a:lnTo>
                  <a:pt x="42780" y="69516"/>
                </a:lnTo>
                <a:cubicBezTo>
                  <a:pt x="43025" y="70064"/>
                  <a:pt x="42988" y="70692"/>
                  <a:pt x="43226" y="71244"/>
                </a:cubicBezTo>
                <a:cubicBezTo>
                  <a:pt x="43998" y="73330"/>
                  <a:pt x="44819" y="75403"/>
                  <a:pt x="45796" y="77401"/>
                </a:cubicBezTo>
                <a:cubicBezTo>
                  <a:pt x="45879" y="77527"/>
                  <a:pt x="46231" y="78022"/>
                  <a:pt x="46075" y="78022"/>
                </a:cubicBezTo>
                <a:cubicBezTo>
                  <a:pt x="46044" y="78022"/>
                  <a:pt x="45992" y="78002"/>
                  <a:pt x="45913" y="77955"/>
                </a:cubicBezTo>
                <a:cubicBezTo>
                  <a:pt x="45434" y="76989"/>
                  <a:pt x="44844" y="76087"/>
                  <a:pt x="44312" y="75146"/>
                </a:cubicBezTo>
                <a:cubicBezTo>
                  <a:pt x="43679" y="74272"/>
                  <a:pt x="43197" y="73274"/>
                  <a:pt x="43130" y="72181"/>
                </a:cubicBezTo>
                <a:cubicBezTo>
                  <a:pt x="43031" y="71585"/>
                  <a:pt x="42964" y="70982"/>
                  <a:pt x="42822" y="70395"/>
                </a:cubicBezTo>
                <a:cubicBezTo>
                  <a:pt x="42752" y="70109"/>
                  <a:pt x="42647" y="69801"/>
                  <a:pt x="42780" y="69516"/>
                </a:cubicBezTo>
                <a:close/>
                <a:moveTo>
                  <a:pt x="42250" y="69593"/>
                </a:moveTo>
                <a:cubicBezTo>
                  <a:pt x="42365" y="70227"/>
                  <a:pt x="42428" y="70868"/>
                  <a:pt x="42570" y="71495"/>
                </a:cubicBezTo>
                <a:lnTo>
                  <a:pt x="42342" y="71540"/>
                </a:lnTo>
                <a:cubicBezTo>
                  <a:pt x="42392" y="71769"/>
                  <a:pt x="42436" y="72000"/>
                  <a:pt x="42498" y="72226"/>
                </a:cubicBezTo>
                <a:cubicBezTo>
                  <a:pt x="42555" y="72590"/>
                  <a:pt x="42611" y="72953"/>
                  <a:pt x="42653" y="73316"/>
                </a:cubicBezTo>
                <a:cubicBezTo>
                  <a:pt x="42796" y="74965"/>
                  <a:pt x="42449" y="76614"/>
                  <a:pt x="42139" y="78219"/>
                </a:cubicBezTo>
                <a:cubicBezTo>
                  <a:pt x="42261" y="78570"/>
                  <a:pt x="42136" y="78943"/>
                  <a:pt x="41932" y="79228"/>
                </a:cubicBezTo>
                <a:cubicBezTo>
                  <a:pt x="42296" y="77413"/>
                  <a:pt x="42056" y="75569"/>
                  <a:pt x="41907" y="73744"/>
                </a:cubicBezTo>
                <a:cubicBezTo>
                  <a:pt x="41822" y="73219"/>
                  <a:pt x="42032" y="72715"/>
                  <a:pt x="42080" y="72194"/>
                </a:cubicBezTo>
                <a:cubicBezTo>
                  <a:pt x="42219" y="71332"/>
                  <a:pt x="42051" y="70450"/>
                  <a:pt x="42250" y="69593"/>
                </a:cubicBezTo>
                <a:close/>
                <a:moveTo>
                  <a:pt x="31745" y="79532"/>
                </a:moveTo>
                <a:cubicBezTo>
                  <a:pt x="31177" y="80069"/>
                  <a:pt x="30401" y="80304"/>
                  <a:pt x="29771" y="80759"/>
                </a:cubicBezTo>
                <a:cubicBezTo>
                  <a:pt x="28952" y="81204"/>
                  <a:pt x="28239" y="82020"/>
                  <a:pt x="27257" y="82020"/>
                </a:cubicBezTo>
                <a:cubicBezTo>
                  <a:pt x="27202" y="82020"/>
                  <a:pt x="27146" y="82018"/>
                  <a:pt x="27089" y="82012"/>
                </a:cubicBezTo>
                <a:cubicBezTo>
                  <a:pt x="26309" y="82146"/>
                  <a:pt x="25533" y="82307"/>
                  <a:pt x="24743" y="82352"/>
                </a:cubicBezTo>
                <a:cubicBezTo>
                  <a:pt x="24404" y="82374"/>
                  <a:pt x="24067" y="82393"/>
                  <a:pt x="23736" y="82412"/>
                </a:cubicBezTo>
                <a:cubicBezTo>
                  <a:pt x="23587" y="82424"/>
                  <a:pt x="23438" y="82429"/>
                  <a:pt x="23289" y="82429"/>
                </a:cubicBezTo>
                <a:cubicBezTo>
                  <a:pt x="22783" y="82429"/>
                  <a:pt x="22278" y="82370"/>
                  <a:pt x="21776" y="82339"/>
                </a:cubicBezTo>
                <a:cubicBezTo>
                  <a:pt x="21477" y="82360"/>
                  <a:pt x="21170" y="82458"/>
                  <a:pt x="20872" y="82458"/>
                </a:cubicBezTo>
                <a:cubicBezTo>
                  <a:pt x="20722" y="82458"/>
                  <a:pt x="20574" y="82433"/>
                  <a:pt x="20431" y="82362"/>
                </a:cubicBezTo>
                <a:cubicBezTo>
                  <a:pt x="23674" y="82027"/>
                  <a:pt x="26711" y="80780"/>
                  <a:pt x="29859" y="80015"/>
                </a:cubicBezTo>
                <a:cubicBezTo>
                  <a:pt x="30497" y="79890"/>
                  <a:pt x="31126" y="79730"/>
                  <a:pt x="31745" y="79532"/>
                </a:cubicBezTo>
                <a:close/>
                <a:moveTo>
                  <a:pt x="27280" y="82404"/>
                </a:moveTo>
                <a:lnTo>
                  <a:pt x="27280" y="82404"/>
                </a:lnTo>
                <a:cubicBezTo>
                  <a:pt x="26525" y="82675"/>
                  <a:pt x="25939" y="83251"/>
                  <a:pt x="25210" y="83569"/>
                </a:cubicBezTo>
                <a:cubicBezTo>
                  <a:pt x="24398" y="83943"/>
                  <a:pt x="23628" y="84412"/>
                  <a:pt x="22804" y="84756"/>
                </a:cubicBezTo>
                <a:cubicBezTo>
                  <a:pt x="21987" y="84859"/>
                  <a:pt x="21160" y="84796"/>
                  <a:pt x="20341" y="84859"/>
                </a:cubicBezTo>
                <a:cubicBezTo>
                  <a:pt x="19441" y="84931"/>
                  <a:pt x="18548" y="85051"/>
                  <a:pt x="17656" y="85160"/>
                </a:cubicBezTo>
                <a:cubicBezTo>
                  <a:pt x="17315" y="85182"/>
                  <a:pt x="16977" y="85200"/>
                  <a:pt x="16643" y="85208"/>
                </a:cubicBezTo>
                <a:cubicBezTo>
                  <a:pt x="15532" y="85253"/>
                  <a:pt x="14476" y="85666"/>
                  <a:pt x="13365" y="85666"/>
                </a:cubicBezTo>
                <a:cubicBezTo>
                  <a:pt x="13344" y="85666"/>
                  <a:pt x="13322" y="85666"/>
                  <a:pt x="13300" y="85666"/>
                </a:cubicBezTo>
                <a:cubicBezTo>
                  <a:pt x="12974" y="85727"/>
                  <a:pt x="12659" y="85869"/>
                  <a:pt x="12331" y="85869"/>
                </a:cubicBezTo>
                <a:cubicBezTo>
                  <a:pt x="12285" y="85869"/>
                  <a:pt x="12240" y="85866"/>
                  <a:pt x="12194" y="85860"/>
                </a:cubicBezTo>
                <a:cubicBezTo>
                  <a:pt x="14308" y="84757"/>
                  <a:pt x="16477" y="83727"/>
                  <a:pt x="18730" y="82931"/>
                </a:cubicBezTo>
                <a:cubicBezTo>
                  <a:pt x="18951" y="82818"/>
                  <a:pt x="19179" y="82784"/>
                  <a:pt x="19411" y="82784"/>
                </a:cubicBezTo>
                <a:cubicBezTo>
                  <a:pt x="19764" y="82784"/>
                  <a:pt x="20125" y="82863"/>
                  <a:pt x="20483" y="82863"/>
                </a:cubicBezTo>
                <a:cubicBezTo>
                  <a:pt x="20506" y="82863"/>
                  <a:pt x="20530" y="82862"/>
                  <a:pt x="20553" y="82862"/>
                </a:cubicBezTo>
                <a:cubicBezTo>
                  <a:pt x="20589" y="82862"/>
                  <a:pt x="20625" y="82862"/>
                  <a:pt x="20661" y="82862"/>
                </a:cubicBezTo>
                <a:cubicBezTo>
                  <a:pt x="21060" y="82862"/>
                  <a:pt x="21461" y="82834"/>
                  <a:pt x="21862" y="82793"/>
                </a:cubicBezTo>
                <a:cubicBezTo>
                  <a:pt x="22263" y="82807"/>
                  <a:pt x="22661" y="82843"/>
                  <a:pt x="23065" y="82887"/>
                </a:cubicBezTo>
                <a:cubicBezTo>
                  <a:pt x="23403" y="82861"/>
                  <a:pt x="23745" y="82843"/>
                  <a:pt x="24092" y="82828"/>
                </a:cubicBezTo>
                <a:cubicBezTo>
                  <a:pt x="24426" y="82807"/>
                  <a:pt x="24764" y="82790"/>
                  <a:pt x="25108" y="82779"/>
                </a:cubicBezTo>
                <a:cubicBezTo>
                  <a:pt x="25381" y="82739"/>
                  <a:pt x="25661" y="82699"/>
                  <a:pt x="25945" y="82663"/>
                </a:cubicBezTo>
                <a:cubicBezTo>
                  <a:pt x="26393" y="82609"/>
                  <a:pt x="26829" y="82470"/>
                  <a:pt x="27280" y="82404"/>
                </a:cubicBezTo>
                <a:close/>
                <a:moveTo>
                  <a:pt x="43711" y="74893"/>
                </a:moveTo>
                <a:cubicBezTo>
                  <a:pt x="44304" y="76133"/>
                  <a:pt x="45047" y="77291"/>
                  <a:pt x="45775" y="78454"/>
                </a:cubicBezTo>
                <a:cubicBezTo>
                  <a:pt x="46226" y="79381"/>
                  <a:pt x="46943" y="80143"/>
                  <a:pt x="47379" y="81076"/>
                </a:cubicBezTo>
                <a:cubicBezTo>
                  <a:pt x="48458" y="82758"/>
                  <a:pt x="49013" y="84704"/>
                  <a:pt x="49924" y="86474"/>
                </a:cubicBezTo>
                <a:cubicBezTo>
                  <a:pt x="49045" y="85465"/>
                  <a:pt x="48436" y="84253"/>
                  <a:pt x="47544" y="83258"/>
                </a:cubicBezTo>
                <a:cubicBezTo>
                  <a:pt x="47165" y="82798"/>
                  <a:pt x="46790" y="82337"/>
                  <a:pt x="46410" y="81880"/>
                </a:cubicBezTo>
                <a:cubicBezTo>
                  <a:pt x="45819" y="80897"/>
                  <a:pt x="45142" y="79944"/>
                  <a:pt x="44769" y="78845"/>
                </a:cubicBezTo>
                <a:cubicBezTo>
                  <a:pt x="44500" y="78011"/>
                  <a:pt x="44307" y="77155"/>
                  <a:pt x="44076" y="76310"/>
                </a:cubicBezTo>
                <a:cubicBezTo>
                  <a:pt x="44003" y="75955"/>
                  <a:pt x="43937" y="75576"/>
                  <a:pt x="43624" y="75353"/>
                </a:cubicBezTo>
                <a:cubicBezTo>
                  <a:pt x="43646" y="75238"/>
                  <a:pt x="43689" y="75007"/>
                  <a:pt x="43711" y="74893"/>
                </a:cubicBezTo>
                <a:close/>
                <a:moveTo>
                  <a:pt x="21824" y="85204"/>
                </a:moveTo>
                <a:cubicBezTo>
                  <a:pt x="21941" y="85204"/>
                  <a:pt x="22058" y="85211"/>
                  <a:pt x="22176" y="85229"/>
                </a:cubicBezTo>
                <a:cubicBezTo>
                  <a:pt x="20004" y="86382"/>
                  <a:pt x="17637" y="87065"/>
                  <a:pt x="15362" y="87983"/>
                </a:cubicBezTo>
                <a:cubicBezTo>
                  <a:pt x="14248" y="88323"/>
                  <a:pt x="13070" y="88365"/>
                  <a:pt x="11937" y="88623"/>
                </a:cubicBezTo>
                <a:cubicBezTo>
                  <a:pt x="11594" y="88638"/>
                  <a:pt x="11257" y="88650"/>
                  <a:pt x="10920" y="88658"/>
                </a:cubicBezTo>
                <a:cubicBezTo>
                  <a:pt x="9880" y="88822"/>
                  <a:pt x="8843" y="89101"/>
                  <a:pt x="7899" y="89565"/>
                </a:cubicBezTo>
                <a:lnTo>
                  <a:pt x="7803" y="89542"/>
                </a:lnTo>
                <a:cubicBezTo>
                  <a:pt x="8953" y="88452"/>
                  <a:pt x="10009" y="87178"/>
                  <a:pt x="11468" y="86490"/>
                </a:cubicBezTo>
                <a:cubicBezTo>
                  <a:pt x="12436" y="86147"/>
                  <a:pt x="13478" y="86075"/>
                  <a:pt x="14502" y="86005"/>
                </a:cubicBezTo>
                <a:cubicBezTo>
                  <a:pt x="14903" y="85910"/>
                  <a:pt x="15310" y="85809"/>
                  <a:pt x="15717" y="85706"/>
                </a:cubicBezTo>
                <a:cubicBezTo>
                  <a:pt x="16192" y="85674"/>
                  <a:pt x="16667" y="85635"/>
                  <a:pt x="17144" y="85599"/>
                </a:cubicBezTo>
                <a:cubicBezTo>
                  <a:pt x="17571" y="85588"/>
                  <a:pt x="17999" y="85559"/>
                  <a:pt x="18429" y="85515"/>
                </a:cubicBezTo>
                <a:cubicBezTo>
                  <a:pt x="19177" y="85380"/>
                  <a:pt x="19938" y="85328"/>
                  <a:pt x="20698" y="85288"/>
                </a:cubicBezTo>
                <a:cubicBezTo>
                  <a:pt x="21073" y="85277"/>
                  <a:pt x="21447" y="85204"/>
                  <a:pt x="21824" y="85204"/>
                </a:cubicBezTo>
                <a:close/>
                <a:moveTo>
                  <a:pt x="32749" y="79603"/>
                </a:moveTo>
                <a:cubicBezTo>
                  <a:pt x="31834" y="80540"/>
                  <a:pt x="31131" y="81669"/>
                  <a:pt x="30233" y="82629"/>
                </a:cubicBezTo>
                <a:cubicBezTo>
                  <a:pt x="28568" y="84450"/>
                  <a:pt x="26678" y="86048"/>
                  <a:pt x="24921" y="87775"/>
                </a:cubicBezTo>
                <a:cubicBezTo>
                  <a:pt x="24204" y="88402"/>
                  <a:pt x="23584" y="89130"/>
                  <a:pt x="22882" y="89764"/>
                </a:cubicBezTo>
                <a:cubicBezTo>
                  <a:pt x="22945" y="89326"/>
                  <a:pt x="23400" y="89140"/>
                  <a:pt x="23633" y="88797"/>
                </a:cubicBezTo>
                <a:cubicBezTo>
                  <a:pt x="24074" y="88176"/>
                  <a:pt x="24641" y="87665"/>
                  <a:pt x="25232" y="87187"/>
                </a:cubicBezTo>
                <a:cubicBezTo>
                  <a:pt x="25305" y="87108"/>
                  <a:pt x="25451" y="86952"/>
                  <a:pt x="25525" y="86873"/>
                </a:cubicBezTo>
                <a:cubicBezTo>
                  <a:pt x="26132" y="86159"/>
                  <a:pt x="26654" y="85380"/>
                  <a:pt x="27254" y="84658"/>
                </a:cubicBezTo>
                <a:cubicBezTo>
                  <a:pt x="27363" y="84498"/>
                  <a:pt x="27480" y="84336"/>
                  <a:pt x="27604" y="84177"/>
                </a:cubicBezTo>
                <a:cubicBezTo>
                  <a:pt x="27720" y="84021"/>
                  <a:pt x="27841" y="83863"/>
                  <a:pt x="27965" y="83701"/>
                </a:cubicBezTo>
                <a:cubicBezTo>
                  <a:pt x="28078" y="83544"/>
                  <a:pt x="28193" y="83386"/>
                  <a:pt x="28318" y="83226"/>
                </a:cubicBezTo>
                <a:cubicBezTo>
                  <a:pt x="28433" y="83076"/>
                  <a:pt x="28554" y="82927"/>
                  <a:pt x="28682" y="82774"/>
                </a:cubicBezTo>
                <a:cubicBezTo>
                  <a:pt x="29135" y="82236"/>
                  <a:pt x="29627" y="81728"/>
                  <a:pt x="30167" y="81272"/>
                </a:cubicBezTo>
                <a:cubicBezTo>
                  <a:pt x="30814" y="80662"/>
                  <a:pt x="31700" y="80374"/>
                  <a:pt x="32329" y="79757"/>
                </a:cubicBezTo>
                <a:cubicBezTo>
                  <a:pt x="32463" y="79703"/>
                  <a:pt x="32603" y="79651"/>
                  <a:pt x="32749" y="79603"/>
                </a:cubicBezTo>
                <a:close/>
                <a:moveTo>
                  <a:pt x="43070" y="74265"/>
                </a:moveTo>
                <a:cubicBezTo>
                  <a:pt x="43296" y="74583"/>
                  <a:pt x="43315" y="74970"/>
                  <a:pt x="43350" y="75345"/>
                </a:cubicBezTo>
                <a:cubicBezTo>
                  <a:pt x="43419" y="75616"/>
                  <a:pt x="43482" y="75890"/>
                  <a:pt x="43562" y="76157"/>
                </a:cubicBezTo>
                <a:cubicBezTo>
                  <a:pt x="43614" y="76378"/>
                  <a:pt x="43658" y="76603"/>
                  <a:pt x="43721" y="76818"/>
                </a:cubicBezTo>
                <a:cubicBezTo>
                  <a:pt x="43788" y="77048"/>
                  <a:pt x="43862" y="77277"/>
                  <a:pt x="43946" y="77500"/>
                </a:cubicBezTo>
                <a:cubicBezTo>
                  <a:pt x="43895" y="77692"/>
                  <a:pt x="43851" y="77880"/>
                  <a:pt x="43812" y="78068"/>
                </a:cubicBezTo>
                <a:cubicBezTo>
                  <a:pt x="43914" y="78481"/>
                  <a:pt x="43991" y="78900"/>
                  <a:pt x="44040" y="79322"/>
                </a:cubicBezTo>
                <a:cubicBezTo>
                  <a:pt x="44086" y="80114"/>
                  <a:pt x="44065" y="80907"/>
                  <a:pt x="44044" y="81698"/>
                </a:cubicBezTo>
                <a:cubicBezTo>
                  <a:pt x="44037" y="81905"/>
                  <a:pt x="44032" y="82106"/>
                  <a:pt x="44029" y="82307"/>
                </a:cubicBezTo>
                <a:cubicBezTo>
                  <a:pt x="43994" y="82975"/>
                  <a:pt x="43993" y="83646"/>
                  <a:pt x="43890" y="84306"/>
                </a:cubicBezTo>
                <a:cubicBezTo>
                  <a:pt x="43588" y="85411"/>
                  <a:pt x="43131" y="86470"/>
                  <a:pt x="42843" y="87577"/>
                </a:cubicBezTo>
                <a:cubicBezTo>
                  <a:pt x="42639" y="89081"/>
                  <a:pt x="42353" y="90574"/>
                  <a:pt x="42327" y="92096"/>
                </a:cubicBezTo>
                <a:lnTo>
                  <a:pt x="42216" y="92057"/>
                </a:lnTo>
                <a:cubicBezTo>
                  <a:pt x="42013" y="90625"/>
                  <a:pt x="41380" y="89231"/>
                  <a:pt x="41508" y="87767"/>
                </a:cubicBezTo>
                <a:cubicBezTo>
                  <a:pt x="41575" y="86991"/>
                  <a:pt x="41692" y="86218"/>
                  <a:pt x="41686" y="85435"/>
                </a:cubicBezTo>
                <a:cubicBezTo>
                  <a:pt x="41647" y="85160"/>
                  <a:pt x="41730" y="84894"/>
                  <a:pt x="41799" y="84624"/>
                </a:cubicBezTo>
                <a:cubicBezTo>
                  <a:pt x="41770" y="83025"/>
                  <a:pt x="42215" y="81476"/>
                  <a:pt x="42357" y="79892"/>
                </a:cubicBezTo>
                <a:lnTo>
                  <a:pt x="42357" y="79890"/>
                </a:lnTo>
                <a:cubicBezTo>
                  <a:pt x="42512" y="78012"/>
                  <a:pt x="43136" y="76167"/>
                  <a:pt x="43070" y="74265"/>
                </a:cubicBezTo>
                <a:close/>
                <a:moveTo>
                  <a:pt x="17558" y="87519"/>
                </a:moveTo>
                <a:lnTo>
                  <a:pt x="17558" y="87519"/>
                </a:lnTo>
                <a:cubicBezTo>
                  <a:pt x="17304" y="87994"/>
                  <a:pt x="16685" y="88086"/>
                  <a:pt x="16334" y="88476"/>
                </a:cubicBezTo>
                <a:cubicBezTo>
                  <a:pt x="15544" y="89169"/>
                  <a:pt x="14695" y="89785"/>
                  <a:pt x="13960" y="90535"/>
                </a:cubicBezTo>
                <a:cubicBezTo>
                  <a:pt x="13320" y="90981"/>
                  <a:pt x="12579" y="91236"/>
                  <a:pt x="11838" y="91442"/>
                </a:cubicBezTo>
                <a:cubicBezTo>
                  <a:pt x="10634" y="91403"/>
                  <a:pt x="9430" y="91349"/>
                  <a:pt x="8226" y="91312"/>
                </a:cubicBezTo>
                <a:cubicBezTo>
                  <a:pt x="7090" y="91330"/>
                  <a:pt x="6209" y="92091"/>
                  <a:pt x="5220" y="92518"/>
                </a:cubicBezTo>
                <a:lnTo>
                  <a:pt x="5221" y="92517"/>
                </a:lnTo>
                <a:cubicBezTo>
                  <a:pt x="5640" y="91923"/>
                  <a:pt x="6213" y="91452"/>
                  <a:pt x="6630" y="90850"/>
                </a:cubicBezTo>
                <a:cubicBezTo>
                  <a:pt x="7004" y="90319"/>
                  <a:pt x="7628" y="90098"/>
                  <a:pt x="8213" y="89871"/>
                </a:cubicBezTo>
                <a:cubicBezTo>
                  <a:pt x="9211" y="89537"/>
                  <a:pt x="10208" y="89141"/>
                  <a:pt x="11275" y="89079"/>
                </a:cubicBezTo>
                <a:cubicBezTo>
                  <a:pt x="11608" y="89069"/>
                  <a:pt x="11945" y="89055"/>
                  <a:pt x="12283" y="89044"/>
                </a:cubicBezTo>
                <a:cubicBezTo>
                  <a:pt x="12687" y="88940"/>
                  <a:pt x="13099" y="88849"/>
                  <a:pt x="13514" y="88760"/>
                </a:cubicBezTo>
                <a:cubicBezTo>
                  <a:pt x="13790" y="88731"/>
                  <a:pt x="14072" y="88696"/>
                  <a:pt x="14356" y="88659"/>
                </a:cubicBezTo>
                <a:cubicBezTo>
                  <a:pt x="15512" y="88560"/>
                  <a:pt x="16525" y="87982"/>
                  <a:pt x="17558" y="87519"/>
                </a:cubicBezTo>
                <a:close/>
                <a:moveTo>
                  <a:pt x="28781" y="82035"/>
                </a:moveTo>
                <a:cubicBezTo>
                  <a:pt x="28650" y="82261"/>
                  <a:pt x="28447" y="82408"/>
                  <a:pt x="28248" y="82556"/>
                </a:cubicBezTo>
                <a:cubicBezTo>
                  <a:pt x="28130" y="82712"/>
                  <a:pt x="28016" y="82866"/>
                  <a:pt x="27904" y="83016"/>
                </a:cubicBezTo>
                <a:cubicBezTo>
                  <a:pt x="27175" y="84023"/>
                  <a:pt x="26372" y="84973"/>
                  <a:pt x="25662" y="85992"/>
                </a:cubicBezTo>
                <a:cubicBezTo>
                  <a:pt x="25095" y="86815"/>
                  <a:pt x="24245" y="87371"/>
                  <a:pt x="23612" y="88132"/>
                </a:cubicBezTo>
                <a:cubicBezTo>
                  <a:pt x="23409" y="88407"/>
                  <a:pt x="23191" y="88672"/>
                  <a:pt x="22959" y="88924"/>
                </a:cubicBezTo>
                <a:cubicBezTo>
                  <a:pt x="22835" y="89087"/>
                  <a:pt x="22716" y="89246"/>
                  <a:pt x="22600" y="89406"/>
                </a:cubicBezTo>
                <a:cubicBezTo>
                  <a:pt x="22483" y="89566"/>
                  <a:pt x="22371" y="89723"/>
                  <a:pt x="22260" y="89877"/>
                </a:cubicBezTo>
                <a:cubicBezTo>
                  <a:pt x="21865" y="90199"/>
                  <a:pt x="21472" y="90519"/>
                  <a:pt x="21113" y="90874"/>
                </a:cubicBezTo>
                <a:cubicBezTo>
                  <a:pt x="20615" y="91494"/>
                  <a:pt x="19810" y="91708"/>
                  <a:pt x="19260" y="92262"/>
                </a:cubicBezTo>
                <a:cubicBezTo>
                  <a:pt x="19009" y="92538"/>
                  <a:pt x="18663" y="92689"/>
                  <a:pt x="18307" y="92747"/>
                </a:cubicBezTo>
                <a:cubicBezTo>
                  <a:pt x="18616" y="92343"/>
                  <a:pt x="19166" y="92203"/>
                  <a:pt x="19458" y="91761"/>
                </a:cubicBezTo>
                <a:cubicBezTo>
                  <a:pt x="19784" y="91343"/>
                  <a:pt x="20141" y="90950"/>
                  <a:pt x="20516" y="90570"/>
                </a:cubicBezTo>
                <a:cubicBezTo>
                  <a:pt x="21469" y="89476"/>
                  <a:pt x="21920" y="88046"/>
                  <a:pt x="22917" y="86988"/>
                </a:cubicBezTo>
                <a:cubicBezTo>
                  <a:pt x="22968" y="86901"/>
                  <a:pt x="23069" y="86726"/>
                  <a:pt x="23119" y="86640"/>
                </a:cubicBezTo>
                <a:cubicBezTo>
                  <a:pt x="23391" y="86355"/>
                  <a:pt x="23650" y="86049"/>
                  <a:pt x="23905" y="85739"/>
                </a:cubicBezTo>
                <a:cubicBezTo>
                  <a:pt x="24414" y="85132"/>
                  <a:pt x="25028" y="84621"/>
                  <a:pt x="25580" y="84048"/>
                </a:cubicBezTo>
                <a:cubicBezTo>
                  <a:pt x="26311" y="83461"/>
                  <a:pt x="27146" y="83014"/>
                  <a:pt x="27915" y="82476"/>
                </a:cubicBezTo>
                <a:cubicBezTo>
                  <a:pt x="28177" y="82289"/>
                  <a:pt x="28455" y="82108"/>
                  <a:pt x="28781" y="82035"/>
                </a:cubicBezTo>
                <a:close/>
                <a:moveTo>
                  <a:pt x="24600" y="84408"/>
                </a:moveTo>
                <a:lnTo>
                  <a:pt x="24600" y="84408"/>
                </a:lnTo>
                <a:cubicBezTo>
                  <a:pt x="24428" y="84769"/>
                  <a:pt x="24044" y="84920"/>
                  <a:pt x="23785" y="85193"/>
                </a:cubicBezTo>
                <a:cubicBezTo>
                  <a:pt x="23308" y="85688"/>
                  <a:pt x="22905" y="86241"/>
                  <a:pt x="22482" y="86775"/>
                </a:cubicBezTo>
                <a:cubicBezTo>
                  <a:pt x="22360" y="86935"/>
                  <a:pt x="22238" y="87092"/>
                  <a:pt x="22117" y="87244"/>
                </a:cubicBezTo>
                <a:cubicBezTo>
                  <a:pt x="21365" y="88225"/>
                  <a:pt x="20969" y="89440"/>
                  <a:pt x="20100" y="90338"/>
                </a:cubicBezTo>
                <a:cubicBezTo>
                  <a:pt x="19779" y="90696"/>
                  <a:pt x="19462" y="91054"/>
                  <a:pt x="19150" y="91413"/>
                </a:cubicBezTo>
                <a:cubicBezTo>
                  <a:pt x="18340" y="92294"/>
                  <a:pt x="17405" y="93040"/>
                  <a:pt x="16447" y="93747"/>
                </a:cubicBezTo>
                <a:cubicBezTo>
                  <a:pt x="15530" y="94259"/>
                  <a:pt x="14570" y="94691"/>
                  <a:pt x="13688" y="95261"/>
                </a:cubicBezTo>
                <a:lnTo>
                  <a:pt x="13688" y="95261"/>
                </a:lnTo>
                <a:cubicBezTo>
                  <a:pt x="13856" y="95050"/>
                  <a:pt x="14021" y="94835"/>
                  <a:pt x="14195" y="94620"/>
                </a:cubicBezTo>
                <a:cubicBezTo>
                  <a:pt x="14517" y="94195"/>
                  <a:pt x="14862" y="93786"/>
                  <a:pt x="15228" y="93398"/>
                </a:cubicBezTo>
                <a:cubicBezTo>
                  <a:pt x="15436" y="93130"/>
                  <a:pt x="15651" y="92864"/>
                  <a:pt x="15875" y="92601"/>
                </a:cubicBezTo>
                <a:cubicBezTo>
                  <a:pt x="16408" y="91858"/>
                  <a:pt x="16846" y="91051"/>
                  <a:pt x="17409" y="90325"/>
                </a:cubicBezTo>
                <a:cubicBezTo>
                  <a:pt x="17621" y="90063"/>
                  <a:pt x="17842" y="89805"/>
                  <a:pt x="18072" y="89550"/>
                </a:cubicBezTo>
                <a:cubicBezTo>
                  <a:pt x="18349" y="89233"/>
                  <a:pt x="18629" y="88913"/>
                  <a:pt x="18910" y="88593"/>
                </a:cubicBezTo>
                <a:cubicBezTo>
                  <a:pt x="19165" y="88303"/>
                  <a:pt x="19421" y="88011"/>
                  <a:pt x="19681" y="87718"/>
                </a:cubicBezTo>
                <a:cubicBezTo>
                  <a:pt x="20280" y="87099"/>
                  <a:pt x="20848" y="86402"/>
                  <a:pt x="21658" y="86047"/>
                </a:cubicBezTo>
                <a:cubicBezTo>
                  <a:pt x="22660" y="85539"/>
                  <a:pt x="23588" y="84890"/>
                  <a:pt x="24600" y="84408"/>
                </a:cubicBezTo>
                <a:close/>
                <a:moveTo>
                  <a:pt x="12694" y="91588"/>
                </a:moveTo>
                <a:cubicBezTo>
                  <a:pt x="12488" y="91975"/>
                  <a:pt x="12053" y="92120"/>
                  <a:pt x="11748" y="92399"/>
                </a:cubicBezTo>
                <a:cubicBezTo>
                  <a:pt x="10480" y="93479"/>
                  <a:pt x="9005" y="94271"/>
                  <a:pt x="7497" y="94952"/>
                </a:cubicBezTo>
                <a:cubicBezTo>
                  <a:pt x="7007" y="95116"/>
                  <a:pt x="6480" y="95038"/>
                  <a:pt x="5980" y="95094"/>
                </a:cubicBezTo>
                <a:cubicBezTo>
                  <a:pt x="5849" y="95061"/>
                  <a:pt x="5589" y="94990"/>
                  <a:pt x="5459" y="94958"/>
                </a:cubicBezTo>
                <a:cubicBezTo>
                  <a:pt x="5347" y="94978"/>
                  <a:pt x="5125" y="95018"/>
                  <a:pt x="5015" y="95039"/>
                </a:cubicBezTo>
                <a:cubicBezTo>
                  <a:pt x="4823" y="95069"/>
                  <a:pt x="4635" y="95098"/>
                  <a:pt x="4454" y="95125"/>
                </a:cubicBezTo>
                <a:cubicBezTo>
                  <a:pt x="4188" y="95183"/>
                  <a:pt x="3931" y="95250"/>
                  <a:pt x="3679" y="95326"/>
                </a:cubicBezTo>
                <a:lnTo>
                  <a:pt x="3679" y="95324"/>
                </a:lnTo>
                <a:cubicBezTo>
                  <a:pt x="4012" y="94832"/>
                  <a:pt x="4213" y="94265"/>
                  <a:pt x="4523" y="93760"/>
                </a:cubicBezTo>
                <a:cubicBezTo>
                  <a:pt x="5428" y="92761"/>
                  <a:pt x="6666" y="92012"/>
                  <a:pt x="7999" y="91751"/>
                </a:cubicBezTo>
                <a:cubicBezTo>
                  <a:pt x="8166" y="91743"/>
                  <a:pt x="8333" y="91739"/>
                  <a:pt x="8500" y="91739"/>
                </a:cubicBezTo>
                <a:cubicBezTo>
                  <a:pt x="8725" y="91739"/>
                  <a:pt x="8951" y="91746"/>
                  <a:pt x="9176" y="91760"/>
                </a:cubicBezTo>
                <a:cubicBezTo>
                  <a:pt x="9208" y="91759"/>
                  <a:pt x="9239" y="91759"/>
                  <a:pt x="9270" y="91759"/>
                </a:cubicBezTo>
                <a:cubicBezTo>
                  <a:pt x="9905" y="91759"/>
                  <a:pt x="10553" y="91847"/>
                  <a:pt x="11191" y="91847"/>
                </a:cubicBezTo>
                <a:cubicBezTo>
                  <a:pt x="11702" y="91847"/>
                  <a:pt x="12207" y="91790"/>
                  <a:pt x="12694" y="91588"/>
                </a:cubicBezTo>
                <a:close/>
                <a:moveTo>
                  <a:pt x="45354" y="80811"/>
                </a:moveTo>
                <a:cubicBezTo>
                  <a:pt x="45600" y="81421"/>
                  <a:pt x="45913" y="81998"/>
                  <a:pt x="46334" y="82507"/>
                </a:cubicBezTo>
                <a:cubicBezTo>
                  <a:pt x="46537" y="82744"/>
                  <a:pt x="46734" y="82986"/>
                  <a:pt x="46942" y="83223"/>
                </a:cubicBezTo>
                <a:cubicBezTo>
                  <a:pt x="47820" y="84200"/>
                  <a:pt x="48471" y="85347"/>
                  <a:pt x="49261" y="86393"/>
                </a:cubicBezTo>
                <a:cubicBezTo>
                  <a:pt x="49942" y="87009"/>
                  <a:pt x="50345" y="87828"/>
                  <a:pt x="50725" y="88646"/>
                </a:cubicBezTo>
                <a:cubicBezTo>
                  <a:pt x="51576" y="89798"/>
                  <a:pt x="52106" y="91140"/>
                  <a:pt x="52731" y="92421"/>
                </a:cubicBezTo>
                <a:cubicBezTo>
                  <a:pt x="53091" y="93451"/>
                  <a:pt x="53554" y="94457"/>
                  <a:pt x="53835" y="95504"/>
                </a:cubicBezTo>
                <a:cubicBezTo>
                  <a:pt x="53655" y="95281"/>
                  <a:pt x="53533" y="95016"/>
                  <a:pt x="53478" y="94734"/>
                </a:cubicBezTo>
                <a:cubicBezTo>
                  <a:pt x="52896" y="93711"/>
                  <a:pt x="52304" y="92678"/>
                  <a:pt x="51472" y="91835"/>
                </a:cubicBezTo>
                <a:cubicBezTo>
                  <a:pt x="50948" y="91589"/>
                  <a:pt x="50560" y="91159"/>
                  <a:pt x="50228" y="90702"/>
                </a:cubicBezTo>
                <a:cubicBezTo>
                  <a:pt x="49144" y="89169"/>
                  <a:pt x="47726" y="87794"/>
                  <a:pt x="47181" y="85947"/>
                </a:cubicBezTo>
                <a:cubicBezTo>
                  <a:pt x="46624" y="84320"/>
                  <a:pt x="45864" y="82770"/>
                  <a:pt x="45377" y="81119"/>
                </a:cubicBezTo>
                <a:lnTo>
                  <a:pt x="45150" y="81257"/>
                </a:lnTo>
                <a:lnTo>
                  <a:pt x="45150" y="81256"/>
                </a:lnTo>
                <a:cubicBezTo>
                  <a:pt x="45201" y="81144"/>
                  <a:pt x="45304" y="80922"/>
                  <a:pt x="45354" y="80811"/>
                </a:cubicBezTo>
                <a:close/>
                <a:moveTo>
                  <a:pt x="5324" y="95450"/>
                </a:moveTo>
                <a:cubicBezTo>
                  <a:pt x="5688" y="95450"/>
                  <a:pt x="6054" y="95480"/>
                  <a:pt x="6421" y="95494"/>
                </a:cubicBezTo>
                <a:lnTo>
                  <a:pt x="6360" y="95574"/>
                </a:lnTo>
                <a:cubicBezTo>
                  <a:pt x="5552" y="95928"/>
                  <a:pt x="4709" y="96203"/>
                  <a:pt x="3932" y="96614"/>
                </a:cubicBezTo>
                <a:lnTo>
                  <a:pt x="3932" y="96613"/>
                </a:lnTo>
                <a:cubicBezTo>
                  <a:pt x="3857" y="96351"/>
                  <a:pt x="3786" y="96087"/>
                  <a:pt x="3716" y="95823"/>
                </a:cubicBezTo>
                <a:cubicBezTo>
                  <a:pt x="3982" y="95727"/>
                  <a:pt x="4249" y="95625"/>
                  <a:pt x="4521" y="95519"/>
                </a:cubicBezTo>
                <a:cubicBezTo>
                  <a:pt x="4788" y="95466"/>
                  <a:pt x="5055" y="95450"/>
                  <a:pt x="5324" y="95450"/>
                </a:cubicBezTo>
                <a:close/>
                <a:moveTo>
                  <a:pt x="20005" y="86742"/>
                </a:moveTo>
                <a:lnTo>
                  <a:pt x="20005" y="86742"/>
                </a:lnTo>
                <a:cubicBezTo>
                  <a:pt x="19714" y="87194"/>
                  <a:pt x="19201" y="87480"/>
                  <a:pt x="18901" y="87944"/>
                </a:cubicBezTo>
                <a:cubicBezTo>
                  <a:pt x="18584" y="88306"/>
                  <a:pt x="18269" y="88668"/>
                  <a:pt x="17945" y="89020"/>
                </a:cubicBezTo>
                <a:cubicBezTo>
                  <a:pt x="16690" y="90313"/>
                  <a:pt x="15946" y="91986"/>
                  <a:pt x="14736" y="93311"/>
                </a:cubicBezTo>
                <a:cubicBezTo>
                  <a:pt x="14659" y="93393"/>
                  <a:pt x="14505" y="93558"/>
                  <a:pt x="14430" y="93641"/>
                </a:cubicBezTo>
                <a:cubicBezTo>
                  <a:pt x="14312" y="93797"/>
                  <a:pt x="14198" y="93954"/>
                  <a:pt x="14085" y="94106"/>
                </a:cubicBezTo>
                <a:cubicBezTo>
                  <a:pt x="13675" y="94613"/>
                  <a:pt x="13274" y="95161"/>
                  <a:pt x="12677" y="95457"/>
                </a:cubicBezTo>
                <a:cubicBezTo>
                  <a:pt x="12017" y="95755"/>
                  <a:pt x="11515" y="96313"/>
                  <a:pt x="10829" y="96548"/>
                </a:cubicBezTo>
                <a:cubicBezTo>
                  <a:pt x="9930" y="96870"/>
                  <a:pt x="9044" y="97219"/>
                  <a:pt x="8172" y="97596"/>
                </a:cubicBezTo>
                <a:cubicBezTo>
                  <a:pt x="8676" y="96900"/>
                  <a:pt x="9688" y="96914"/>
                  <a:pt x="10219" y="96223"/>
                </a:cubicBezTo>
                <a:cubicBezTo>
                  <a:pt x="10355" y="96095"/>
                  <a:pt x="10498" y="95969"/>
                  <a:pt x="10647" y="95842"/>
                </a:cubicBezTo>
                <a:cubicBezTo>
                  <a:pt x="11306" y="95015"/>
                  <a:pt x="11821" y="94083"/>
                  <a:pt x="12469" y="93244"/>
                </a:cubicBezTo>
                <a:cubicBezTo>
                  <a:pt x="12693" y="92915"/>
                  <a:pt x="12931" y="92593"/>
                  <a:pt x="13187" y="92279"/>
                </a:cubicBezTo>
                <a:cubicBezTo>
                  <a:pt x="13298" y="92125"/>
                  <a:pt x="13416" y="91971"/>
                  <a:pt x="13538" y="91812"/>
                </a:cubicBezTo>
                <a:cubicBezTo>
                  <a:pt x="13825" y="91438"/>
                  <a:pt x="14142" y="91079"/>
                  <a:pt x="14495" y="90757"/>
                </a:cubicBezTo>
                <a:cubicBezTo>
                  <a:pt x="14892" y="90309"/>
                  <a:pt x="15387" y="89964"/>
                  <a:pt x="15821" y="89554"/>
                </a:cubicBezTo>
                <a:cubicBezTo>
                  <a:pt x="16128" y="89274"/>
                  <a:pt x="16442" y="88997"/>
                  <a:pt x="16765" y="88731"/>
                </a:cubicBezTo>
                <a:cubicBezTo>
                  <a:pt x="17429" y="88124"/>
                  <a:pt x="18233" y="87710"/>
                  <a:pt x="19023" y="87288"/>
                </a:cubicBezTo>
                <a:cubicBezTo>
                  <a:pt x="19359" y="87130"/>
                  <a:pt x="19623" y="86810"/>
                  <a:pt x="20005" y="86742"/>
                </a:cubicBezTo>
                <a:close/>
                <a:moveTo>
                  <a:pt x="7112" y="95687"/>
                </a:moveTo>
                <a:lnTo>
                  <a:pt x="7112" y="95687"/>
                </a:lnTo>
                <a:cubicBezTo>
                  <a:pt x="6851" y="95978"/>
                  <a:pt x="6716" y="96342"/>
                  <a:pt x="6563" y="96689"/>
                </a:cubicBezTo>
                <a:cubicBezTo>
                  <a:pt x="6276" y="97089"/>
                  <a:pt x="5906" y="97415"/>
                  <a:pt x="5575" y="97772"/>
                </a:cubicBezTo>
                <a:cubicBezTo>
                  <a:pt x="5092" y="97611"/>
                  <a:pt x="4680" y="97316"/>
                  <a:pt x="4259" y="97046"/>
                </a:cubicBezTo>
                <a:cubicBezTo>
                  <a:pt x="5064" y="96388"/>
                  <a:pt x="6178" y="96316"/>
                  <a:pt x="7013" y="95690"/>
                </a:cubicBezTo>
                <a:lnTo>
                  <a:pt x="7112" y="95687"/>
                </a:lnTo>
                <a:close/>
                <a:moveTo>
                  <a:pt x="12903" y="92041"/>
                </a:moveTo>
                <a:lnTo>
                  <a:pt x="12903" y="92041"/>
                </a:lnTo>
                <a:cubicBezTo>
                  <a:pt x="12142" y="92911"/>
                  <a:pt x="11484" y="93864"/>
                  <a:pt x="10863" y="94836"/>
                </a:cubicBezTo>
                <a:cubicBezTo>
                  <a:pt x="10042" y="96312"/>
                  <a:pt x="8322" y="96757"/>
                  <a:pt x="7136" y="97829"/>
                </a:cubicBezTo>
                <a:cubicBezTo>
                  <a:pt x="6754" y="97870"/>
                  <a:pt x="6370" y="97900"/>
                  <a:pt x="5992" y="97931"/>
                </a:cubicBezTo>
                <a:cubicBezTo>
                  <a:pt x="7105" y="97207"/>
                  <a:pt x="7179" y="95586"/>
                  <a:pt x="8435" y="95032"/>
                </a:cubicBezTo>
                <a:cubicBezTo>
                  <a:pt x="9697" y="94463"/>
                  <a:pt x="10873" y="93720"/>
                  <a:pt x="11956" y="92855"/>
                </a:cubicBezTo>
                <a:cubicBezTo>
                  <a:pt x="12277" y="92592"/>
                  <a:pt x="12482" y="92174"/>
                  <a:pt x="12903" y="92041"/>
                </a:cubicBezTo>
                <a:close/>
                <a:moveTo>
                  <a:pt x="44478" y="79716"/>
                </a:moveTo>
                <a:lnTo>
                  <a:pt x="44564" y="79778"/>
                </a:lnTo>
                <a:cubicBezTo>
                  <a:pt x="44801" y="80981"/>
                  <a:pt x="45178" y="82157"/>
                  <a:pt x="45658" y="83285"/>
                </a:cubicBezTo>
                <a:cubicBezTo>
                  <a:pt x="45931" y="83791"/>
                  <a:pt x="45869" y="84380"/>
                  <a:pt x="45934" y="84932"/>
                </a:cubicBezTo>
                <a:cubicBezTo>
                  <a:pt x="45977" y="85265"/>
                  <a:pt x="46003" y="85599"/>
                  <a:pt x="46009" y="85935"/>
                </a:cubicBezTo>
                <a:cubicBezTo>
                  <a:pt x="46044" y="86533"/>
                  <a:pt x="46053" y="87133"/>
                  <a:pt x="46002" y="87730"/>
                </a:cubicBezTo>
                <a:cubicBezTo>
                  <a:pt x="45842" y="89625"/>
                  <a:pt x="45999" y="91553"/>
                  <a:pt x="45577" y="93421"/>
                </a:cubicBezTo>
                <a:cubicBezTo>
                  <a:pt x="45236" y="94632"/>
                  <a:pt x="44826" y="95825"/>
                  <a:pt x="44450" y="97024"/>
                </a:cubicBezTo>
                <a:cubicBezTo>
                  <a:pt x="44385" y="97452"/>
                  <a:pt x="44242" y="97903"/>
                  <a:pt x="44404" y="98320"/>
                </a:cubicBezTo>
                <a:cubicBezTo>
                  <a:pt x="44320" y="98320"/>
                  <a:pt x="44155" y="98318"/>
                  <a:pt x="44070" y="98318"/>
                </a:cubicBezTo>
                <a:cubicBezTo>
                  <a:pt x="44086" y="98228"/>
                  <a:pt x="44119" y="98053"/>
                  <a:pt x="44137" y="97964"/>
                </a:cubicBezTo>
                <a:cubicBezTo>
                  <a:pt x="43499" y="96601"/>
                  <a:pt x="43036" y="95160"/>
                  <a:pt x="42709" y="93694"/>
                </a:cubicBezTo>
                <a:cubicBezTo>
                  <a:pt x="42713" y="93304"/>
                  <a:pt x="42722" y="92912"/>
                  <a:pt x="42708" y="92519"/>
                </a:cubicBezTo>
                <a:cubicBezTo>
                  <a:pt x="42679" y="92284"/>
                  <a:pt x="42705" y="92045"/>
                  <a:pt x="42786" y="91821"/>
                </a:cubicBezTo>
                <a:cubicBezTo>
                  <a:pt x="42769" y="91741"/>
                  <a:pt x="42735" y="91579"/>
                  <a:pt x="42718" y="91498"/>
                </a:cubicBezTo>
                <a:cubicBezTo>
                  <a:pt x="42754" y="91373"/>
                  <a:pt x="42824" y="91120"/>
                  <a:pt x="42860" y="90994"/>
                </a:cubicBezTo>
                <a:cubicBezTo>
                  <a:pt x="42763" y="90128"/>
                  <a:pt x="43080" y="89280"/>
                  <a:pt x="43156" y="88419"/>
                </a:cubicBezTo>
                <a:cubicBezTo>
                  <a:pt x="43274" y="86902"/>
                  <a:pt x="43969" y="85521"/>
                  <a:pt x="44381" y="84071"/>
                </a:cubicBezTo>
                <a:cubicBezTo>
                  <a:pt x="44423" y="83117"/>
                  <a:pt x="44458" y="82160"/>
                  <a:pt x="44498" y="81204"/>
                </a:cubicBezTo>
                <a:cubicBezTo>
                  <a:pt x="44484" y="80946"/>
                  <a:pt x="44481" y="80689"/>
                  <a:pt x="44482" y="80428"/>
                </a:cubicBezTo>
                <a:cubicBezTo>
                  <a:pt x="44484" y="80194"/>
                  <a:pt x="44493" y="79954"/>
                  <a:pt x="44478" y="79716"/>
                </a:cubicBezTo>
                <a:close/>
                <a:moveTo>
                  <a:pt x="48157" y="88509"/>
                </a:moveTo>
                <a:cubicBezTo>
                  <a:pt x="48267" y="88730"/>
                  <a:pt x="48374" y="88952"/>
                  <a:pt x="48482" y="89173"/>
                </a:cubicBezTo>
                <a:cubicBezTo>
                  <a:pt x="49263" y="90079"/>
                  <a:pt x="49861" y="91140"/>
                  <a:pt x="50757" y="91944"/>
                </a:cubicBezTo>
                <a:cubicBezTo>
                  <a:pt x="50856" y="91986"/>
                  <a:pt x="51049" y="92073"/>
                  <a:pt x="51148" y="92115"/>
                </a:cubicBezTo>
                <a:cubicBezTo>
                  <a:pt x="51669" y="92750"/>
                  <a:pt x="52179" y="93406"/>
                  <a:pt x="52577" y="94131"/>
                </a:cubicBezTo>
                <a:cubicBezTo>
                  <a:pt x="52883" y="94699"/>
                  <a:pt x="53339" y="95195"/>
                  <a:pt x="53509" y="95834"/>
                </a:cubicBezTo>
                <a:cubicBezTo>
                  <a:pt x="53716" y="96585"/>
                  <a:pt x="54244" y="97223"/>
                  <a:pt x="54310" y="98014"/>
                </a:cubicBezTo>
                <a:cubicBezTo>
                  <a:pt x="54501" y="99554"/>
                  <a:pt x="54402" y="101257"/>
                  <a:pt x="53448" y="102544"/>
                </a:cubicBezTo>
                <a:cubicBezTo>
                  <a:pt x="53414" y="102295"/>
                  <a:pt x="53387" y="102041"/>
                  <a:pt x="53366" y="101788"/>
                </a:cubicBezTo>
                <a:cubicBezTo>
                  <a:pt x="53104" y="101010"/>
                  <a:pt x="52992" y="100191"/>
                  <a:pt x="52760" y="99407"/>
                </a:cubicBezTo>
                <a:cubicBezTo>
                  <a:pt x="51890" y="97671"/>
                  <a:pt x="51106" y="95888"/>
                  <a:pt x="50108" y="94219"/>
                </a:cubicBezTo>
                <a:cubicBezTo>
                  <a:pt x="49451" y="92433"/>
                  <a:pt x="48862" y="90620"/>
                  <a:pt x="48227" y="88827"/>
                </a:cubicBezTo>
                <a:lnTo>
                  <a:pt x="47954" y="88930"/>
                </a:lnTo>
                <a:cubicBezTo>
                  <a:pt x="48004" y="88825"/>
                  <a:pt x="48107" y="88613"/>
                  <a:pt x="48157" y="88509"/>
                </a:cubicBezTo>
                <a:close/>
                <a:moveTo>
                  <a:pt x="46303" y="84890"/>
                </a:moveTo>
                <a:lnTo>
                  <a:pt x="46303" y="84890"/>
                </a:lnTo>
                <a:cubicBezTo>
                  <a:pt x="46537" y="85192"/>
                  <a:pt x="46554" y="85584"/>
                  <a:pt x="46648" y="85937"/>
                </a:cubicBezTo>
                <a:cubicBezTo>
                  <a:pt x="47274" y="87941"/>
                  <a:pt x="48306" y="89857"/>
                  <a:pt x="48568" y="91964"/>
                </a:cubicBezTo>
                <a:cubicBezTo>
                  <a:pt x="48571" y="93594"/>
                  <a:pt x="48304" y="95209"/>
                  <a:pt x="48175" y="96830"/>
                </a:cubicBezTo>
                <a:cubicBezTo>
                  <a:pt x="47897" y="98238"/>
                  <a:pt x="47524" y="99625"/>
                  <a:pt x="47109" y="100999"/>
                </a:cubicBezTo>
                <a:cubicBezTo>
                  <a:pt x="47116" y="101707"/>
                  <a:pt x="47138" y="102407"/>
                  <a:pt x="47203" y="103108"/>
                </a:cubicBezTo>
                <a:cubicBezTo>
                  <a:pt x="46274" y="101893"/>
                  <a:pt x="45449" y="100587"/>
                  <a:pt x="44782" y="99211"/>
                </a:cubicBezTo>
                <a:cubicBezTo>
                  <a:pt x="44545" y="97290"/>
                  <a:pt x="45362" y="95501"/>
                  <a:pt x="45947" y="93721"/>
                </a:cubicBezTo>
                <a:cubicBezTo>
                  <a:pt x="46137" y="92940"/>
                  <a:pt x="46227" y="92133"/>
                  <a:pt x="46296" y="91332"/>
                </a:cubicBezTo>
                <a:cubicBezTo>
                  <a:pt x="46287" y="90676"/>
                  <a:pt x="46312" y="90016"/>
                  <a:pt x="46344" y="89357"/>
                </a:cubicBezTo>
                <a:cubicBezTo>
                  <a:pt x="46385" y="88106"/>
                  <a:pt x="46514" y="86854"/>
                  <a:pt x="46418" y="85602"/>
                </a:cubicBezTo>
                <a:cubicBezTo>
                  <a:pt x="46329" y="85374"/>
                  <a:pt x="46243" y="85141"/>
                  <a:pt x="46303" y="84890"/>
                </a:cubicBezTo>
                <a:close/>
                <a:moveTo>
                  <a:pt x="50465" y="95733"/>
                </a:moveTo>
                <a:lnTo>
                  <a:pt x="50465" y="95733"/>
                </a:lnTo>
                <a:cubicBezTo>
                  <a:pt x="50747" y="95826"/>
                  <a:pt x="50815" y="96340"/>
                  <a:pt x="50944" y="96617"/>
                </a:cubicBezTo>
                <a:cubicBezTo>
                  <a:pt x="51349" y="98030"/>
                  <a:pt x="52428" y="99193"/>
                  <a:pt x="52590" y="100680"/>
                </a:cubicBezTo>
                <a:cubicBezTo>
                  <a:pt x="52848" y="101443"/>
                  <a:pt x="52945" y="102245"/>
                  <a:pt x="53177" y="103014"/>
                </a:cubicBezTo>
                <a:cubicBezTo>
                  <a:pt x="53027" y="103306"/>
                  <a:pt x="52839" y="103571"/>
                  <a:pt x="52644" y="103828"/>
                </a:cubicBezTo>
                <a:cubicBezTo>
                  <a:pt x="52299" y="104181"/>
                  <a:pt x="51932" y="104512"/>
                  <a:pt x="51500" y="104753"/>
                </a:cubicBezTo>
                <a:cubicBezTo>
                  <a:pt x="51568" y="103589"/>
                  <a:pt x="50599" y="102580"/>
                  <a:pt x="50879" y="101414"/>
                </a:cubicBezTo>
                <a:cubicBezTo>
                  <a:pt x="50888" y="100954"/>
                  <a:pt x="50908" y="100494"/>
                  <a:pt x="50935" y="100033"/>
                </a:cubicBezTo>
                <a:cubicBezTo>
                  <a:pt x="50930" y="99834"/>
                  <a:pt x="50931" y="99633"/>
                  <a:pt x="50939" y="99431"/>
                </a:cubicBezTo>
                <a:cubicBezTo>
                  <a:pt x="50926" y="98894"/>
                  <a:pt x="50896" y="98354"/>
                  <a:pt x="50883" y="97814"/>
                </a:cubicBezTo>
                <a:cubicBezTo>
                  <a:pt x="50868" y="97708"/>
                  <a:pt x="50841" y="97497"/>
                  <a:pt x="50826" y="97390"/>
                </a:cubicBezTo>
                <a:cubicBezTo>
                  <a:pt x="50816" y="97286"/>
                  <a:pt x="50797" y="97073"/>
                  <a:pt x="50789" y="96966"/>
                </a:cubicBezTo>
                <a:cubicBezTo>
                  <a:pt x="50696" y="96550"/>
                  <a:pt x="50564" y="96147"/>
                  <a:pt x="50465" y="95733"/>
                </a:cubicBezTo>
                <a:close/>
                <a:moveTo>
                  <a:pt x="49002" y="92426"/>
                </a:moveTo>
                <a:cubicBezTo>
                  <a:pt x="49510" y="94191"/>
                  <a:pt x="50302" y="95888"/>
                  <a:pt x="50410" y="97748"/>
                </a:cubicBezTo>
                <a:cubicBezTo>
                  <a:pt x="50453" y="98280"/>
                  <a:pt x="50474" y="98813"/>
                  <a:pt x="50477" y="99345"/>
                </a:cubicBezTo>
                <a:cubicBezTo>
                  <a:pt x="50476" y="99547"/>
                  <a:pt x="50477" y="99745"/>
                  <a:pt x="50483" y="99944"/>
                </a:cubicBezTo>
                <a:cubicBezTo>
                  <a:pt x="50461" y="100845"/>
                  <a:pt x="50419" y="101746"/>
                  <a:pt x="50327" y="102642"/>
                </a:cubicBezTo>
                <a:cubicBezTo>
                  <a:pt x="50214" y="102680"/>
                  <a:pt x="49984" y="102754"/>
                  <a:pt x="49868" y="102791"/>
                </a:cubicBezTo>
                <a:cubicBezTo>
                  <a:pt x="49714" y="103558"/>
                  <a:pt x="49189" y="104150"/>
                  <a:pt x="48949" y="104879"/>
                </a:cubicBezTo>
                <a:cubicBezTo>
                  <a:pt x="48544" y="104494"/>
                  <a:pt x="48074" y="104165"/>
                  <a:pt x="47759" y="103700"/>
                </a:cubicBezTo>
                <a:cubicBezTo>
                  <a:pt x="47578" y="103317"/>
                  <a:pt x="47607" y="102876"/>
                  <a:pt x="47529" y="102466"/>
                </a:cubicBezTo>
                <a:cubicBezTo>
                  <a:pt x="47530" y="102268"/>
                  <a:pt x="47539" y="102066"/>
                  <a:pt x="47557" y="101864"/>
                </a:cubicBezTo>
                <a:cubicBezTo>
                  <a:pt x="47548" y="101334"/>
                  <a:pt x="47515" y="100788"/>
                  <a:pt x="47725" y="100286"/>
                </a:cubicBezTo>
                <a:cubicBezTo>
                  <a:pt x="48176" y="99219"/>
                  <a:pt x="48183" y="98037"/>
                  <a:pt x="48632" y="96967"/>
                </a:cubicBezTo>
                <a:cubicBezTo>
                  <a:pt x="48618" y="96883"/>
                  <a:pt x="48592" y="96718"/>
                  <a:pt x="48579" y="96634"/>
                </a:cubicBezTo>
                <a:cubicBezTo>
                  <a:pt x="48778" y="95331"/>
                  <a:pt x="48942" y="94007"/>
                  <a:pt x="48920" y="92690"/>
                </a:cubicBezTo>
                <a:cubicBezTo>
                  <a:pt x="48940" y="92623"/>
                  <a:pt x="48982" y="92491"/>
                  <a:pt x="49002" y="92426"/>
                </a:cubicBezTo>
                <a:close/>
                <a:moveTo>
                  <a:pt x="25348" y="103161"/>
                </a:moveTo>
                <a:lnTo>
                  <a:pt x="25348" y="103161"/>
                </a:lnTo>
                <a:cubicBezTo>
                  <a:pt x="25087" y="103502"/>
                  <a:pt x="24743" y="103750"/>
                  <a:pt x="24375" y="103953"/>
                </a:cubicBezTo>
                <a:cubicBezTo>
                  <a:pt x="23941" y="104190"/>
                  <a:pt x="23617" y="104646"/>
                  <a:pt x="23092" y="104679"/>
                </a:cubicBezTo>
                <a:cubicBezTo>
                  <a:pt x="22919" y="104845"/>
                  <a:pt x="22761" y="105010"/>
                  <a:pt x="22602" y="105173"/>
                </a:cubicBezTo>
                <a:cubicBezTo>
                  <a:pt x="22103" y="105149"/>
                  <a:pt x="21605" y="105114"/>
                  <a:pt x="21109" y="105114"/>
                </a:cubicBezTo>
                <a:cubicBezTo>
                  <a:pt x="20967" y="105114"/>
                  <a:pt x="20825" y="105117"/>
                  <a:pt x="20683" y="105124"/>
                </a:cubicBezTo>
                <a:cubicBezTo>
                  <a:pt x="20680" y="105123"/>
                  <a:pt x="20677" y="105123"/>
                  <a:pt x="20673" y="105123"/>
                </a:cubicBezTo>
                <a:cubicBezTo>
                  <a:pt x="20535" y="105123"/>
                  <a:pt x="20386" y="105145"/>
                  <a:pt x="20243" y="105145"/>
                </a:cubicBezTo>
                <a:cubicBezTo>
                  <a:pt x="20079" y="105145"/>
                  <a:pt x="19922" y="105117"/>
                  <a:pt x="19796" y="104997"/>
                </a:cubicBezTo>
                <a:cubicBezTo>
                  <a:pt x="20720" y="104777"/>
                  <a:pt x="21580" y="104352"/>
                  <a:pt x="22507" y="104134"/>
                </a:cubicBezTo>
                <a:cubicBezTo>
                  <a:pt x="23481" y="103896"/>
                  <a:pt x="24408" y="103508"/>
                  <a:pt x="25348" y="103161"/>
                </a:cubicBezTo>
                <a:close/>
                <a:moveTo>
                  <a:pt x="50725" y="103218"/>
                </a:moveTo>
                <a:cubicBezTo>
                  <a:pt x="50902" y="103799"/>
                  <a:pt x="51092" y="104385"/>
                  <a:pt x="51135" y="104996"/>
                </a:cubicBezTo>
                <a:cubicBezTo>
                  <a:pt x="50929" y="105086"/>
                  <a:pt x="50719" y="105149"/>
                  <a:pt x="50510" y="105213"/>
                </a:cubicBezTo>
                <a:cubicBezTo>
                  <a:pt x="50605" y="104551"/>
                  <a:pt x="50672" y="103886"/>
                  <a:pt x="50725" y="103218"/>
                </a:cubicBezTo>
                <a:close/>
                <a:moveTo>
                  <a:pt x="50288" y="102886"/>
                </a:moveTo>
                <a:lnTo>
                  <a:pt x="50288" y="102886"/>
                </a:lnTo>
                <a:cubicBezTo>
                  <a:pt x="50260" y="103667"/>
                  <a:pt x="50213" y="104455"/>
                  <a:pt x="50067" y="105222"/>
                </a:cubicBezTo>
                <a:cubicBezTo>
                  <a:pt x="49811" y="105196"/>
                  <a:pt x="49553" y="105172"/>
                  <a:pt x="49309" y="105140"/>
                </a:cubicBezTo>
                <a:cubicBezTo>
                  <a:pt x="49593" y="104371"/>
                  <a:pt x="50052" y="103684"/>
                  <a:pt x="50288" y="102886"/>
                </a:cubicBezTo>
                <a:close/>
                <a:moveTo>
                  <a:pt x="13221" y="105146"/>
                </a:moveTo>
                <a:cubicBezTo>
                  <a:pt x="14161" y="105146"/>
                  <a:pt x="15102" y="105213"/>
                  <a:pt x="16038" y="105297"/>
                </a:cubicBezTo>
                <a:cubicBezTo>
                  <a:pt x="16371" y="105333"/>
                  <a:pt x="16705" y="105343"/>
                  <a:pt x="17039" y="105343"/>
                </a:cubicBezTo>
                <a:cubicBezTo>
                  <a:pt x="17383" y="105343"/>
                  <a:pt x="17727" y="105333"/>
                  <a:pt x="18071" y="105333"/>
                </a:cubicBezTo>
                <a:cubicBezTo>
                  <a:pt x="18506" y="105333"/>
                  <a:pt x="18940" y="105348"/>
                  <a:pt x="19373" y="105419"/>
                </a:cubicBezTo>
                <a:cubicBezTo>
                  <a:pt x="20222" y="105557"/>
                  <a:pt x="21087" y="105551"/>
                  <a:pt x="21948" y="105579"/>
                </a:cubicBezTo>
                <a:cubicBezTo>
                  <a:pt x="21284" y="106053"/>
                  <a:pt x="20635" y="106562"/>
                  <a:pt x="19907" y="106929"/>
                </a:cubicBezTo>
                <a:cubicBezTo>
                  <a:pt x="19250" y="106961"/>
                  <a:pt x="18651" y="107229"/>
                  <a:pt x="18036" y="107423"/>
                </a:cubicBezTo>
                <a:cubicBezTo>
                  <a:pt x="17972" y="107426"/>
                  <a:pt x="17908" y="107428"/>
                  <a:pt x="17845" y="107428"/>
                </a:cubicBezTo>
                <a:cubicBezTo>
                  <a:pt x="16466" y="107428"/>
                  <a:pt x="15249" y="106640"/>
                  <a:pt x="13936" y="106312"/>
                </a:cubicBezTo>
                <a:cubicBezTo>
                  <a:pt x="12775" y="105837"/>
                  <a:pt x="11542" y="105612"/>
                  <a:pt x="10296" y="105529"/>
                </a:cubicBezTo>
                <a:cubicBezTo>
                  <a:pt x="10061" y="105595"/>
                  <a:pt x="9834" y="105657"/>
                  <a:pt x="9606" y="105714"/>
                </a:cubicBezTo>
                <a:cubicBezTo>
                  <a:pt x="8956" y="105845"/>
                  <a:pt x="8334" y="106092"/>
                  <a:pt x="7674" y="106137"/>
                </a:cubicBezTo>
                <a:cubicBezTo>
                  <a:pt x="7965" y="105962"/>
                  <a:pt x="8270" y="105741"/>
                  <a:pt x="8630" y="105741"/>
                </a:cubicBezTo>
                <a:cubicBezTo>
                  <a:pt x="8644" y="105741"/>
                  <a:pt x="8658" y="105741"/>
                  <a:pt x="8671" y="105742"/>
                </a:cubicBezTo>
                <a:cubicBezTo>
                  <a:pt x="9471" y="105667"/>
                  <a:pt x="10237" y="105379"/>
                  <a:pt x="11038" y="105291"/>
                </a:cubicBezTo>
                <a:cubicBezTo>
                  <a:pt x="11763" y="105187"/>
                  <a:pt x="12492" y="105146"/>
                  <a:pt x="13221" y="105146"/>
                </a:cubicBezTo>
                <a:close/>
                <a:moveTo>
                  <a:pt x="10368" y="105971"/>
                </a:moveTo>
                <a:cubicBezTo>
                  <a:pt x="12175" y="106105"/>
                  <a:pt x="13964" y="106578"/>
                  <a:pt x="15577" y="107415"/>
                </a:cubicBezTo>
                <a:cubicBezTo>
                  <a:pt x="16178" y="107756"/>
                  <a:pt x="16884" y="107745"/>
                  <a:pt x="17543" y="107900"/>
                </a:cubicBezTo>
                <a:cubicBezTo>
                  <a:pt x="17971" y="107825"/>
                  <a:pt x="18374" y="107629"/>
                  <a:pt x="18818" y="107612"/>
                </a:cubicBezTo>
                <a:lnTo>
                  <a:pt x="18818" y="107612"/>
                </a:lnTo>
                <a:cubicBezTo>
                  <a:pt x="17370" y="108467"/>
                  <a:pt x="15782" y="109054"/>
                  <a:pt x="14162" y="109498"/>
                </a:cubicBezTo>
                <a:cubicBezTo>
                  <a:pt x="14117" y="109498"/>
                  <a:pt x="14072" y="109498"/>
                  <a:pt x="14027" y="109498"/>
                </a:cubicBezTo>
                <a:cubicBezTo>
                  <a:pt x="13730" y="109498"/>
                  <a:pt x="13434" y="109511"/>
                  <a:pt x="13138" y="109539"/>
                </a:cubicBezTo>
                <a:cubicBezTo>
                  <a:pt x="12090" y="109458"/>
                  <a:pt x="11036" y="109546"/>
                  <a:pt x="9992" y="109419"/>
                </a:cubicBezTo>
                <a:cubicBezTo>
                  <a:pt x="9319" y="109397"/>
                  <a:pt x="8619" y="109376"/>
                  <a:pt x="8061" y="108952"/>
                </a:cubicBezTo>
                <a:cubicBezTo>
                  <a:pt x="7190" y="108781"/>
                  <a:pt x="6315" y="108571"/>
                  <a:pt x="5426" y="108472"/>
                </a:cubicBezTo>
                <a:cubicBezTo>
                  <a:pt x="5199" y="108460"/>
                  <a:pt x="4971" y="108451"/>
                  <a:pt x="4745" y="108451"/>
                </a:cubicBezTo>
                <a:cubicBezTo>
                  <a:pt x="4488" y="108451"/>
                  <a:pt x="4232" y="108463"/>
                  <a:pt x="3978" y="108494"/>
                </a:cubicBezTo>
                <a:cubicBezTo>
                  <a:pt x="3748" y="108518"/>
                  <a:pt x="3523" y="108537"/>
                  <a:pt x="3302" y="108550"/>
                </a:cubicBezTo>
                <a:cubicBezTo>
                  <a:pt x="4226" y="107795"/>
                  <a:pt x="5227" y="107052"/>
                  <a:pt x="6394" y="106722"/>
                </a:cubicBezTo>
                <a:cubicBezTo>
                  <a:pt x="7736" y="106635"/>
                  <a:pt x="9060" y="106292"/>
                  <a:pt x="10368" y="105971"/>
                </a:cubicBezTo>
                <a:close/>
                <a:moveTo>
                  <a:pt x="25770" y="103361"/>
                </a:moveTo>
                <a:lnTo>
                  <a:pt x="25770" y="103361"/>
                </a:lnTo>
                <a:cubicBezTo>
                  <a:pt x="25749" y="103867"/>
                  <a:pt x="25211" y="104049"/>
                  <a:pt x="24986" y="104441"/>
                </a:cubicBezTo>
                <a:cubicBezTo>
                  <a:pt x="23564" y="106395"/>
                  <a:pt x="21865" y="108125"/>
                  <a:pt x="20150" y="109819"/>
                </a:cubicBezTo>
                <a:cubicBezTo>
                  <a:pt x="19980" y="110185"/>
                  <a:pt x="19704" y="110504"/>
                  <a:pt x="19318" y="110636"/>
                </a:cubicBezTo>
                <a:cubicBezTo>
                  <a:pt x="19493" y="110256"/>
                  <a:pt x="19829" y="109989"/>
                  <a:pt x="20085" y="109660"/>
                </a:cubicBezTo>
                <a:cubicBezTo>
                  <a:pt x="20839" y="108617"/>
                  <a:pt x="21406" y="107451"/>
                  <a:pt x="22189" y="106424"/>
                </a:cubicBezTo>
                <a:cubicBezTo>
                  <a:pt x="22302" y="106268"/>
                  <a:pt x="22419" y="106113"/>
                  <a:pt x="22542" y="105954"/>
                </a:cubicBezTo>
                <a:cubicBezTo>
                  <a:pt x="23332" y="105145"/>
                  <a:pt x="24356" y="104601"/>
                  <a:pt x="25240" y="103896"/>
                </a:cubicBezTo>
                <a:cubicBezTo>
                  <a:pt x="25389" y="103697"/>
                  <a:pt x="25578" y="103529"/>
                  <a:pt x="25770" y="103361"/>
                </a:cubicBezTo>
                <a:close/>
                <a:moveTo>
                  <a:pt x="41455" y="108377"/>
                </a:moveTo>
                <a:cubicBezTo>
                  <a:pt x="41516" y="108377"/>
                  <a:pt x="41577" y="108380"/>
                  <a:pt x="41640" y="108388"/>
                </a:cubicBezTo>
                <a:cubicBezTo>
                  <a:pt x="42730" y="108827"/>
                  <a:pt x="42724" y="110756"/>
                  <a:pt x="41489" y="110989"/>
                </a:cubicBezTo>
                <a:cubicBezTo>
                  <a:pt x="41298" y="111069"/>
                  <a:pt x="41103" y="111106"/>
                  <a:pt x="40911" y="111106"/>
                </a:cubicBezTo>
                <a:cubicBezTo>
                  <a:pt x="40172" y="111106"/>
                  <a:pt x="39476" y="110561"/>
                  <a:pt x="39207" y="109863"/>
                </a:cubicBezTo>
                <a:cubicBezTo>
                  <a:pt x="39242" y="109682"/>
                  <a:pt x="39289" y="109503"/>
                  <a:pt x="39350" y="109329"/>
                </a:cubicBezTo>
                <a:cubicBezTo>
                  <a:pt x="40038" y="108998"/>
                  <a:pt x="40655" y="108377"/>
                  <a:pt x="41455" y="108377"/>
                </a:cubicBezTo>
                <a:close/>
                <a:moveTo>
                  <a:pt x="4715" y="108899"/>
                </a:moveTo>
                <a:cubicBezTo>
                  <a:pt x="6056" y="108899"/>
                  <a:pt x="7382" y="109234"/>
                  <a:pt x="8630" y="109713"/>
                </a:cubicBezTo>
                <a:cubicBezTo>
                  <a:pt x="9694" y="109925"/>
                  <a:pt x="10791" y="109905"/>
                  <a:pt x="11875" y="109955"/>
                </a:cubicBezTo>
                <a:cubicBezTo>
                  <a:pt x="12177" y="109948"/>
                  <a:pt x="12479" y="109950"/>
                  <a:pt x="12787" y="109892"/>
                </a:cubicBezTo>
                <a:cubicBezTo>
                  <a:pt x="12795" y="109928"/>
                  <a:pt x="12810" y="109999"/>
                  <a:pt x="12815" y="110035"/>
                </a:cubicBezTo>
                <a:cubicBezTo>
                  <a:pt x="11383" y="110103"/>
                  <a:pt x="10112" y="110999"/>
                  <a:pt x="8687" y="110999"/>
                </a:cubicBezTo>
                <a:cubicBezTo>
                  <a:pt x="8654" y="110999"/>
                  <a:pt x="8621" y="110999"/>
                  <a:pt x="8587" y="110998"/>
                </a:cubicBezTo>
                <a:cubicBezTo>
                  <a:pt x="7543" y="111474"/>
                  <a:pt x="6454" y="111846"/>
                  <a:pt x="5337" y="112108"/>
                </a:cubicBezTo>
                <a:cubicBezTo>
                  <a:pt x="4619" y="112239"/>
                  <a:pt x="3918" y="112451"/>
                  <a:pt x="3201" y="112573"/>
                </a:cubicBezTo>
                <a:cubicBezTo>
                  <a:pt x="2316" y="112662"/>
                  <a:pt x="1460" y="113068"/>
                  <a:pt x="807" y="113662"/>
                </a:cubicBezTo>
                <a:cubicBezTo>
                  <a:pt x="1168" y="112142"/>
                  <a:pt x="1761" y="110689"/>
                  <a:pt x="2634" y="109389"/>
                </a:cubicBezTo>
                <a:cubicBezTo>
                  <a:pt x="3059" y="109089"/>
                  <a:pt x="3553" y="108953"/>
                  <a:pt x="4071" y="108925"/>
                </a:cubicBezTo>
                <a:cubicBezTo>
                  <a:pt x="4286" y="108907"/>
                  <a:pt x="4501" y="108899"/>
                  <a:pt x="4715" y="108899"/>
                </a:cubicBezTo>
                <a:close/>
                <a:moveTo>
                  <a:pt x="21635" y="106435"/>
                </a:moveTo>
                <a:cubicBezTo>
                  <a:pt x="21395" y="106775"/>
                  <a:pt x="21162" y="107119"/>
                  <a:pt x="20931" y="107455"/>
                </a:cubicBezTo>
                <a:cubicBezTo>
                  <a:pt x="20099" y="109049"/>
                  <a:pt x="18882" y="110392"/>
                  <a:pt x="17906" y="111891"/>
                </a:cubicBezTo>
                <a:cubicBezTo>
                  <a:pt x="16607" y="113057"/>
                  <a:pt x="15280" y="114189"/>
                  <a:pt x="13928" y="115287"/>
                </a:cubicBezTo>
                <a:lnTo>
                  <a:pt x="13928" y="115287"/>
                </a:lnTo>
                <a:cubicBezTo>
                  <a:pt x="14477" y="114410"/>
                  <a:pt x="14999" y="113510"/>
                  <a:pt x="15427" y="112565"/>
                </a:cubicBezTo>
                <a:cubicBezTo>
                  <a:pt x="15688" y="111615"/>
                  <a:pt x="16242" y="110780"/>
                  <a:pt x="16814" y="109988"/>
                </a:cubicBezTo>
                <a:cubicBezTo>
                  <a:pt x="17108" y="109616"/>
                  <a:pt x="17437" y="109273"/>
                  <a:pt x="17784" y="108943"/>
                </a:cubicBezTo>
                <a:cubicBezTo>
                  <a:pt x="18863" y="107831"/>
                  <a:pt x="20380" y="107315"/>
                  <a:pt x="21635" y="106435"/>
                </a:cubicBezTo>
                <a:close/>
                <a:moveTo>
                  <a:pt x="6773" y="112074"/>
                </a:moveTo>
                <a:lnTo>
                  <a:pt x="6773" y="112074"/>
                </a:lnTo>
                <a:cubicBezTo>
                  <a:pt x="6746" y="112188"/>
                  <a:pt x="6696" y="112417"/>
                  <a:pt x="6670" y="112531"/>
                </a:cubicBezTo>
                <a:lnTo>
                  <a:pt x="6543" y="112294"/>
                </a:lnTo>
                <a:cubicBezTo>
                  <a:pt x="5559" y="112993"/>
                  <a:pt x="4925" y="114117"/>
                  <a:pt x="3771" y="114572"/>
                </a:cubicBezTo>
                <a:cubicBezTo>
                  <a:pt x="2755" y="115167"/>
                  <a:pt x="1457" y="115419"/>
                  <a:pt x="746" y="116430"/>
                </a:cubicBezTo>
                <a:cubicBezTo>
                  <a:pt x="718" y="116256"/>
                  <a:pt x="692" y="116081"/>
                  <a:pt x="670" y="115902"/>
                </a:cubicBezTo>
                <a:cubicBezTo>
                  <a:pt x="685" y="115243"/>
                  <a:pt x="447" y="114413"/>
                  <a:pt x="1082" y="113961"/>
                </a:cubicBezTo>
                <a:cubicBezTo>
                  <a:pt x="1861" y="113429"/>
                  <a:pt x="2744" y="113006"/>
                  <a:pt x="3697" y="112926"/>
                </a:cubicBezTo>
                <a:cubicBezTo>
                  <a:pt x="4410" y="112757"/>
                  <a:pt x="5130" y="112617"/>
                  <a:pt x="5845" y="112448"/>
                </a:cubicBezTo>
                <a:cubicBezTo>
                  <a:pt x="6165" y="112360"/>
                  <a:pt x="6469" y="112221"/>
                  <a:pt x="6773" y="112074"/>
                </a:cubicBezTo>
                <a:close/>
                <a:moveTo>
                  <a:pt x="3857" y="115055"/>
                </a:moveTo>
                <a:cubicBezTo>
                  <a:pt x="3673" y="115408"/>
                  <a:pt x="3300" y="115588"/>
                  <a:pt x="3070" y="115897"/>
                </a:cubicBezTo>
                <a:cubicBezTo>
                  <a:pt x="2478" y="116661"/>
                  <a:pt x="1945" y="117469"/>
                  <a:pt x="1361" y="118241"/>
                </a:cubicBezTo>
                <a:cubicBezTo>
                  <a:pt x="1176" y="117785"/>
                  <a:pt x="915" y="117334"/>
                  <a:pt x="891" y="116833"/>
                </a:cubicBezTo>
                <a:cubicBezTo>
                  <a:pt x="1069" y="116578"/>
                  <a:pt x="1339" y="116400"/>
                  <a:pt x="1572" y="116188"/>
                </a:cubicBezTo>
                <a:cubicBezTo>
                  <a:pt x="2332" y="115812"/>
                  <a:pt x="3078" y="115397"/>
                  <a:pt x="3857" y="115055"/>
                </a:cubicBezTo>
                <a:close/>
                <a:moveTo>
                  <a:pt x="17145" y="109005"/>
                </a:moveTo>
                <a:cubicBezTo>
                  <a:pt x="16884" y="109254"/>
                  <a:pt x="16635" y="109512"/>
                  <a:pt x="16397" y="109775"/>
                </a:cubicBezTo>
                <a:cubicBezTo>
                  <a:pt x="16106" y="110245"/>
                  <a:pt x="15774" y="110688"/>
                  <a:pt x="15507" y="111167"/>
                </a:cubicBezTo>
                <a:cubicBezTo>
                  <a:pt x="15017" y="112570"/>
                  <a:pt x="14269" y="113860"/>
                  <a:pt x="13506" y="115128"/>
                </a:cubicBezTo>
                <a:cubicBezTo>
                  <a:pt x="12876" y="116479"/>
                  <a:pt x="11517" y="117182"/>
                  <a:pt x="10444" y="118125"/>
                </a:cubicBezTo>
                <a:cubicBezTo>
                  <a:pt x="10314" y="118327"/>
                  <a:pt x="10104" y="118426"/>
                  <a:pt x="9897" y="118506"/>
                </a:cubicBezTo>
                <a:cubicBezTo>
                  <a:pt x="10123" y="118023"/>
                  <a:pt x="10631" y="117710"/>
                  <a:pt x="10729" y="117157"/>
                </a:cubicBezTo>
                <a:cubicBezTo>
                  <a:pt x="11121" y="115833"/>
                  <a:pt x="11691" y="114557"/>
                  <a:pt x="11908" y="113184"/>
                </a:cubicBezTo>
                <a:cubicBezTo>
                  <a:pt x="12412" y="112188"/>
                  <a:pt x="12715" y="111062"/>
                  <a:pt x="13494" y="110222"/>
                </a:cubicBezTo>
                <a:cubicBezTo>
                  <a:pt x="14696" y="109780"/>
                  <a:pt x="15954" y="109493"/>
                  <a:pt x="17145" y="109005"/>
                </a:cubicBezTo>
                <a:close/>
                <a:moveTo>
                  <a:pt x="5037" y="114333"/>
                </a:moveTo>
                <a:cubicBezTo>
                  <a:pt x="4463" y="115193"/>
                  <a:pt x="4586" y="116275"/>
                  <a:pt x="4068" y="117161"/>
                </a:cubicBezTo>
                <a:cubicBezTo>
                  <a:pt x="3519" y="118168"/>
                  <a:pt x="3371" y="119348"/>
                  <a:pt x="2663" y="120275"/>
                </a:cubicBezTo>
                <a:cubicBezTo>
                  <a:pt x="2126" y="119846"/>
                  <a:pt x="1826" y="119219"/>
                  <a:pt x="1525" y="118621"/>
                </a:cubicBezTo>
                <a:cubicBezTo>
                  <a:pt x="2014" y="118160"/>
                  <a:pt x="2359" y="117573"/>
                  <a:pt x="2765" y="117039"/>
                </a:cubicBezTo>
                <a:cubicBezTo>
                  <a:pt x="2875" y="116877"/>
                  <a:pt x="2993" y="116713"/>
                  <a:pt x="3114" y="116552"/>
                </a:cubicBezTo>
                <a:cubicBezTo>
                  <a:pt x="3521" y="116010"/>
                  <a:pt x="3960" y="115493"/>
                  <a:pt x="4427" y="115002"/>
                </a:cubicBezTo>
                <a:cubicBezTo>
                  <a:pt x="4586" y="114742"/>
                  <a:pt x="4792" y="114515"/>
                  <a:pt x="5037" y="114333"/>
                </a:cubicBezTo>
                <a:close/>
                <a:moveTo>
                  <a:pt x="12765" y="110460"/>
                </a:moveTo>
                <a:lnTo>
                  <a:pt x="12765" y="110460"/>
                </a:lnTo>
                <a:cubicBezTo>
                  <a:pt x="12237" y="111263"/>
                  <a:pt x="11887" y="112167"/>
                  <a:pt x="11481" y="113032"/>
                </a:cubicBezTo>
                <a:cubicBezTo>
                  <a:pt x="11039" y="115020"/>
                  <a:pt x="10606" y="117111"/>
                  <a:pt x="9272" y="118723"/>
                </a:cubicBezTo>
                <a:cubicBezTo>
                  <a:pt x="8309" y="119797"/>
                  <a:pt x="6816" y="120164"/>
                  <a:pt x="5441" y="120366"/>
                </a:cubicBezTo>
                <a:cubicBezTo>
                  <a:pt x="5516" y="120277"/>
                  <a:pt x="5669" y="120102"/>
                  <a:pt x="5744" y="120013"/>
                </a:cubicBezTo>
                <a:cubicBezTo>
                  <a:pt x="5860" y="119850"/>
                  <a:pt x="5986" y="119689"/>
                  <a:pt x="6119" y="119530"/>
                </a:cubicBezTo>
                <a:cubicBezTo>
                  <a:pt x="6796" y="118481"/>
                  <a:pt x="7029" y="117239"/>
                  <a:pt x="7671" y="116171"/>
                </a:cubicBezTo>
                <a:cubicBezTo>
                  <a:pt x="7953" y="115157"/>
                  <a:pt x="8408" y="114208"/>
                  <a:pt x="8965" y="113317"/>
                </a:cubicBezTo>
                <a:cubicBezTo>
                  <a:pt x="9090" y="113104"/>
                  <a:pt x="9218" y="112880"/>
                  <a:pt x="9374" y="112678"/>
                </a:cubicBezTo>
                <a:cubicBezTo>
                  <a:pt x="9491" y="112515"/>
                  <a:pt x="9610" y="112347"/>
                  <a:pt x="9731" y="112179"/>
                </a:cubicBezTo>
                <a:cubicBezTo>
                  <a:pt x="9844" y="112030"/>
                  <a:pt x="9964" y="111880"/>
                  <a:pt x="10090" y="111729"/>
                </a:cubicBezTo>
                <a:cubicBezTo>
                  <a:pt x="10160" y="111648"/>
                  <a:pt x="10303" y="111494"/>
                  <a:pt x="10374" y="111414"/>
                </a:cubicBezTo>
                <a:cubicBezTo>
                  <a:pt x="11049" y="110853"/>
                  <a:pt x="11922" y="110628"/>
                  <a:pt x="12765" y="110460"/>
                </a:cubicBezTo>
                <a:close/>
                <a:moveTo>
                  <a:pt x="10073" y="111165"/>
                </a:moveTo>
                <a:lnTo>
                  <a:pt x="10073" y="111165"/>
                </a:lnTo>
                <a:cubicBezTo>
                  <a:pt x="8830" y="112424"/>
                  <a:pt x="7939" y="114013"/>
                  <a:pt x="7401" y="115687"/>
                </a:cubicBezTo>
                <a:cubicBezTo>
                  <a:pt x="6793" y="116646"/>
                  <a:pt x="6649" y="117804"/>
                  <a:pt x="6029" y="118751"/>
                </a:cubicBezTo>
                <a:cubicBezTo>
                  <a:pt x="5698" y="119585"/>
                  <a:pt x="5017" y="120209"/>
                  <a:pt x="4180" y="120508"/>
                </a:cubicBezTo>
                <a:cubicBezTo>
                  <a:pt x="3805" y="120508"/>
                  <a:pt x="3429" y="120486"/>
                  <a:pt x="3069" y="120390"/>
                </a:cubicBezTo>
                <a:cubicBezTo>
                  <a:pt x="3821" y="119339"/>
                  <a:pt x="3943" y="118005"/>
                  <a:pt x="4604" y="116902"/>
                </a:cubicBezTo>
                <a:cubicBezTo>
                  <a:pt x="4975" y="116297"/>
                  <a:pt x="4915" y="115566"/>
                  <a:pt x="5113" y="114902"/>
                </a:cubicBezTo>
                <a:cubicBezTo>
                  <a:pt x="5331" y="114447"/>
                  <a:pt x="5617" y="114024"/>
                  <a:pt x="5820" y="113555"/>
                </a:cubicBezTo>
                <a:cubicBezTo>
                  <a:pt x="6226" y="113116"/>
                  <a:pt x="6713" y="112751"/>
                  <a:pt x="7203" y="112398"/>
                </a:cubicBezTo>
                <a:cubicBezTo>
                  <a:pt x="8052" y="111764"/>
                  <a:pt x="9151" y="111656"/>
                  <a:pt x="10073" y="111165"/>
                </a:cubicBezTo>
                <a:close/>
                <a:moveTo>
                  <a:pt x="37256" y="117911"/>
                </a:moveTo>
                <a:cubicBezTo>
                  <a:pt x="37332" y="117911"/>
                  <a:pt x="37408" y="117916"/>
                  <a:pt x="37485" y="117927"/>
                </a:cubicBezTo>
                <a:cubicBezTo>
                  <a:pt x="38214" y="118530"/>
                  <a:pt x="38428" y="119671"/>
                  <a:pt x="38007" y="120517"/>
                </a:cubicBezTo>
                <a:cubicBezTo>
                  <a:pt x="37625" y="120714"/>
                  <a:pt x="37258" y="120951"/>
                  <a:pt x="36849" y="121073"/>
                </a:cubicBezTo>
                <a:cubicBezTo>
                  <a:pt x="36458" y="120981"/>
                  <a:pt x="36087" y="120838"/>
                  <a:pt x="35712" y="120716"/>
                </a:cubicBezTo>
                <a:cubicBezTo>
                  <a:pt x="35533" y="120139"/>
                  <a:pt x="35160" y="119446"/>
                  <a:pt x="35635" y="118906"/>
                </a:cubicBezTo>
                <a:cubicBezTo>
                  <a:pt x="35984" y="118340"/>
                  <a:pt x="36583" y="117911"/>
                  <a:pt x="37256" y="117911"/>
                </a:cubicBezTo>
                <a:close/>
                <a:moveTo>
                  <a:pt x="24946" y="117607"/>
                </a:moveTo>
                <a:cubicBezTo>
                  <a:pt x="24972" y="117607"/>
                  <a:pt x="24987" y="117646"/>
                  <a:pt x="24978" y="117747"/>
                </a:cubicBezTo>
                <a:cubicBezTo>
                  <a:pt x="24858" y="119318"/>
                  <a:pt x="25304" y="120850"/>
                  <a:pt x="25682" y="122359"/>
                </a:cubicBezTo>
                <a:cubicBezTo>
                  <a:pt x="25986" y="123377"/>
                  <a:pt x="26178" y="124435"/>
                  <a:pt x="26610" y="125412"/>
                </a:cubicBezTo>
                <a:cubicBezTo>
                  <a:pt x="26794" y="125558"/>
                  <a:pt x="26737" y="125765"/>
                  <a:pt x="26650" y="125765"/>
                </a:cubicBezTo>
                <a:cubicBezTo>
                  <a:pt x="26614" y="125765"/>
                  <a:pt x="26573" y="125731"/>
                  <a:pt x="26542" y="125645"/>
                </a:cubicBezTo>
                <a:cubicBezTo>
                  <a:pt x="26142" y="124991"/>
                  <a:pt x="25765" y="124315"/>
                  <a:pt x="25544" y="123578"/>
                </a:cubicBezTo>
                <a:cubicBezTo>
                  <a:pt x="25474" y="123275"/>
                  <a:pt x="25405" y="122970"/>
                  <a:pt x="25344" y="122664"/>
                </a:cubicBezTo>
                <a:cubicBezTo>
                  <a:pt x="25176" y="121855"/>
                  <a:pt x="24885" y="121080"/>
                  <a:pt x="24619" y="120301"/>
                </a:cubicBezTo>
                <a:cubicBezTo>
                  <a:pt x="24698" y="119540"/>
                  <a:pt x="24770" y="118780"/>
                  <a:pt x="24779" y="118016"/>
                </a:cubicBezTo>
                <a:cubicBezTo>
                  <a:pt x="24701" y="117942"/>
                  <a:pt x="24869" y="117607"/>
                  <a:pt x="24946" y="117607"/>
                </a:cubicBezTo>
                <a:close/>
                <a:moveTo>
                  <a:pt x="24674" y="116094"/>
                </a:moveTo>
                <a:lnTo>
                  <a:pt x="24674" y="116094"/>
                </a:lnTo>
                <a:cubicBezTo>
                  <a:pt x="24645" y="116380"/>
                  <a:pt x="24542" y="116648"/>
                  <a:pt x="24448" y="116909"/>
                </a:cubicBezTo>
                <a:cubicBezTo>
                  <a:pt x="24429" y="118026"/>
                  <a:pt x="24132" y="119227"/>
                  <a:pt x="23336" y="120048"/>
                </a:cubicBezTo>
                <a:cubicBezTo>
                  <a:pt x="22718" y="120772"/>
                  <a:pt x="22489" y="121699"/>
                  <a:pt x="22213" y="122581"/>
                </a:cubicBezTo>
                <a:cubicBezTo>
                  <a:pt x="21806" y="123631"/>
                  <a:pt x="22122" y="124863"/>
                  <a:pt x="21470" y="125834"/>
                </a:cubicBezTo>
                <a:lnTo>
                  <a:pt x="21416" y="125819"/>
                </a:lnTo>
                <a:cubicBezTo>
                  <a:pt x="21723" y="124235"/>
                  <a:pt x="21822" y="122567"/>
                  <a:pt x="22615" y="121122"/>
                </a:cubicBezTo>
                <a:cubicBezTo>
                  <a:pt x="23265" y="119953"/>
                  <a:pt x="23354" y="118541"/>
                  <a:pt x="24145" y="117442"/>
                </a:cubicBezTo>
                <a:cubicBezTo>
                  <a:pt x="24396" y="117026"/>
                  <a:pt x="24438" y="116522"/>
                  <a:pt x="24674" y="116094"/>
                </a:cubicBezTo>
                <a:close/>
                <a:moveTo>
                  <a:pt x="24469" y="121345"/>
                </a:moveTo>
                <a:lnTo>
                  <a:pt x="24601" y="121386"/>
                </a:lnTo>
                <a:lnTo>
                  <a:pt x="24560" y="121538"/>
                </a:lnTo>
                <a:cubicBezTo>
                  <a:pt x="24651" y="121805"/>
                  <a:pt x="24728" y="122075"/>
                  <a:pt x="24812" y="122346"/>
                </a:cubicBezTo>
                <a:cubicBezTo>
                  <a:pt x="24956" y="123006"/>
                  <a:pt x="25070" y="123681"/>
                  <a:pt x="25340" y="124305"/>
                </a:cubicBezTo>
                <a:cubicBezTo>
                  <a:pt x="25777" y="125383"/>
                  <a:pt x="26609" y="126242"/>
                  <a:pt x="27004" y="127343"/>
                </a:cubicBezTo>
                <a:cubicBezTo>
                  <a:pt x="27536" y="128996"/>
                  <a:pt x="27765" y="130743"/>
                  <a:pt x="28440" y="132351"/>
                </a:cubicBezTo>
                <a:cubicBezTo>
                  <a:pt x="28000" y="132110"/>
                  <a:pt x="27930" y="131535"/>
                  <a:pt x="27601" y="131185"/>
                </a:cubicBezTo>
                <a:cubicBezTo>
                  <a:pt x="26520" y="129282"/>
                  <a:pt x="25221" y="127505"/>
                  <a:pt x="24247" y="125541"/>
                </a:cubicBezTo>
                <a:cubicBezTo>
                  <a:pt x="24266" y="125442"/>
                  <a:pt x="24301" y="125244"/>
                  <a:pt x="24319" y="125145"/>
                </a:cubicBezTo>
                <a:cubicBezTo>
                  <a:pt x="24270" y="123878"/>
                  <a:pt x="24451" y="122613"/>
                  <a:pt x="24469" y="121345"/>
                </a:cubicBezTo>
                <a:close/>
                <a:moveTo>
                  <a:pt x="24040" y="119764"/>
                </a:moveTo>
                <a:lnTo>
                  <a:pt x="24040" y="119764"/>
                </a:lnTo>
                <a:cubicBezTo>
                  <a:pt x="24061" y="121132"/>
                  <a:pt x="23783" y="122493"/>
                  <a:pt x="23754" y="123862"/>
                </a:cubicBezTo>
                <a:cubicBezTo>
                  <a:pt x="23353" y="124879"/>
                  <a:pt x="23381" y="125995"/>
                  <a:pt x="22928" y="126994"/>
                </a:cubicBezTo>
                <a:cubicBezTo>
                  <a:pt x="22354" y="128259"/>
                  <a:pt x="21674" y="129477"/>
                  <a:pt x="21252" y="130802"/>
                </a:cubicBezTo>
                <a:cubicBezTo>
                  <a:pt x="20799" y="131490"/>
                  <a:pt x="20580" y="132279"/>
                  <a:pt x="20311" y="133045"/>
                </a:cubicBezTo>
                <a:lnTo>
                  <a:pt x="20165" y="133148"/>
                </a:lnTo>
                <a:cubicBezTo>
                  <a:pt x="20303" y="132540"/>
                  <a:pt x="20341" y="131915"/>
                  <a:pt x="20402" y="131294"/>
                </a:cubicBezTo>
                <a:cubicBezTo>
                  <a:pt x="20608" y="130048"/>
                  <a:pt x="20841" y="128804"/>
                  <a:pt x="21012" y="127551"/>
                </a:cubicBezTo>
                <a:cubicBezTo>
                  <a:pt x="21427" y="127033"/>
                  <a:pt x="21491" y="126340"/>
                  <a:pt x="21866" y="125792"/>
                </a:cubicBezTo>
                <a:cubicBezTo>
                  <a:pt x="22351" y="125048"/>
                  <a:pt x="22449" y="124128"/>
                  <a:pt x="22421" y="123260"/>
                </a:cubicBezTo>
                <a:cubicBezTo>
                  <a:pt x="22722" y="121993"/>
                  <a:pt x="23238" y="120797"/>
                  <a:pt x="24040" y="119764"/>
                </a:cubicBezTo>
                <a:close/>
                <a:moveTo>
                  <a:pt x="24229" y="126289"/>
                </a:moveTo>
                <a:cubicBezTo>
                  <a:pt x="24353" y="126454"/>
                  <a:pt x="24406" y="126650"/>
                  <a:pt x="24434" y="126850"/>
                </a:cubicBezTo>
                <a:cubicBezTo>
                  <a:pt x="25740" y="129029"/>
                  <a:pt x="27049" y="131209"/>
                  <a:pt x="28503" y="133295"/>
                </a:cubicBezTo>
                <a:cubicBezTo>
                  <a:pt x="29270" y="135297"/>
                  <a:pt x="29553" y="137504"/>
                  <a:pt x="29408" y="139644"/>
                </a:cubicBezTo>
                <a:cubicBezTo>
                  <a:pt x="29383" y="139519"/>
                  <a:pt x="29330" y="139270"/>
                  <a:pt x="29304" y="139146"/>
                </a:cubicBezTo>
                <a:cubicBezTo>
                  <a:pt x="28828" y="137299"/>
                  <a:pt x="27513" y="135846"/>
                  <a:pt x="26346" y="134393"/>
                </a:cubicBezTo>
                <a:cubicBezTo>
                  <a:pt x="25529" y="133426"/>
                  <a:pt x="24725" y="132402"/>
                  <a:pt x="24315" y="131189"/>
                </a:cubicBezTo>
                <a:cubicBezTo>
                  <a:pt x="24208" y="130424"/>
                  <a:pt x="24258" y="129646"/>
                  <a:pt x="24245" y="128876"/>
                </a:cubicBezTo>
                <a:cubicBezTo>
                  <a:pt x="24237" y="128678"/>
                  <a:pt x="24235" y="128481"/>
                  <a:pt x="24236" y="128282"/>
                </a:cubicBezTo>
                <a:cubicBezTo>
                  <a:pt x="24236" y="128083"/>
                  <a:pt x="24244" y="127881"/>
                  <a:pt x="24259" y="127678"/>
                </a:cubicBezTo>
                <a:cubicBezTo>
                  <a:pt x="24282" y="127217"/>
                  <a:pt x="24183" y="126750"/>
                  <a:pt x="24229" y="126289"/>
                </a:cubicBezTo>
                <a:close/>
                <a:moveTo>
                  <a:pt x="23763" y="125333"/>
                </a:moveTo>
                <a:lnTo>
                  <a:pt x="23763" y="125333"/>
                </a:lnTo>
                <a:cubicBezTo>
                  <a:pt x="23639" y="126885"/>
                  <a:pt x="23679" y="128440"/>
                  <a:pt x="23694" y="129994"/>
                </a:cubicBezTo>
                <a:cubicBezTo>
                  <a:pt x="23645" y="130125"/>
                  <a:pt x="23547" y="130387"/>
                  <a:pt x="23498" y="130515"/>
                </a:cubicBezTo>
                <a:cubicBezTo>
                  <a:pt x="23835" y="130647"/>
                  <a:pt x="23880" y="130974"/>
                  <a:pt x="23473" y="131031"/>
                </a:cubicBezTo>
                <a:cubicBezTo>
                  <a:pt x="23258" y="131673"/>
                  <a:pt x="23311" y="132370"/>
                  <a:pt x="23151" y="133024"/>
                </a:cubicBezTo>
                <a:cubicBezTo>
                  <a:pt x="22962" y="134854"/>
                  <a:pt x="21895" y="136473"/>
                  <a:pt x="21720" y="138304"/>
                </a:cubicBezTo>
                <a:cubicBezTo>
                  <a:pt x="21498" y="139040"/>
                  <a:pt x="21338" y="139806"/>
                  <a:pt x="21352" y="140578"/>
                </a:cubicBezTo>
                <a:lnTo>
                  <a:pt x="21287" y="140516"/>
                </a:lnTo>
                <a:cubicBezTo>
                  <a:pt x="21123" y="139748"/>
                  <a:pt x="20863" y="139004"/>
                  <a:pt x="20666" y="138245"/>
                </a:cubicBezTo>
                <a:cubicBezTo>
                  <a:pt x="20463" y="137336"/>
                  <a:pt x="20312" y="136414"/>
                  <a:pt x="20255" y="135482"/>
                </a:cubicBezTo>
                <a:cubicBezTo>
                  <a:pt x="20271" y="133883"/>
                  <a:pt x="20883" y="132346"/>
                  <a:pt x="21621" y="130955"/>
                </a:cubicBezTo>
                <a:cubicBezTo>
                  <a:pt x="22117" y="129370"/>
                  <a:pt x="23142" y="127999"/>
                  <a:pt x="23537" y="126372"/>
                </a:cubicBezTo>
                <a:cubicBezTo>
                  <a:pt x="23573" y="126021"/>
                  <a:pt x="23602" y="125659"/>
                  <a:pt x="23763" y="125333"/>
                </a:cubicBezTo>
                <a:close/>
                <a:moveTo>
                  <a:pt x="24174" y="132223"/>
                </a:moveTo>
                <a:lnTo>
                  <a:pt x="24174" y="132223"/>
                </a:lnTo>
                <a:cubicBezTo>
                  <a:pt x="24256" y="132224"/>
                  <a:pt x="24413" y="132227"/>
                  <a:pt x="24494" y="132228"/>
                </a:cubicBezTo>
                <a:cubicBezTo>
                  <a:pt x="24488" y="132317"/>
                  <a:pt x="24478" y="132495"/>
                  <a:pt x="24474" y="132583"/>
                </a:cubicBezTo>
                <a:cubicBezTo>
                  <a:pt x="25155" y="133719"/>
                  <a:pt x="26044" y="134705"/>
                  <a:pt x="26874" y="135734"/>
                </a:cubicBezTo>
                <a:cubicBezTo>
                  <a:pt x="27808" y="136888"/>
                  <a:pt x="28622" y="138182"/>
                  <a:pt x="29010" y="139626"/>
                </a:cubicBezTo>
                <a:cubicBezTo>
                  <a:pt x="29011" y="139910"/>
                  <a:pt x="29020" y="140192"/>
                  <a:pt x="29031" y="140475"/>
                </a:cubicBezTo>
                <a:cubicBezTo>
                  <a:pt x="29208" y="141452"/>
                  <a:pt x="28798" y="142484"/>
                  <a:pt x="28262" y="143281"/>
                </a:cubicBezTo>
                <a:cubicBezTo>
                  <a:pt x="28201" y="143415"/>
                  <a:pt x="28081" y="143689"/>
                  <a:pt x="28020" y="143826"/>
                </a:cubicBezTo>
                <a:cubicBezTo>
                  <a:pt x="27897" y="143024"/>
                  <a:pt x="27688" y="142207"/>
                  <a:pt x="27178" y="141557"/>
                </a:cubicBezTo>
                <a:cubicBezTo>
                  <a:pt x="26798" y="141100"/>
                  <a:pt x="26369" y="140691"/>
                  <a:pt x="25973" y="140253"/>
                </a:cubicBezTo>
                <a:cubicBezTo>
                  <a:pt x="25244" y="139369"/>
                  <a:pt x="25018" y="138229"/>
                  <a:pt x="24578" y="137200"/>
                </a:cubicBezTo>
                <a:cubicBezTo>
                  <a:pt x="24412" y="136851"/>
                  <a:pt x="24457" y="136455"/>
                  <a:pt x="24439" y="136079"/>
                </a:cubicBezTo>
                <a:cubicBezTo>
                  <a:pt x="24367" y="135406"/>
                  <a:pt x="24346" y="134729"/>
                  <a:pt x="24311" y="134053"/>
                </a:cubicBezTo>
                <a:cubicBezTo>
                  <a:pt x="24259" y="133445"/>
                  <a:pt x="24353" y="132814"/>
                  <a:pt x="24174" y="132223"/>
                </a:cubicBezTo>
                <a:close/>
                <a:moveTo>
                  <a:pt x="23641" y="132590"/>
                </a:moveTo>
                <a:lnTo>
                  <a:pt x="23769" y="132636"/>
                </a:lnTo>
                <a:cubicBezTo>
                  <a:pt x="23740" y="132950"/>
                  <a:pt x="23737" y="133265"/>
                  <a:pt x="23744" y="133579"/>
                </a:cubicBezTo>
                <a:cubicBezTo>
                  <a:pt x="23777" y="133916"/>
                  <a:pt x="23807" y="134254"/>
                  <a:pt x="23828" y="134590"/>
                </a:cubicBezTo>
                <a:cubicBezTo>
                  <a:pt x="23850" y="134927"/>
                  <a:pt x="23871" y="135265"/>
                  <a:pt x="23892" y="135599"/>
                </a:cubicBezTo>
                <a:cubicBezTo>
                  <a:pt x="23919" y="135936"/>
                  <a:pt x="23942" y="136273"/>
                  <a:pt x="23963" y="136608"/>
                </a:cubicBezTo>
                <a:cubicBezTo>
                  <a:pt x="24083" y="138496"/>
                  <a:pt x="24149" y="140438"/>
                  <a:pt x="23647" y="142278"/>
                </a:cubicBezTo>
                <a:cubicBezTo>
                  <a:pt x="23528" y="142951"/>
                  <a:pt x="23413" y="143632"/>
                  <a:pt x="23507" y="144316"/>
                </a:cubicBezTo>
                <a:cubicBezTo>
                  <a:pt x="22797" y="143609"/>
                  <a:pt x="22226" y="142756"/>
                  <a:pt x="21861" y="141822"/>
                </a:cubicBezTo>
                <a:cubicBezTo>
                  <a:pt x="21618" y="140627"/>
                  <a:pt x="21795" y="139377"/>
                  <a:pt x="22161" y="138225"/>
                </a:cubicBezTo>
                <a:cubicBezTo>
                  <a:pt x="22340" y="136274"/>
                  <a:pt x="23502" y="134551"/>
                  <a:pt x="23641" y="132590"/>
                </a:cubicBezTo>
                <a:close/>
                <a:moveTo>
                  <a:pt x="24313" y="141353"/>
                </a:moveTo>
                <a:lnTo>
                  <a:pt x="24420" y="141400"/>
                </a:lnTo>
                <a:cubicBezTo>
                  <a:pt x="24506" y="142435"/>
                  <a:pt x="24788" y="143446"/>
                  <a:pt x="24967" y="144468"/>
                </a:cubicBezTo>
                <a:cubicBezTo>
                  <a:pt x="25035" y="144726"/>
                  <a:pt x="25116" y="144981"/>
                  <a:pt x="25214" y="145229"/>
                </a:cubicBezTo>
                <a:cubicBezTo>
                  <a:pt x="24802" y="145040"/>
                  <a:pt x="24139" y="145033"/>
                  <a:pt x="24033" y="144496"/>
                </a:cubicBezTo>
                <a:cubicBezTo>
                  <a:pt x="23733" y="143460"/>
                  <a:pt x="24076" y="142365"/>
                  <a:pt x="24313" y="141353"/>
                </a:cubicBezTo>
                <a:close/>
                <a:moveTo>
                  <a:pt x="24580" y="138250"/>
                </a:moveTo>
                <a:lnTo>
                  <a:pt x="24580" y="138250"/>
                </a:lnTo>
                <a:cubicBezTo>
                  <a:pt x="24893" y="139173"/>
                  <a:pt x="25200" y="140143"/>
                  <a:pt x="25910" y="140855"/>
                </a:cubicBezTo>
                <a:cubicBezTo>
                  <a:pt x="26590" y="141462"/>
                  <a:pt x="27219" y="142184"/>
                  <a:pt x="27448" y="143089"/>
                </a:cubicBezTo>
                <a:cubicBezTo>
                  <a:pt x="27527" y="143521"/>
                  <a:pt x="27645" y="143968"/>
                  <a:pt x="27480" y="144397"/>
                </a:cubicBezTo>
                <a:cubicBezTo>
                  <a:pt x="26919" y="144804"/>
                  <a:pt x="26355" y="145252"/>
                  <a:pt x="25639" y="145316"/>
                </a:cubicBezTo>
                <a:cubicBezTo>
                  <a:pt x="25589" y="145082"/>
                  <a:pt x="25533" y="144850"/>
                  <a:pt x="25492" y="144615"/>
                </a:cubicBezTo>
                <a:cubicBezTo>
                  <a:pt x="25403" y="144172"/>
                  <a:pt x="25299" y="143729"/>
                  <a:pt x="25217" y="143285"/>
                </a:cubicBezTo>
                <a:cubicBezTo>
                  <a:pt x="25110" y="142648"/>
                  <a:pt x="24952" y="142021"/>
                  <a:pt x="24836" y="141382"/>
                </a:cubicBezTo>
                <a:cubicBezTo>
                  <a:pt x="24801" y="141053"/>
                  <a:pt x="24779" y="140720"/>
                  <a:pt x="24775" y="140385"/>
                </a:cubicBezTo>
                <a:cubicBezTo>
                  <a:pt x="24765" y="140276"/>
                  <a:pt x="24743" y="140060"/>
                  <a:pt x="24733" y="139951"/>
                </a:cubicBezTo>
                <a:cubicBezTo>
                  <a:pt x="24730" y="139379"/>
                  <a:pt x="24533" y="138820"/>
                  <a:pt x="24580" y="138250"/>
                </a:cubicBezTo>
                <a:close/>
                <a:moveTo>
                  <a:pt x="73585" y="0"/>
                </a:moveTo>
                <a:cubicBezTo>
                  <a:pt x="73345" y="0"/>
                  <a:pt x="73125" y="98"/>
                  <a:pt x="72976" y="346"/>
                </a:cubicBezTo>
                <a:cubicBezTo>
                  <a:pt x="71990" y="1672"/>
                  <a:pt x="70877" y="2896"/>
                  <a:pt x="69839" y="4182"/>
                </a:cubicBezTo>
                <a:cubicBezTo>
                  <a:pt x="68619" y="5627"/>
                  <a:pt x="67646" y="7258"/>
                  <a:pt x="66458" y="8728"/>
                </a:cubicBezTo>
                <a:cubicBezTo>
                  <a:pt x="65657" y="8755"/>
                  <a:pt x="64832" y="8776"/>
                  <a:pt x="64087" y="9096"/>
                </a:cubicBezTo>
                <a:cubicBezTo>
                  <a:pt x="63428" y="9378"/>
                  <a:pt x="62728" y="9523"/>
                  <a:pt x="62049" y="9736"/>
                </a:cubicBezTo>
                <a:cubicBezTo>
                  <a:pt x="60580" y="10354"/>
                  <a:pt x="58983" y="10648"/>
                  <a:pt x="57389" y="10648"/>
                </a:cubicBezTo>
                <a:cubicBezTo>
                  <a:pt x="57166" y="10648"/>
                  <a:pt x="56942" y="10642"/>
                  <a:pt x="56720" y="10631"/>
                </a:cubicBezTo>
                <a:cubicBezTo>
                  <a:pt x="56401" y="10619"/>
                  <a:pt x="56082" y="10614"/>
                  <a:pt x="55764" y="10614"/>
                </a:cubicBezTo>
                <a:cubicBezTo>
                  <a:pt x="53179" y="10614"/>
                  <a:pt x="50608" y="10964"/>
                  <a:pt x="48041" y="11232"/>
                </a:cubicBezTo>
                <a:cubicBezTo>
                  <a:pt x="45640" y="11473"/>
                  <a:pt x="43301" y="12177"/>
                  <a:pt x="41109" y="13173"/>
                </a:cubicBezTo>
                <a:cubicBezTo>
                  <a:pt x="38955" y="14267"/>
                  <a:pt x="36954" y="15645"/>
                  <a:pt x="35041" y="17114"/>
                </a:cubicBezTo>
                <a:cubicBezTo>
                  <a:pt x="32780" y="18973"/>
                  <a:pt x="30561" y="20880"/>
                  <a:pt x="28355" y="22803"/>
                </a:cubicBezTo>
                <a:cubicBezTo>
                  <a:pt x="27379" y="23613"/>
                  <a:pt x="26463" y="24494"/>
                  <a:pt x="25614" y="25436"/>
                </a:cubicBezTo>
                <a:cubicBezTo>
                  <a:pt x="24100" y="27112"/>
                  <a:pt x="23063" y="29139"/>
                  <a:pt x="22248" y="31223"/>
                </a:cubicBezTo>
                <a:cubicBezTo>
                  <a:pt x="21792" y="32588"/>
                  <a:pt x="21251" y="33949"/>
                  <a:pt x="21290" y="35413"/>
                </a:cubicBezTo>
                <a:cubicBezTo>
                  <a:pt x="21341" y="36323"/>
                  <a:pt x="21502" y="37364"/>
                  <a:pt x="22327" y="37906"/>
                </a:cubicBezTo>
                <a:cubicBezTo>
                  <a:pt x="22685" y="38245"/>
                  <a:pt x="23207" y="38156"/>
                  <a:pt x="23658" y="38198"/>
                </a:cubicBezTo>
                <a:cubicBezTo>
                  <a:pt x="24700" y="38069"/>
                  <a:pt x="25701" y="37740"/>
                  <a:pt x="26684" y="37379"/>
                </a:cubicBezTo>
                <a:cubicBezTo>
                  <a:pt x="28379" y="36725"/>
                  <a:pt x="30059" y="36013"/>
                  <a:pt x="31619" y="35070"/>
                </a:cubicBezTo>
                <a:cubicBezTo>
                  <a:pt x="34921" y="33201"/>
                  <a:pt x="38205" y="31297"/>
                  <a:pt x="41493" y="29399"/>
                </a:cubicBezTo>
                <a:cubicBezTo>
                  <a:pt x="44212" y="27813"/>
                  <a:pt x="46719" y="25895"/>
                  <a:pt x="49167" y="23923"/>
                </a:cubicBezTo>
                <a:cubicBezTo>
                  <a:pt x="52652" y="21206"/>
                  <a:pt x="55906" y="18212"/>
                  <a:pt x="59115" y="15182"/>
                </a:cubicBezTo>
                <a:cubicBezTo>
                  <a:pt x="61087" y="13316"/>
                  <a:pt x="62928" y="11171"/>
                  <a:pt x="65459" y="10052"/>
                </a:cubicBezTo>
                <a:lnTo>
                  <a:pt x="65459" y="10052"/>
                </a:lnTo>
                <a:cubicBezTo>
                  <a:pt x="65016" y="10728"/>
                  <a:pt x="64566" y="11399"/>
                  <a:pt x="64063" y="12030"/>
                </a:cubicBezTo>
                <a:cubicBezTo>
                  <a:pt x="62278" y="14294"/>
                  <a:pt x="60492" y="16570"/>
                  <a:pt x="59010" y="19046"/>
                </a:cubicBezTo>
                <a:cubicBezTo>
                  <a:pt x="57996" y="20748"/>
                  <a:pt x="56948" y="22431"/>
                  <a:pt x="55980" y="24159"/>
                </a:cubicBezTo>
                <a:cubicBezTo>
                  <a:pt x="54461" y="27235"/>
                  <a:pt x="52836" y="30266"/>
                  <a:pt x="51445" y="33404"/>
                </a:cubicBezTo>
                <a:cubicBezTo>
                  <a:pt x="51018" y="34399"/>
                  <a:pt x="50022" y="34946"/>
                  <a:pt x="49147" y="35489"/>
                </a:cubicBezTo>
                <a:cubicBezTo>
                  <a:pt x="48169" y="36014"/>
                  <a:pt x="47301" y="36751"/>
                  <a:pt x="46211" y="37044"/>
                </a:cubicBezTo>
                <a:cubicBezTo>
                  <a:pt x="44645" y="37502"/>
                  <a:pt x="43296" y="38515"/>
                  <a:pt x="41665" y="38768"/>
                </a:cubicBezTo>
                <a:cubicBezTo>
                  <a:pt x="38909" y="39304"/>
                  <a:pt x="36447" y="40721"/>
                  <a:pt x="33735" y="41397"/>
                </a:cubicBezTo>
                <a:cubicBezTo>
                  <a:pt x="30672" y="42176"/>
                  <a:pt x="27699" y="43360"/>
                  <a:pt x="25019" y="45043"/>
                </a:cubicBezTo>
                <a:cubicBezTo>
                  <a:pt x="23707" y="45759"/>
                  <a:pt x="22489" y="46636"/>
                  <a:pt x="21393" y="47652"/>
                </a:cubicBezTo>
                <a:cubicBezTo>
                  <a:pt x="21194" y="47859"/>
                  <a:pt x="20993" y="48060"/>
                  <a:pt x="20797" y="48256"/>
                </a:cubicBezTo>
                <a:cubicBezTo>
                  <a:pt x="20577" y="48517"/>
                  <a:pt x="20356" y="48775"/>
                  <a:pt x="20138" y="49026"/>
                </a:cubicBezTo>
                <a:cubicBezTo>
                  <a:pt x="18531" y="51200"/>
                  <a:pt x="17302" y="53815"/>
                  <a:pt x="17421" y="56574"/>
                </a:cubicBezTo>
                <a:cubicBezTo>
                  <a:pt x="17438" y="57841"/>
                  <a:pt x="18030" y="59014"/>
                  <a:pt x="18916" y="59898"/>
                </a:cubicBezTo>
                <a:cubicBezTo>
                  <a:pt x="19279" y="60047"/>
                  <a:pt x="19660" y="60164"/>
                  <a:pt x="20053" y="60164"/>
                </a:cubicBezTo>
                <a:cubicBezTo>
                  <a:pt x="20141" y="60164"/>
                  <a:pt x="20230" y="60158"/>
                  <a:pt x="20320" y="60145"/>
                </a:cubicBezTo>
                <a:cubicBezTo>
                  <a:pt x="22005" y="59657"/>
                  <a:pt x="23478" y="58670"/>
                  <a:pt x="25001" y="57833"/>
                </a:cubicBezTo>
                <a:cubicBezTo>
                  <a:pt x="26333" y="57210"/>
                  <a:pt x="27564" y="56402"/>
                  <a:pt x="28879" y="55745"/>
                </a:cubicBezTo>
                <a:cubicBezTo>
                  <a:pt x="30560" y="54909"/>
                  <a:pt x="32183" y="53940"/>
                  <a:pt x="33691" y="52818"/>
                </a:cubicBezTo>
                <a:cubicBezTo>
                  <a:pt x="36419" y="50825"/>
                  <a:pt x="39122" y="48773"/>
                  <a:pt x="41540" y="46404"/>
                </a:cubicBezTo>
                <a:cubicBezTo>
                  <a:pt x="43500" y="44545"/>
                  <a:pt x="45259" y="42493"/>
                  <a:pt x="46964" y="40401"/>
                </a:cubicBezTo>
                <a:cubicBezTo>
                  <a:pt x="47848" y="39282"/>
                  <a:pt x="48904" y="38300"/>
                  <a:pt x="49740" y="37144"/>
                </a:cubicBezTo>
                <a:cubicBezTo>
                  <a:pt x="49782" y="37100"/>
                  <a:pt x="49808" y="37081"/>
                  <a:pt x="49821" y="37081"/>
                </a:cubicBezTo>
                <a:cubicBezTo>
                  <a:pt x="49890" y="37081"/>
                  <a:pt x="49639" y="37572"/>
                  <a:pt x="49631" y="37572"/>
                </a:cubicBezTo>
                <a:cubicBezTo>
                  <a:pt x="49630" y="37572"/>
                  <a:pt x="49632" y="37568"/>
                  <a:pt x="49636" y="37558"/>
                </a:cubicBezTo>
                <a:lnTo>
                  <a:pt x="49636" y="37558"/>
                </a:lnTo>
                <a:cubicBezTo>
                  <a:pt x="47755" y="41818"/>
                  <a:pt x="46041" y="46149"/>
                  <a:pt x="44275" y="50457"/>
                </a:cubicBezTo>
                <a:cubicBezTo>
                  <a:pt x="43861" y="51756"/>
                  <a:pt x="42964" y="52818"/>
                  <a:pt x="42239" y="53949"/>
                </a:cubicBezTo>
                <a:cubicBezTo>
                  <a:pt x="40981" y="55609"/>
                  <a:pt x="39959" y="57449"/>
                  <a:pt x="38487" y="58937"/>
                </a:cubicBezTo>
                <a:cubicBezTo>
                  <a:pt x="36550" y="61148"/>
                  <a:pt x="34035" y="62715"/>
                  <a:pt x="31607" y="64319"/>
                </a:cubicBezTo>
                <a:cubicBezTo>
                  <a:pt x="30711" y="64914"/>
                  <a:pt x="29921" y="65646"/>
                  <a:pt x="29058" y="66274"/>
                </a:cubicBezTo>
                <a:cubicBezTo>
                  <a:pt x="28534" y="66081"/>
                  <a:pt x="28038" y="65787"/>
                  <a:pt x="27475" y="65744"/>
                </a:cubicBezTo>
                <a:cubicBezTo>
                  <a:pt x="26582" y="65771"/>
                  <a:pt x="25774" y="66221"/>
                  <a:pt x="25112" y="66789"/>
                </a:cubicBezTo>
                <a:cubicBezTo>
                  <a:pt x="24873" y="67272"/>
                  <a:pt x="24716" y="67783"/>
                  <a:pt x="24606" y="68304"/>
                </a:cubicBezTo>
                <a:cubicBezTo>
                  <a:pt x="24679" y="69101"/>
                  <a:pt x="25354" y="69575"/>
                  <a:pt x="25832" y="70138"/>
                </a:cubicBezTo>
                <a:cubicBezTo>
                  <a:pt x="26258" y="70351"/>
                  <a:pt x="26709" y="70507"/>
                  <a:pt x="27174" y="70601"/>
                </a:cubicBezTo>
                <a:cubicBezTo>
                  <a:pt x="28500" y="70136"/>
                  <a:pt x="29761" y="69003"/>
                  <a:pt x="29626" y="67479"/>
                </a:cubicBezTo>
                <a:cubicBezTo>
                  <a:pt x="29563" y="67270"/>
                  <a:pt x="29502" y="67062"/>
                  <a:pt x="29443" y="66850"/>
                </a:cubicBezTo>
                <a:cubicBezTo>
                  <a:pt x="30387" y="65996"/>
                  <a:pt x="31473" y="65287"/>
                  <a:pt x="32625" y="64742"/>
                </a:cubicBezTo>
                <a:cubicBezTo>
                  <a:pt x="33861" y="64137"/>
                  <a:pt x="35042" y="63432"/>
                  <a:pt x="36211" y="62707"/>
                </a:cubicBezTo>
                <a:cubicBezTo>
                  <a:pt x="37854" y="61724"/>
                  <a:pt x="39220" y="60345"/>
                  <a:pt x="40428" y="58876"/>
                </a:cubicBezTo>
                <a:cubicBezTo>
                  <a:pt x="41090" y="58112"/>
                  <a:pt x="41491" y="57176"/>
                  <a:pt x="42016" y="56321"/>
                </a:cubicBezTo>
                <a:lnTo>
                  <a:pt x="42016" y="56321"/>
                </a:lnTo>
                <a:cubicBezTo>
                  <a:pt x="41963" y="56969"/>
                  <a:pt x="41490" y="57443"/>
                  <a:pt x="41285" y="58032"/>
                </a:cubicBezTo>
                <a:cubicBezTo>
                  <a:pt x="39851" y="61651"/>
                  <a:pt x="38713" y="65378"/>
                  <a:pt x="37464" y="69064"/>
                </a:cubicBezTo>
                <a:cubicBezTo>
                  <a:pt x="36770" y="71217"/>
                  <a:pt x="35975" y="73338"/>
                  <a:pt x="35396" y="75524"/>
                </a:cubicBezTo>
                <a:cubicBezTo>
                  <a:pt x="35179" y="76126"/>
                  <a:pt x="35036" y="76801"/>
                  <a:pt x="34562" y="77257"/>
                </a:cubicBezTo>
                <a:cubicBezTo>
                  <a:pt x="34196" y="77611"/>
                  <a:pt x="33939" y="78101"/>
                  <a:pt x="33429" y="78262"/>
                </a:cubicBezTo>
                <a:cubicBezTo>
                  <a:pt x="31941" y="78991"/>
                  <a:pt x="30280" y="79129"/>
                  <a:pt x="28703" y="79548"/>
                </a:cubicBezTo>
                <a:cubicBezTo>
                  <a:pt x="26629" y="80034"/>
                  <a:pt x="24626" y="80781"/>
                  <a:pt x="22533" y="81183"/>
                </a:cubicBezTo>
                <a:cubicBezTo>
                  <a:pt x="20875" y="81480"/>
                  <a:pt x="19219" y="81835"/>
                  <a:pt x="17648" y="82458"/>
                </a:cubicBezTo>
                <a:cubicBezTo>
                  <a:pt x="15990" y="83201"/>
                  <a:pt x="14286" y="83861"/>
                  <a:pt x="12748" y="84841"/>
                </a:cubicBezTo>
                <a:cubicBezTo>
                  <a:pt x="11220" y="85647"/>
                  <a:pt x="9805" y="86671"/>
                  <a:pt x="8590" y="87902"/>
                </a:cubicBezTo>
                <a:cubicBezTo>
                  <a:pt x="8389" y="88106"/>
                  <a:pt x="8191" y="88307"/>
                  <a:pt x="7997" y="88507"/>
                </a:cubicBezTo>
                <a:cubicBezTo>
                  <a:pt x="7680" y="88862"/>
                  <a:pt x="7356" y="89211"/>
                  <a:pt x="7034" y="89555"/>
                </a:cubicBezTo>
                <a:cubicBezTo>
                  <a:pt x="6722" y="89924"/>
                  <a:pt x="6407" y="90288"/>
                  <a:pt x="6086" y="90642"/>
                </a:cubicBezTo>
                <a:cubicBezTo>
                  <a:pt x="4842" y="92284"/>
                  <a:pt x="3264" y="93997"/>
                  <a:pt x="3215" y="96163"/>
                </a:cubicBezTo>
                <a:cubicBezTo>
                  <a:pt x="3668" y="97582"/>
                  <a:pt x="5082" y="98499"/>
                  <a:pt x="6526" y="98499"/>
                </a:cubicBezTo>
                <a:cubicBezTo>
                  <a:pt x="6875" y="98499"/>
                  <a:pt x="7227" y="98445"/>
                  <a:pt x="7567" y="98332"/>
                </a:cubicBezTo>
                <a:cubicBezTo>
                  <a:pt x="9340" y="97854"/>
                  <a:pt x="11033" y="97146"/>
                  <a:pt x="12727" y="96447"/>
                </a:cubicBezTo>
                <a:cubicBezTo>
                  <a:pt x="15811" y="94956"/>
                  <a:pt x="18880" y="93418"/>
                  <a:pt x="21762" y="91557"/>
                </a:cubicBezTo>
                <a:cubicBezTo>
                  <a:pt x="23292" y="90547"/>
                  <a:pt x="24619" y="89274"/>
                  <a:pt x="25943" y="88013"/>
                </a:cubicBezTo>
                <a:cubicBezTo>
                  <a:pt x="27315" y="86682"/>
                  <a:pt x="28750" y="85418"/>
                  <a:pt x="30076" y="84039"/>
                </a:cubicBezTo>
                <a:cubicBezTo>
                  <a:pt x="31222" y="82889"/>
                  <a:pt x="32154" y="81556"/>
                  <a:pt x="33096" y="80239"/>
                </a:cubicBezTo>
                <a:cubicBezTo>
                  <a:pt x="33521" y="79608"/>
                  <a:pt x="34102" y="79078"/>
                  <a:pt x="34415" y="78372"/>
                </a:cubicBezTo>
                <a:lnTo>
                  <a:pt x="34551" y="78412"/>
                </a:lnTo>
                <a:cubicBezTo>
                  <a:pt x="34135" y="79732"/>
                  <a:pt x="33616" y="81020"/>
                  <a:pt x="33305" y="82370"/>
                </a:cubicBezTo>
                <a:cubicBezTo>
                  <a:pt x="32511" y="85086"/>
                  <a:pt x="31636" y="87774"/>
                  <a:pt x="30915" y="90507"/>
                </a:cubicBezTo>
                <a:cubicBezTo>
                  <a:pt x="30261" y="92287"/>
                  <a:pt x="29949" y="94165"/>
                  <a:pt x="29302" y="95942"/>
                </a:cubicBezTo>
                <a:cubicBezTo>
                  <a:pt x="28779" y="97655"/>
                  <a:pt x="28651" y="99604"/>
                  <a:pt x="27381" y="100977"/>
                </a:cubicBezTo>
                <a:cubicBezTo>
                  <a:pt x="25388" y="102803"/>
                  <a:pt x="22660" y="103317"/>
                  <a:pt x="20219" y="104267"/>
                </a:cubicBezTo>
                <a:cubicBezTo>
                  <a:pt x="19414" y="104653"/>
                  <a:pt x="18557" y="104764"/>
                  <a:pt x="17688" y="104764"/>
                </a:cubicBezTo>
                <a:cubicBezTo>
                  <a:pt x="16766" y="104764"/>
                  <a:pt x="15830" y="104639"/>
                  <a:pt x="14927" y="104579"/>
                </a:cubicBezTo>
                <a:cubicBezTo>
                  <a:pt x="14339" y="104506"/>
                  <a:pt x="13749" y="104470"/>
                  <a:pt x="13160" y="104470"/>
                </a:cubicBezTo>
                <a:cubicBezTo>
                  <a:pt x="10944" y="104470"/>
                  <a:pt x="8736" y="104969"/>
                  <a:pt x="6685" y="105803"/>
                </a:cubicBezTo>
                <a:cubicBezTo>
                  <a:pt x="5123" y="106518"/>
                  <a:pt x="3523" y="107316"/>
                  <a:pt x="2445" y="108700"/>
                </a:cubicBezTo>
                <a:cubicBezTo>
                  <a:pt x="1683" y="109852"/>
                  <a:pt x="1036" y="111093"/>
                  <a:pt x="574" y="112392"/>
                </a:cubicBezTo>
                <a:cubicBezTo>
                  <a:pt x="250" y="113147"/>
                  <a:pt x="332" y="113997"/>
                  <a:pt x="0" y="114751"/>
                </a:cubicBezTo>
                <a:cubicBezTo>
                  <a:pt x="142" y="115214"/>
                  <a:pt x="148" y="115702"/>
                  <a:pt x="147" y="116183"/>
                </a:cubicBezTo>
                <a:cubicBezTo>
                  <a:pt x="373" y="117702"/>
                  <a:pt x="1007" y="119156"/>
                  <a:pt x="1930" y="120378"/>
                </a:cubicBezTo>
                <a:cubicBezTo>
                  <a:pt x="2402" y="120814"/>
                  <a:pt x="3037" y="121057"/>
                  <a:pt x="3680" y="121057"/>
                </a:cubicBezTo>
                <a:cubicBezTo>
                  <a:pt x="3736" y="121057"/>
                  <a:pt x="3793" y="121055"/>
                  <a:pt x="3850" y="121051"/>
                </a:cubicBezTo>
                <a:cubicBezTo>
                  <a:pt x="5253" y="121008"/>
                  <a:pt x="6689" y="120926"/>
                  <a:pt x="8009" y="120402"/>
                </a:cubicBezTo>
                <a:cubicBezTo>
                  <a:pt x="9604" y="119758"/>
                  <a:pt x="10945" y="118649"/>
                  <a:pt x="12319" y="117636"/>
                </a:cubicBezTo>
                <a:cubicBezTo>
                  <a:pt x="14788" y="115718"/>
                  <a:pt x="17229" y="113760"/>
                  <a:pt x="19603" y="111717"/>
                </a:cubicBezTo>
                <a:cubicBezTo>
                  <a:pt x="22765" y="108976"/>
                  <a:pt x="25593" y="105819"/>
                  <a:pt x="27735" y="102215"/>
                </a:cubicBezTo>
                <a:lnTo>
                  <a:pt x="27735" y="102215"/>
                </a:lnTo>
                <a:cubicBezTo>
                  <a:pt x="27481" y="102909"/>
                  <a:pt x="27289" y="103622"/>
                  <a:pt x="27098" y="104332"/>
                </a:cubicBezTo>
                <a:cubicBezTo>
                  <a:pt x="26276" y="107839"/>
                  <a:pt x="25525" y="111363"/>
                  <a:pt x="24776" y="114887"/>
                </a:cubicBezTo>
                <a:cubicBezTo>
                  <a:pt x="24479" y="115459"/>
                  <a:pt x="24108" y="115990"/>
                  <a:pt x="23814" y="116561"/>
                </a:cubicBezTo>
                <a:cubicBezTo>
                  <a:pt x="23091" y="117828"/>
                  <a:pt x="22759" y="119263"/>
                  <a:pt x="22109" y="120562"/>
                </a:cubicBezTo>
                <a:cubicBezTo>
                  <a:pt x="21711" y="121818"/>
                  <a:pt x="21157" y="123036"/>
                  <a:pt x="20997" y="124351"/>
                </a:cubicBezTo>
                <a:cubicBezTo>
                  <a:pt x="20239" y="127969"/>
                  <a:pt x="19398" y="131636"/>
                  <a:pt x="19589" y="135360"/>
                </a:cubicBezTo>
                <a:cubicBezTo>
                  <a:pt x="19699" y="137199"/>
                  <a:pt x="20195" y="138985"/>
                  <a:pt x="20801" y="140714"/>
                </a:cubicBezTo>
                <a:cubicBezTo>
                  <a:pt x="21338" y="141980"/>
                  <a:pt x="21871" y="143296"/>
                  <a:pt x="22821" y="144317"/>
                </a:cubicBezTo>
                <a:cubicBezTo>
                  <a:pt x="22957" y="144454"/>
                  <a:pt x="23098" y="144589"/>
                  <a:pt x="23246" y="144719"/>
                </a:cubicBezTo>
                <a:cubicBezTo>
                  <a:pt x="23410" y="144847"/>
                  <a:pt x="23569" y="144982"/>
                  <a:pt x="23724" y="145126"/>
                </a:cubicBezTo>
                <a:cubicBezTo>
                  <a:pt x="24338" y="145349"/>
                  <a:pt x="24965" y="145537"/>
                  <a:pt x="25586" y="145750"/>
                </a:cubicBezTo>
                <a:cubicBezTo>
                  <a:pt x="26675" y="145700"/>
                  <a:pt x="27606" y="145022"/>
                  <a:pt x="28295" y="144221"/>
                </a:cubicBezTo>
                <a:cubicBezTo>
                  <a:pt x="28712" y="143634"/>
                  <a:pt x="29169" y="143060"/>
                  <a:pt x="29378" y="142356"/>
                </a:cubicBezTo>
                <a:lnTo>
                  <a:pt x="29576" y="142245"/>
                </a:lnTo>
                <a:cubicBezTo>
                  <a:pt x="29710" y="141578"/>
                  <a:pt x="29821" y="140904"/>
                  <a:pt x="30047" y="140257"/>
                </a:cubicBezTo>
                <a:cubicBezTo>
                  <a:pt x="30395" y="138642"/>
                  <a:pt x="30177" y="136985"/>
                  <a:pt x="30042" y="135357"/>
                </a:cubicBezTo>
                <a:cubicBezTo>
                  <a:pt x="28998" y="130744"/>
                  <a:pt x="27879" y="126142"/>
                  <a:pt x="26554" y="121598"/>
                </a:cubicBezTo>
                <a:cubicBezTo>
                  <a:pt x="26138" y="120179"/>
                  <a:pt x="25840" y="118726"/>
                  <a:pt x="25740" y="117251"/>
                </a:cubicBezTo>
                <a:cubicBezTo>
                  <a:pt x="25712" y="116208"/>
                  <a:pt x="25500" y="115145"/>
                  <a:pt x="25790" y="114119"/>
                </a:cubicBezTo>
                <a:cubicBezTo>
                  <a:pt x="26719" y="109706"/>
                  <a:pt x="27702" y="105305"/>
                  <a:pt x="28836" y="100942"/>
                </a:cubicBezTo>
                <a:cubicBezTo>
                  <a:pt x="29352" y="99517"/>
                  <a:pt x="29543" y="97995"/>
                  <a:pt x="30089" y="96576"/>
                </a:cubicBezTo>
                <a:cubicBezTo>
                  <a:pt x="30740" y="94884"/>
                  <a:pt x="30939" y="93040"/>
                  <a:pt x="31695" y="91389"/>
                </a:cubicBezTo>
                <a:lnTo>
                  <a:pt x="31695" y="91389"/>
                </a:lnTo>
                <a:cubicBezTo>
                  <a:pt x="31608" y="92069"/>
                  <a:pt x="31629" y="92754"/>
                  <a:pt x="31639" y="93437"/>
                </a:cubicBezTo>
                <a:cubicBezTo>
                  <a:pt x="31674" y="95379"/>
                  <a:pt x="31295" y="97317"/>
                  <a:pt x="31515" y="99257"/>
                </a:cubicBezTo>
                <a:cubicBezTo>
                  <a:pt x="31685" y="100738"/>
                  <a:pt x="31815" y="102225"/>
                  <a:pt x="31921" y="103712"/>
                </a:cubicBezTo>
                <a:cubicBezTo>
                  <a:pt x="32008" y="104956"/>
                  <a:pt x="32284" y="106185"/>
                  <a:pt x="32767" y="107336"/>
                </a:cubicBezTo>
                <a:cubicBezTo>
                  <a:pt x="33212" y="108445"/>
                  <a:pt x="33339" y="109639"/>
                  <a:pt x="33611" y="110792"/>
                </a:cubicBezTo>
                <a:cubicBezTo>
                  <a:pt x="33795" y="111676"/>
                  <a:pt x="34190" y="112491"/>
                  <a:pt x="34437" y="113354"/>
                </a:cubicBezTo>
                <a:cubicBezTo>
                  <a:pt x="34729" y="114298"/>
                  <a:pt x="34857" y="115294"/>
                  <a:pt x="35293" y="116187"/>
                </a:cubicBezTo>
                <a:cubicBezTo>
                  <a:pt x="35551" y="116741"/>
                  <a:pt x="35703" y="117334"/>
                  <a:pt x="35889" y="117913"/>
                </a:cubicBezTo>
                <a:cubicBezTo>
                  <a:pt x="35739" y="117972"/>
                  <a:pt x="35593" y="118028"/>
                  <a:pt x="35452" y="118082"/>
                </a:cubicBezTo>
                <a:cubicBezTo>
                  <a:pt x="35027" y="118631"/>
                  <a:pt x="34735" y="119287"/>
                  <a:pt x="34813" y="119992"/>
                </a:cubicBezTo>
                <a:cubicBezTo>
                  <a:pt x="34917" y="120485"/>
                  <a:pt x="35102" y="120956"/>
                  <a:pt x="35360" y="121388"/>
                </a:cubicBezTo>
                <a:cubicBezTo>
                  <a:pt x="35929" y="121609"/>
                  <a:pt x="36474" y="121913"/>
                  <a:pt x="37090" y="121996"/>
                </a:cubicBezTo>
                <a:cubicBezTo>
                  <a:pt x="37542" y="121667"/>
                  <a:pt x="38005" y="121351"/>
                  <a:pt x="38425" y="120976"/>
                </a:cubicBezTo>
                <a:cubicBezTo>
                  <a:pt x="38607" y="120655"/>
                  <a:pt x="38818" y="120350"/>
                  <a:pt x="38985" y="120017"/>
                </a:cubicBezTo>
                <a:cubicBezTo>
                  <a:pt x="38979" y="119148"/>
                  <a:pt x="38645" y="118280"/>
                  <a:pt x="38120" y="117596"/>
                </a:cubicBezTo>
                <a:cubicBezTo>
                  <a:pt x="37835" y="117360"/>
                  <a:pt x="37502" y="117295"/>
                  <a:pt x="37159" y="117295"/>
                </a:cubicBezTo>
                <a:cubicBezTo>
                  <a:pt x="36900" y="117295"/>
                  <a:pt x="36637" y="117332"/>
                  <a:pt x="36385" y="117361"/>
                </a:cubicBezTo>
                <a:cubicBezTo>
                  <a:pt x="36253" y="116955"/>
                  <a:pt x="36151" y="116537"/>
                  <a:pt x="35964" y="116153"/>
                </a:cubicBezTo>
                <a:cubicBezTo>
                  <a:pt x="35530" y="115312"/>
                  <a:pt x="35373" y="114369"/>
                  <a:pt x="35117" y="113468"/>
                </a:cubicBezTo>
                <a:cubicBezTo>
                  <a:pt x="34915" y="112626"/>
                  <a:pt x="34552" y="111837"/>
                  <a:pt x="34303" y="111010"/>
                </a:cubicBezTo>
                <a:cubicBezTo>
                  <a:pt x="34201" y="110567"/>
                  <a:pt x="34104" y="110121"/>
                  <a:pt x="34023" y="109672"/>
                </a:cubicBezTo>
                <a:cubicBezTo>
                  <a:pt x="33864" y="108640"/>
                  <a:pt x="33616" y="107626"/>
                  <a:pt x="33254" y="106647"/>
                </a:cubicBezTo>
                <a:cubicBezTo>
                  <a:pt x="32698" y="105124"/>
                  <a:pt x="32863" y="103482"/>
                  <a:pt x="32680" y="101903"/>
                </a:cubicBezTo>
                <a:lnTo>
                  <a:pt x="32680" y="101903"/>
                </a:lnTo>
                <a:cubicBezTo>
                  <a:pt x="32841" y="101975"/>
                  <a:pt x="32813" y="102178"/>
                  <a:pt x="32881" y="102314"/>
                </a:cubicBezTo>
                <a:cubicBezTo>
                  <a:pt x="33870" y="103990"/>
                  <a:pt x="35376" y="105263"/>
                  <a:pt x="36967" y="106347"/>
                </a:cubicBezTo>
                <a:cubicBezTo>
                  <a:pt x="37879" y="107123"/>
                  <a:pt x="39161" y="107244"/>
                  <a:pt x="40001" y="108130"/>
                </a:cubicBezTo>
                <a:cubicBezTo>
                  <a:pt x="39729" y="108371"/>
                  <a:pt x="39454" y="108601"/>
                  <a:pt x="39147" y="108783"/>
                </a:cubicBezTo>
                <a:cubicBezTo>
                  <a:pt x="38426" y="109359"/>
                  <a:pt x="38672" y="110369"/>
                  <a:pt x="39239" y="110953"/>
                </a:cubicBezTo>
                <a:cubicBezTo>
                  <a:pt x="39761" y="111397"/>
                  <a:pt x="40374" y="111754"/>
                  <a:pt x="41082" y="111775"/>
                </a:cubicBezTo>
                <a:cubicBezTo>
                  <a:pt x="41604" y="111634"/>
                  <a:pt x="42216" y="111611"/>
                  <a:pt x="42622" y="111197"/>
                </a:cubicBezTo>
                <a:cubicBezTo>
                  <a:pt x="43357" y="110314"/>
                  <a:pt x="43451" y="108868"/>
                  <a:pt x="42537" y="108067"/>
                </a:cubicBezTo>
                <a:cubicBezTo>
                  <a:pt x="42230" y="107749"/>
                  <a:pt x="41814" y="107630"/>
                  <a:pt x="41390" y="107630"/>
                </a:cubicBezTo>
                <a:cubicBezTo>
                  <a:pt x="41091" y="107630"/>
                  <a:pt x="40789" y="107688"/>
                  <a:pt x="40517" y="107778"/>
                </a:cubicBezTo>
                <a:cubicBezTo>
                  <a:pt x="40160" y="107432"/>
                  <a:pt x="39865" y="106986"/>
                  <a:pt x="39384" y="106808"/>
                </a:cubicBezTo>
                <a:cubicBezTo>
                  <a:pt x="37785" y="106094"/>
                  <a:pt x="36498" y="104863"/>
                  <a:pt x="35221" y="103698"/>
                </a:cubicBezTo>
                <a:cubicBezTo>
                  <a:pt x="34095" y="102455"/>
                  <a:pt x="33007" y="101061"/>
                  <a:pt x="32600" y="99403"/>
                </a:cubicBezTo>
                <a:cubicBezTo>
                  <a:pt x="32257" y="97383"/>
                  <a:pt x="32669" y="95333"/>
                  <a:pt x="32510" y="93301"/>
                </a:cubicBezTo>
                <a:cubicBezTo>
                  <a:pt x="32394" y="92030"/>
                  <a:pt x="32441" y="90750"/>
                  <a:pt x="32304" y="89481"/>
                </a:cubicBezTo>
                <a:cubicBezTo>
                  <a:pt x="32413" y="88508"/>
                  <a:pt x="32817" y="87607"/>
                  <a:pt x="33085" y="86673"/>
                </a:cubicBezTo>
                <a:cubicBezTo>
                  <a:pt x="33615" y="84407"/>
                  <a:pt x="34574" y="82269"/>
                  <a:pt x="35142" y="80010"/>
                </a:cubicBezTo>
                <a:cubicBezTo>
                  <a:pt x="35580" y="78565"/>
                  <a:pt x="36167" y="77163"/>
                  <a:pt x="36465" y="75676"/>
                </a:cubicBezTo>
                <a:cubicBezTo>
                  <a:pt x="37787" y="71666"/>
                  <a:pt x="39112" y="67655"/>
                  <a:pt x="40473" y="63659"/>
                </a:cubicBezTo>
                <a:cubicBezTo>
                  <a:pt x="40575" y="63508"/>
                  <a:pt x="40571" y="63110"/>
                  <a:pt x="40777" y="63073"/>
                </a:cubicBezTo>
                <a:lnTo>
                  <a:pt x="40777" y="63073"/>
                </a:lnTo>
                <a:cubicBezTo>
                  <a:pt x="40701" y="63498"/>
                  <a:pt x="40506" y="63907"/>
                  <a:pt x="40559" y="64343"/>
                </a:cubicBezTo>
                <a:cubicBezTo>
                  <a:pt x="40645" y="65874"/>
                  <a:pt x="40685" y="67405"/>
                  <a:pt x="40706" y="68936"/>
                </a:cubicBezTo>
                <a:cubicBezTo>
                  <a:pt x="40629" y="72567"/>
                  <a:pt x="41526" y="76204"/>
                  <a:pt x="40920" y="79823"/>
                </a:cubicBezTo>
                <a:cubicBezTo>
                  <a:pt x="40667" y="81787"/>
                  <a:pt x="40531" y="83764"/>
                  <a:pt x="40430" y="85741"/>
                </a:cubicBezTo>
                <a:cubicBezTo>
                  <a:pt x="40341" y="87628"/>
                  <a:pt x="40737" y="89491"/>
                  <a:pt x="41211" y="91305"/>
                </a:cubicBezTo>
                <a:cubicBezTo>
                  <a:pt x="41886" y="93731"/>
                  <a:pt x="42405" y="96222"/>
                  <a:pt x="43514" y="98499"/>
                </a:cubicBezTo>
                <a:cubicBezTo>
                  <a:pt x="44324" y="100135"/>
                  <a:pt x="45227" y="101739"/>
                  <a:pt x="46326" y="103201"/>
                </a:cubicBezTo>
                <a:cubicBezTo>
                  <a:pt x="47232" y="104369"/>
                  <a:pt x="48238" y="105681"/>
                  <a:pt x="49767" y="106002"/>
                </a:cubicBezTo>
                <a:cubicBezTo>
                  <a:pt x="49911" y="106042"/>
                  <a:pt x="50053" y="106058"/>
                  <a:pt x="50195" y="106058"/>
                </a:cubicBezTo>
                <a:cubicBezTo>
                  <a:pt x="50687" y="106058"/>
                  <a:pt x="51169" y="105857"/>
                  <a:pt x="51637" y="105705"/>
                </a:cubicBezTo>
                <a:cubicBezTo>
                  <a:pt x="52351" y="105287"/>
                  <a:pt x="52943" y="104712"/>
                  <a:pt x="53555" y="104160"/>
                </a:cubicBezTo>
                <a:cubicBezTo>
                  <a:pt x="53929" y="103434"/>
                  <a:pt x="54483" y="102808"/>
                  <a:pt x="54739" y="102019"/>
                </a:cubicBezTo>
                <a:cubicBezTo>
                  <a:pt x="55317" y="100713"/>
                  <a:pt x="55533" y="99264"/>
                  <a:pt x="55336" y="97849"/>
                </a:cubicBezTo>
                <a:cubicBezTo>
                  <a:pt x="54925" y="94840"/>
                  <a:pt x="53891" y="91939"/>
                  <a:pt x="52475" y="89262"/>
                </a:cubicBezTo>
                <a:cubicBezTo>
                  <a:pt x="51759" y="87927"/>
                  <a:pt x="51196" y="86522"/>
                  <a:pt x="50567" y="85146"/>
                </a:cubicBezTo>
                <a:cubicBezTo>
                  <a:pt x="48252" y="79368"/>
                  <a:pt x="45060" y="73933"/>
                  <a:pt x="43340" y="67919"/>
                </a:cubicBezTo>
                <a:cubicBezTo>
                  <a:pt x="42387" y="64407"/>
                  <a:pt x="42645" y="60727"/>
                  <a:pt x="42958" y="57151"/>
                </a:cubicBezTo>
                <a:cubicBezTo>
                  <a:pt x="45258" y="51222"/>
                  <a:pt x="47730" y="45362"/>
                  <a:pt x="50155" y="39486"/>
                </a:cubicBezTo>
                <a:cubicBezTo>
                  <a:pt x="50335" y="39012"/>
                  <a:pt x="50706" y="38581"/>
                  <a:pt x="50650" y="38041"/>
                </a:cubicBezTo>
                <a:lnTo>
                  <a:pt x="50650" y="38041"/>
                </a:lnTo>
                <a:cubicBezTo>
                  <a:pt x="50971" y="38247"/>
                  <a:pt x="50745" y="38616"/>
                  <a:pt x="50696" y="38898"/>
                </a:cubicBezTo>
                <a:cubicBezTo>
                  <a:pt x="50418" y="40755"/>
                  <a:pt x="50811" y="42613"/>
                  <a:pt x="50778" y="44474"/>
                </a:cubicBezTo>
                <a:cubicBezTo>
                  <a:pt x="50813" y="45610"/>
                  <a:pt x="51169" y="46702"/>
                  <a:pt x="51247" y="47833"/>
                </a:cubicBezTo>
                <a:cubicBezTo>
                  <a:pt x="51358" y="49408"/>
                  <a:pt x="51209" y="50990"/>
                  <a:pt x="51257" y="52568"/>
                </a:cubicBezTo>
                <a:cubicBezTo>
                  <a:pt x="51283" y="54377"/>
                  <a:pt x="51509" y="56174"/>
                  <a:pt x="51532" y="57982"/>
                </a:cubicBezTo>
                <a:cubicBezTo>
                  <a:pt x="51594" y="60229"/>
                  <a:pt x="51696" y="62476"/>
                  <a:pt x="51776" y="64723"/>
                </a:cubicBezTo>
                <a:cubicBezTo>
                  <a:pt x="51837" y="66454"/>
                  <a:pt x="52035" y="68191"/>
                  <a:pt x="52523" y="69857"/>
                </a:cubicBezTo>
                <a:cubicBezTo>
                  <a:pt x="53209" y="72077"/>
                  <a:pt x="54205" y="74285"/>
                  <a:pt x="55869" y="75950"/>
                </a:cubicBezTo>
                <a:cubicBezTo>
                  <a:pt x="57055" y="76929"/>
                  <a:pt x="58321" y="77927"/>
                  <a:pt x="59848" y="78293"/>
                </a:cubicBezTo>
                <a:cubicBezTo>
                  <a:pt x="60010" y="78320"/>
                  <a:pt x="60171" y="78333"/>
                  <a:pt x="60330" y="78333"/>
                </a:cubicBezTo>
                <a:cubicBezTo>
                  <a:pt x="61330" y="78333"/>
                  <a:pt x="62271" y="77827"/>
                  <a:pt x="62975" y="77122"/>
                </a:cubicBezTo>
                <a:cubicBezTo>
                  <a:pt x="63416" y="76508"/>
                  <a:pt x="63887" y="75885"/>
                  <a:pt x="64054" y="75129"/>
                </a:cubicBezTo>
                <a:cubicBezTo>
                  <a:pt x="64253" y="74086"/>
                  <a:pt x="64419" y="73031"/>
                  <a:pt x="64430" y="71965"/>
                </a:cubicBezTo>
                <a:cubicBezTo>
                  <a:pt x="64475" y="69625"/>
                  <a:pt x="64388" y="67246"/>
                  <a:pt x="63735" y="64981"/>
                </a:cubicBezTo>
                <a:cubicBezTo>
                  <a:pt x="62992" y="62411"/>
                  <a:pt x="61676" y="60068"/>
                  <a:pt x="60610" y="57627"/>
                </a:cubicBezTo>
                <a:cubicBezTo>
                  <a:pt x="59399" y="55329"/>
                  <a:pt x="58737" y="52803"/>
                  <a:pt x="57849" y="50372"/>
                </a:cubicBezTo>
                <a:cubicBezTo>
                  <a:pt x="57062" y="48230"/>
                  <a:pt x="56286" y="46082"/>
                  <a:pt x="55433" y="43966"/>
                </a:cubicBezTo>
                <a:cubicBezTo>
                  <a:pt x="54303" y="41167"/>
                  <a:pt x="53036" y="38404"/>
                  <a:pt x="52294" y="35465"/>
                </a:cubicBezTo>
                <a:cubicBezTo>
                  <a:pt x="52062" y="34874"/>
                  <a:pt x="52446" y="34294"/>
                  <a:pt x="52662" y="33756"/>
                </a:cubicBezTo>
                <a:cubicBezTo>
                  <a:pt x="54187" y="30477"/>
                  <a:pt x="55822" y="27254"/>
                  <a:pt x="57567" y="24089"/>
                </a:cubicBezTo>
                <a:cubicBezTo>
                  <a:pt x="58810" y="21841"/>
                  <a:pt x="60079" y="19600"/>
                  <a:pt x="61532" y="17480"/>
                </a:cubicBezTo>
                <a:cubicBezTo>
                  <a:pt x="62958" y="15340"/>
                  <a:pt x="64639" y="13389"/>
                  <a:pt x="66161" y="11323"/>
                </a:cubicBezTo>
                <a:lnTo>
                  <a:pt x="66161" y="11323"/>
                </a:lnTo>
                <a:cubicBezTo>
                  <a:pt x="66094" y="11647"/>
                  <a:pt x="65964" y="11957"/>
                  <a:pt x="65763" y="12208"/>
                </a:cubicBezTo>
                <a:cubicBezTo>
                  <a:pt x="65074" y="13463"/>
                  <a:pt x="64765" y="14871"/>
                  <a:pt x="64273" y="16204"/>
                </a:cubicBezTo>
                <a:cubicBezTo>
                  <a:pt x="63332" y="18880"/>
                  <a:pt x="63222" y="21747"/>
                  <a:pt x="63261" y="24558"/>
                </a:cubicBezTo>
                <a:cubicBezTo>
                  <a:pt x="63309" y="27417"/>
                  <a:pt x="63354" y="30276"/>
                  <a:pt x="63380" y="33135"/>
                </a:cubicBezTo>
                <a:cubicBezTo>
                  <a:pt x="63453" y="34454"/>
                  <a:pt x="63359" y="35826"/>
                  <a:pt x="63933" y="37056"/>
                </a:cubicBezTo>
                <a:cubicBezTo>
                  <a:pt x="64187" y="38278"/>
                  <a:pt x="64393" y="39517"/>
                  <a:pt x="64585" y="40751"/>
                </a:cubicBezTo>
                <a:cubicBezTo>
                  <a:pt x="64405" y="40912"/>
                  <a:pt x="64228" y="41068"/>
                  <a:pt x="64052" y="41218"/>
                </a:cubicBezTo>
                <a:cubicBezTo>
                  <a:pt x="63801" y="41614"/>
                  <a:pt x="63452" y="41997"/>
                  <a:pt x="63440" y="42487"/>
                </a:cubicBezTo>
                <a:cubicBezTo>
                  <a:pt x="63407" y="43455"/>
                  <a:pt x="63276" y="44463"/>
                  <a:pt x="63640" y="45386"/>
                </a:cubicBezTo>
                <a:cubicBezTo>
                  <a:pt x="63905" y="45978"/>
                  <a:pt x="64394" y="46483"/>
                  <a:pt x="64996" y="46741"/>
                </a:cubicBezTo>
                <a:cubicBezTo>
                  <a:pt x="65229" y="46819"/>
                  <a:pt x="65474" y="46856"/>
                  <a:pt x="65721" y="46856"/>
                </a:cubicBezTo>
                <a:cubicBezTo>
                  <a:pt x="67118" y="46856"/>
                  <a:pt x="68589" y="45684"/>
                  <a:pt x="68367" y="44209"/>
                </a:cubicBezTo>
                <a:cubicBezTo>
                  <a:pt x="68326" y="43058"/>
                  <a:pt x="67887" y="41908"/>
                  <a:pt x="66985" y="41162"/>
                </a:cubicBezTo>
                <a:cubicBezTo>
                  <a:pt x="66515" y="40646"/>
                  <a:pt x="65786" y="40606"/>
                  <a:pt x="65189" y="40323"/>
                </a:cubicBezTo>
                <a:cubicBezTo>
                  <a:pt x="65013" y="39367"/>
                  <a:pt x="64800" y="38414"/>
                  <a:pt x="64660" y="37448"/>
                </a:cubicBezTo>
                <a:cubicBezTo>
                  <a:pt x="64548" y="36765"/>
                  <a:pt x="64215" y="36145"/>
                  <a:pt x="64086" y="35467"/>
                </a:cubicBezTo>
                <a:cubicBezTo>
                  <a:pt x="64065" y="34932"/>
                  <a:pt x="64048" y="34398"/>
                  <a:pt x="64042" y="33862"/>
                </a:cubicBezTo>
                <a:cubicBezTo>
                  <a:pt x="63980" y="32991"/>
                  <a:pt x="64015" y="32117"/>
                  <a:pt x="64053" y="31244"/>
                </a:cubicBezTo>
                <a:cubicBezTo>
                  <a:pt x="64186" y="28652"/>
                  <a:pt x="64267" y="26055"/>
                  <a:pt x="64485" y="23465"/>
                </a:cubicBezTo>
                <a:cubicBezTo>
                  <a:pt x="64724" y="20422"/>
                  <a:pt x="65338" y="17409"/>
                  <a:pt x="66357" y="14530"/>
                </a:cubicBezTo>
                <a:cubicBezTo>
                  <a:pt x="67080" y="12764"/>
                  <a:pt x="67727" y="10959"/>
                  <a:pt x="68737" y="9327"/>
                </a:cubicBezTo>
                <a:cubicBezTo>
                  <a:pt x="69231" y="8646"/>
                  <a:pt x="69252" y="7722"/>
                  <a:pt x="69850" y="7107"/>
                </a:cubicBezTo>
                <a:cubicBezTo>
                  <a:pt x="70855" y="5956"/>
                  <a:pt x="71753" y="4720"/>
                  <a:pt x="72713" y="3531"/>
                </a:cubicBezTo>
                <a:cubicBezTo>
                  <a:pt x="73511" y="2681"/>
                  <a:pt x="74393" y="1845"/>
                  <a:pt x="74787" y="710"/>
                </a:cubicBezTo>
                <a:cubicBezTo>
                  <a:pt x="74558" y="352"/>
                  <a:pt x="74038" y="0"/>
                  <a:pt x="73585" y="0"/>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4"/>
          <p:cNvSpPr/>
          <p:nvPr/>
        </p:nvSpPr>
        <p:spPr>
          <a:xfrm flipH="1" rot="-10481924">
            <a:off x="5313177" y="2889698"/>
            <a:ext cx="4503172" cy="5143405"/>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34"/>
          <p:cNvSpPr/>
          <p:nvPr/>
        </p:nvSpPr>
        <p:spPr>
          <a:xfrm rot="-7877880">
            <a:off x="-2084519" y="-1804650"/>
            <a:ext cx="4503271" cy="5143518"/>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34"/>
          <p:cNvSpPr/>
          <p:nvPr/>
        </p:nvSpPr>
        <p:spPr>
          <a:xfrm rot="3154891">
            <a:off x="8189519" y="959792"/>
            <a:ext cx="478760" cy="321700"/>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 name="Shape 93"/>
        <p:cNvGrpSpPr/>
        <p:nvPr/>
      </p:nvGrpSpPr>
      <p:grpSpPr>
        <a:xfrm>
          <a:off x="0" y="0"/>
          <a:ext cx="0" cy="0"/>
          <a:chOff x="0" y="0"/>
          <a:chExt cx="0" cy="0"/>
        </a:xfrm>
      </p:grpSpPr>
      <p:pic>
        <p:nvPicPr>
          <p:cNvPr id="94" name="Google Shape;94;p35"/>
          <p:cNvPicPr preferRelativeResize="0"/>
          <p:nvPr/>
        </p:nvPicPr>
        <p:blipFill rotWithShape="1">
          <a:blip r:embed="rId2">
            <a:alphaModFix/>
          </a:blip>
          <a:srcRect b="0" l="0" r="0" t="0"/>
          <a:stretch/>
        </p:blipFill>
        <p:spPr>
          <a:xfrm flipH="1">
            <a:off x="0" y="1900"/>
            <a:ext cx="9144003" cy="5143501"/>
          </a:xfrm>
          <a:prstGeom prst="rect">
            <a:avLst/>
          </a:prstGeom>
          <a:noFill/>
          <a:ln>
            <a:noFill/>
          </a:ln>
        </p:spPr>
      </p:pic>
      <p:sp>
        <p:nvSpPr>
          <p:cNvPr id="95" name="Google Shape;95;p35"/>
          <p:cNvSpPr txBox="1"/>
          <p:nvPr>
            <p:ph type="title"/>
          </p:nvPr>
        </p:nvSpPr>
        <p:spPr>
          <a:xfrm>
            <a:off x="715050" y="3348550"/>
            <a:ext cx="7713900" cy="1173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None/>
              <a:defRPr sz="82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6" name="Google Shape;96;p35"/>
          <p:cNvSpPr/>
          <p:nvPr/>
        </p:nvSpPr>
        <p:spPr>
          <a:xfrm rot="-430588">
            <a:off x="8267182" y="2273542"/>
            <a:ext cx="478800" cy="321726"/>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5"/>
          <p:cNvSpPr/>
          <p:nvPr/>
        </p:nvSpPr>
        <p:spPr>
          <a:xfrm flipH="1" rot="430588">
            <a:off x="178707" y="4637154"/>
            <a:ext cx="478800" cy="321726"/>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8" name="Google Shape;98;p35"/>
          <p:cNvGrpSpPr/>
          <p:nvPr/>
        </p:nvGrpSpPr>
        <p:grpSpPr>
          <a:xfrm>
            <a:off x="7632775" y="226363"/>
            <a:ext cx="1131426" cy="695070"/>
            <a:chOff x="7682400" y="3531213"/>
            <a:chExt cx="1131426" cy="695070"/>
          </a:xfrm>
        </p:grpSpPr>
        <p:sp>
          <p:nvSpPr>
            <p:cNvPr id="99" name="Google Shape;99;p35"/>
            <p:cNvSpPr/>
            <p:nvPr/>
          </p:nvSpPr>
          <p:spPr>
            <a:xfrm flipH="1">
              <a:off x="8161123" y="3531213"/>
              <a:ext cx="652703" cy="438580"/>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5"/>
            <p:cNvSpPr/>
            <p:nvPr/>
          </p:nvSpPr>
          <p:spPr>
            <a:xfrm>
              <a:off x="7682400" y="3904598"/>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1" name="Google Shape;101;p35"/>
          <p:cNvGrpSpPr/>
          <p:nvPr/>
        </p:nvGrpSpPr>
        <p:grpSpPr>
          <a:xfrm flipH="1">
            <a:off x="382600" y="1153488"/>
            <a:ext cx="1131426" cy="695070"/>
            <a:chOff x="7682400" y="3531213"/>
            <a:chExt cx="1131426" cy="695070"/>
          </a:xfrm>
        </p:grpSpPr>
        <p:sp>
          <p:nvSpPr>
            <p:cNvPr id="102" name="Google Shape;102;p35"/>
            <p:cNvSpPr/>
            <p:nvPr/>
          </p:nvSpPr>
          <p:spPr>
            <a:xfrm flipH="1">
              <a:off x="8161123" y="3531213"/>
              <a:ext cx="652703" cy="438580"/>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35"/>
            <p:cNvSpPr/>
            <p:nvPr/>
          </p:nvSpPr>
          <p:spPr>
            <a:xfrm>
              <a:off x="7682400" y="3904598"/>
              <a:ext cx="478738" cy="321685"/>
            </a:xfrm>
            <a:custGeom>
              <a:rect b="b" l="l" r="r" t="t"/>
              <a:pathLst>
                <a:path extrusionOk="0" h="30050" w="44721">
                  <a:moveTo>
                    <a:pt x="35358" y="8025"/>
                  </a:moveTo>
                  <a:lnTo>
                    <a:pt x="35358" y="8025"/>
                  </a:lnTo>
                  <a:cubicBezTo>
                    <a:pt x="35289" y="8113"/>
                    <a:pt x="35147" y="8292"/>
                    <a:pt x="35078" y="8382"/>
                  </a:cubicBezTo>
                  <a:cubicBezTo>
                    <a:pt x="34806" y="8489"/>
                    <a:pt x="34540" y="8609"/>
                    <a:pt x="34276" y="8732"/>
                  </a:cubicBezTo>
                  <a:cubicBezTo>
                    <a:pt x="32810" y="9474"/>
                    <a:pt x="31163" y="9628"/>
                    <a:pt x="29582" y="9984"/>
                  </a:cubicBezTo>
                  <a:cubicBezTo>
                    <a:pt x="28801" y="10074"/>
                    <a:pt x="28018" y="10231"/>
                    <a:pt x="27231" y="10231"/>
                  </a:cubicBezTo>
                  <a:cubicBezTo>
                    <a:pt x="27033" y="10231"/>
                    <a:pt x="26834" y="10221"/>
                    <a:pt x="26635" y="10197"/>
                  </a:cubicBezTo>
                  <a:cubicBezTo>
                    <a:pt x="25843" y="10084"/>
                    <a:pt x="25043" y="9978"/>
                    <a:pt x="24240" y="9978"/>
                  </a:cubicBezTo>
                  <a:cubicBezTo>
                    <a:pt x="24133" y="9978"/>
                    <a:pt x="24027" y="9980"/>
                    <a:pt x="23921" y="9984"/>
                  </a:cubicBezTo>
                  <a:cubicBezTo>
                    <a:pt x="23855" y="9986"/>
                    <a:pt x="23788" y="9986"/>
                    <a:pt x="23722" y="9986"/>
                  </a:cubicBezTo>
                  <a:cubicBezTo>
                    <a:pt x="23043" y="9986"/>
                    <a:pt x="22366" y="9907"/>
                    <a:pt x="21689" y="9907"/>
                  </a:cubicBezTo>
                  <a:cubicBezTo>
                    <a:pt x="21408" y="9907"/>
                    <a:pt x="21127" y="9920"/>
                    <a:pt x="20846" y="9959"/>
                  </a:cubicBezTo>
                  <a:cubicBezTo>
                    <a:pt x="20452" y="10001"/>
                    <a:pt x="20059" y="10017"/>
                    <a:pt x="19666" y="10017"/>
                  </a:cubicBezTo>
                  <a:cubicBezTo>
                    <a:pt x="18015" y="10017"/>
                    <a:pt x="16367" y="9723"/>
                    <a:pt x="14717" y="9723"/>
                  </a:cubicBezTo>
                  <a:cubicBezTo>
                    <a:pt x="14246" y="9723"/>
                    <a:pt x="13774" y="9747"/>
                    <a:pt x="13302" y="9809"/>
                  </a:cubicBezTo>
                  <a:cubicBezTo>
                    <a:pt x="12805" y="9862"/>
                    <a:pt x="12317" y="10014"/>
                    <a:pt x="11817" y="10014"/>
                  </a:cubicBezTo>
                  <a:cubicBezTo>
                    <a:pt x="11766" y="10014"/>
                    <a:pt x="11715" y="10012"/>
                    <a:pt x="11664" y="10009"/>
                  </a:cubicBezTo>
                  <a:cubicBezTo>
                    <a:pt x="12273" y="9596"/>
                    <a:pt x="13090" y="9719"/>
                    <a:pt x="13791" y="9565"/>
                  </a:cubicBezTo>
                  <a:cubicBezTo>
                    <a:pt x="15056" y="9261"/>
                    <a:pt x="16356" y="9158"/>
                    <a:pt x="17636" y="8928"/>
                  </a:cubicBezTo>
                  <a:cubicBezTo>
                    <a:pt x="18230" y="8831"/>
                    <a:pt x="18825" y="8798"/>
                    <a:pt x="19421" y="8798"/>
                  </a:cubicBezTo>
                  <a:cubicBezTo>
                    <a:pt x="20782" y="8798"/>
                    <a:pt x="22145" y="8973"/>
                    <a:pt x="23509" y="8973"/>
                  </a:cubicBezTo>
                  <a:cubicBezTo>
                    <a:pt x="23635" y="8973"/>
                    <a:pt x="23760" y="8972"/>
                    <a:pt x="23885" y="8968"/>
                  </a:cubicBezTo>
                  <a:cubicBezTo>
                    <a:pt x="23993" y="8966"/>
                    <a:pt x="24100" y="8965"/>
                    <a:pt x="24207" y="8965"/>
                  </a:cubicBezTo>
                  <a:cubicBezTo>
                    <a:pt x="25557" y="8965"/>
                    <a:pt x="26900" y="9123"/>
                    <a:pt x="28248" y="9132"/>
                  </a:cubicBezTo>
                  <a:cubicBezTo>
                    <a:pt x="30649" y="8994"/>
                    <a:pt x="32991" y="8407"/>
                    <a:pt x="35358" y="8025"/>
                  </a:cubicBezTo>
                  <a:close/>
                  <a:moveTo>
                    <a:pt x="31906" y="9941"/>
                  </a:moveTo>
                  <a:lnTo>
                    <a:pt x="31906" y="9941"/>
                  </a:lnTo>
                  <a:cubicBezTo>
                    <a:pt x="31216" y="10372"/>
                    <a:pt x="30416" y="10647"/>
                    <a:pt x="29711" y="11078"/>
                  </a:cubicBezTo>
                  <a:cubicBezTo>
                    <a:pt x="29617" y="11128"/>
                    <a:pt x="29429" y="11227"/>
                    <a:pt x="29334" y="11279"/>
                  </a:cubicBezTo>
                  <a:cubicBezTo>
                    <a:pt x="28998" y="11461"/>
                    <a:pt x="28643" y="11605"/>
                    <a:pt x="28275" y="11709"/>
                  </a:cubicBezTo>
                  <a:cubicBezTo>
                    <a:pt x="27323" y="11968"/>
                    <a:pt x="26482" y="12583"/>
                    <a:pt x="25476" y="12652"/>
                  </a:cubicBezTo>
                  <a:cubicBezTo>
                    <a:pt x="23984" y="12799"/>
                    <a:pt x="22498" y="13106"/>
                    <a:pt x="20995" y="13106"/>
                  </a:cubicBezTo>
                  <a:cubicBezTo>
                    <a:pt x="20800" y="13106"/>
                    <a:pt x="20605" y="13101"/>
                    <a:pt x="20410" y="13090"/>
                  </a:cubicBezTo>
                  <a:cubicBezTo>
                    <a:pt x="19901" y="13070"/>
                    <a:pt x="19392" y="13062"/>
                    <a:pt x="18882" y="13062"/>
                  </a:cubicBezTo>
                  <a:cubicBezTo>
                    <a:pt x="16677" y="13062"/>
                    <a:pt x="14474" y="13214"/>
                    <a:pt x="12268" y="13249"/>
                  </a:cubicBezTo>
                  <a:cubicBezTo>
                    <a:pt x="11836" y="13202"/>
                    <a:pt x="11403" y="13186"/>
                    <a:pt x="10970" y="13186"/>
                  </a:cubicBezTo>
                  <a:cubicBezTo>
                    <a:pt x="10102" y="13186"/>
                    <a:pt x="9234" y="13251"/>
                    <a:pt x="8365" y="13267"/>
                  </a:cubicBezTo>
                  <a:cubicBezTo>
                    <a:pt x="7688" y="13297"/>
                    <a:pt x="7058" y="13557"/>
                    <a:pt x="6407" y="13708"/>
                  </a:cubicBezTo>
                  <a:cubicBezTo>
                    <a:pt x="6377" y="13706"/>
                    <a:pt x="6348" y="13706"/>
                    <a:pt x="6318" y="13706"/>
                  </a:cubicBezTo>
                  <a:cubicBezTo>
                    <a:pt x="5905" y="13706"/>
                    <a:pt x="5521" y="13858"/>
                    <a:pt x="5166" y="14069"/>
                  </a:cubicBezTo>
                  <a:cubicBezTo>
                    <a:pt x="6530" y="12753"/>
                    <a:pt x="8039" y="11492"/>
                    <a:pt x="9826" y="10801"/>
                  </a:cubicBezTo>
                  <a:cubicBezTo>
                    <a:pt x="10874" y="10617"/>
                    <a:pt x="11904" y="10310"/>
                    <a:pt x="12970" y="10246"/>
                  </a:cubicBezTo>
                  <a:cubicBezTo>
                    <a:pt x="13441" y="10221"/>
                    <a:pt x="13912" y="10210"/>
                    <a:pt x="14384" y="10210"/>
                  </a:cubicBezTo>
                  <a:cubicBezTo>
                    <a:pt x="15935" y="10210"/>
                    <a:pt x="17485" y="10334"/>
                    <a:pt x="19026" y="10502"/>
                  </a:cubicBezTo>
                  <a:cubicBezTo>
                    <a:pt x="19057" y="10503"/>
                    <a:pt x="19088" y="10503"/>
                    <a:pt x="19120" y="10503"/>
                  </a:cubicBezTo>
                  <a:cubicBezTo>
                    <a:pt x="19805" y="10503"/>
                    <a:pt x="20489" y="10435"/>
                    <a:pt x="21171" y="10413"/>
                  </a:cubicBezTo>
                  <a:cubicBezTo>
                    <a:pt x="21356" y="10394"/>
                    <a:pt x="21542" y="10386"/>
                    <a:pt x="21727" y="10386"/>
                  </a:cubicBezTo>
                  <a:cubicBezTo>
                    <a:pt x="22379" y="10386"/>
                    <a:pt x="23029" y="10478"/>
                    <a:pt x="23681" y="10478"/>
                  </a:cubicBezTo>
                  <a:cubicBezTo>
                    <a:pt x="23786" y="10478"/>
                    <a:pt x="23890" y="10475"/>
                    <a:pt x="23995" y="10470"/>
                  </a:cubicBezTo>
                  <a:cubicBezTo>
                    <a:pt x="24090" y="10465"/>
                    <a:pt x="24185" y="10463"/>
                    <a:pt x="24279" y="10463"/>
                  </a:cubicBezTo>
                  <a:cubicBezTo>
                    <a:pt x="25320" y="10463"/>
                    <a:pt x="26346" y="10703"/>
                    <a:pt x="27386" y="10723"/>
                  </a:cubicBezTo>
                  <a:cubicBezTo>
                    <a:pt x="28919" y="10644"/>
                    <a:pt x="30430" y="10325"/>
                    <a:pt x="31906" y="9941"/>
                  </a:cubicBezTo>
                  <a:close/>
                  <a:moveTo>
                    <a:pt x="24925" y="13193"/>
                  </a:moveTo>
                  <a:cubicBezTo>
                    <a:pt x="24972" y="13193"/>
                    <a:pt x="25019" y="13197"/>
                    <a:pt x="25067" y="13208"/>
                  </a:cubicBezTo>
                  <a:cubicBezTo>
                    <a:pt x="24783" y="13507"/>
                    <a:pt x="24326" y="13541"/>
                    <a:pt x="23994" y="13773"/>
                  </a:cubicBezTo>
                  <a:cubicBezTo>
                    <a:pt x="23709" y="13967"/>
                    <a:pt x="23415" y="14147"/>
                    <a:pt x="23117" y="14318"/>
                  </a:cubicBezTo>
                  <a:cubicBezTo>
                    <a:pt x="22752" y="14592"/>
                    <a:pt x="22384" y="14865"/>
                    <a:pt x="22021" y="15139"/>
                  </a:cubicBezTo>
                  <a:cubicBezTo>
                    <a:pt x="21521" y="15590"/>
                    <a:pt x="20837" y="15653"/>
                    <a:pt x="20228" y="15875"/>
                  </a:cubicBezTo>
                  <a:cubicBezTo>
                    <a:pt x="18959" y="16309"/>
                    <a:pt x="17651" y="16612"/>
                    <a:pt x="16329" y="16833"/>
                  </a:cubicBezTo>
                  <a:cubicBezTo>
                    <a:pt x="15426" y="16856"/>
                    <a:pt x="14524" y="16977"/>
                    <a:pt x="13622" y="16977"/>
                  </a:cubicBezTo>
                  <a:cubicBezTo>
                    <a:pt x="13263" y="16977"/>
                    <a:pt x="12904" y="16958"/>
                    <a:pt x="12544" y="16906"/>
                  </a:cubicBezTo>
                  <a:cubicBezTo>
                    <a:pt x="12276" y="16821"/>
                    <a:pt x="12008" y="16735"/>
                    <a:pt x="11738" y="16643"/>
                  </a:cubicBezTo>
                  <a:cubicBezTo>
                    <a:pt x="11052" y="16466"/>
                    <a:pt x="10357" y="16399"/>
                    <a:pt x="9659" y="16399"/>
                  </a:cubicBezTo>
                  <a:cubicBezTo>
                    <a:pt x="8604" y="16399"/>
                    <a:pt x="7545" y="16553"/>
                    <a:pt x="6506" y="16712"/>
                  </a:cubicBezTo>
                  <a:cubicBezTo>
                    <a:pt x="5251" y="16840"/>
                    <a:pt x="4053" y="17248"/>
                    <a:pt x="2842" y="17583"/>
                  </a:cubicBezTo>
                  <a:lnTo>
                    <a:pt x="2538" y="17727"/>
                  </a:lnTo>
                  <a:cubicBezTo>
                    <a:pt x="3227" y="16831"/>
                    <a:pt x="3659" y="15754"/>
                    <a:pt x="4444" y="14931"/>
                  </a:cubicBezTo>
                  <a:cubicBezTo>
                    <a:pt x="4789" y="14695"/>
                    <a:pt x="5177" y="14537"/>
                    <a:pt x="5536" y="14325"/>
                  </a:cubicBezTo>
                  <a:cubicBezTo>
                    <a:pt x="5714" y="14229"/>
                    <a:pt x="5911" y="14210"/>
                    <a:pt x="6108" y="14210"/>
                  </a:cubicBezTo>
                  <a:cubicBezTo>
                    <a:pt x="6183" y="14210"/>
                    <a:pt x="6257" y="14213"/>
                    <a:pt x="6330" y="14215"/>
                  </a:cubicBezTo>
                  <a:cubicBezTo>
                    <a:pt x="7750" y="13605"/>
                    <a:pt x="9316" y="13759"/>
                    <a:pt x="10819" y="13660"/>
                  </a:cubicBezTo>
                  <a:cubicBezTo>
                    <a:pt x="11422" y="13708"/>
                    <a:pt x="12026" y="13725"/>
                    <a:pt x="12630" y="13725"/>
                  </a:cubicBezTo>
                  <a:cubicBezTo>
                    <a:pt x="14219" y="13725"/>
                    <a:pt x="15808" y="13603"/>
                    <a:pt x="17396" y="13587"/>
                  </a:cubicBezTo>
                  <a:cubicBezTo>
                    <a:pt x="17768" y="13572"/>
                    <a:pt x="18140" y="13567"/>
                    <a:pt x="18512" y="13567"/>
                  </a:cubicBezTo>
                  <a:cubicBezTo>
                    <a:pt x="19306" y="13567"/>
                    <a:pt x="20101" y="13590"/>
                    <a:pt x="20894" y="13590"/>
                  </a:cubicBezTo>
                  <a:cubicBezTo>
                    <a:pt x="22070" y="13590"/>
                    <a:pt x="23242" y="13541"/>
                    <a:pt x="24401" y="13297"/>
                  </a:cubicBezTo>
                  <a:cubicBezTo>
                    <a:pt x="24573" y="13256"/>
                    <a:pt x="24747" y="13193"/>
                    <a:pt x="24925" y="13193"/>
                  </a:cubicBezTo>
                  <a:close/>
                  <a:moveTo>
                    <a:pt x="34747" y="9046"/>
                  </a:moveTo>
                  <a:cubicBezTo>
                    <a:pt x="34181" y="9849"/>
                    <a:pt x="33535" y="10599"/>
                    <a:pt x="33074" y="11470"/>
                  </a:cubicBezTo>
                  <a:cubicBezTo>
                    <a:pt x="31291" y="14180"/>
                    <a:pt x="29300" y="16808"/>
                    <a:pt x="26734" y="18829"/>
                  </a:cubicBezTo>
                  <a:cubicBezTo>
                    <a:pt x="25833" y="19493"/>
                    <a:pt x="25063" y="20306"/>
                    <a:pt x="24172" y="20980"/>
                  </a:cubicBezTo>
                  <a:cubicBezTo>
                    <a:pt x="24414" y="20638"/>
                    <a:pt x="24637" y="20239"/>
                    <a:pt x="25036" y="20058"/>
                  </a:cubicBezTo>
                  <a:cubicBezTo>
                    <a:pt x="25940" y="18848"/>
                    <a:pt x="27005" y="17745"/>
                    <a:pt x="27705" y="16395"/>
                  </a:cubicBezTo>
                  <a:cubicBezTo>
                    <a:pt x="28451" y="15199"/>
                    <a:pt x="28874" y="13831"/>
                    <a:pt x="29638" y="12644"/>
                  </a:cubicBezTo>
                  <a:cubicBezTo>
                    <a:pt x="30638" y="11687"/>
                    <a:pt x="31605" y="10661"/>
                    <a:pt x="32813" y="9957"/>
                  </a:cubicBezTo>
                  <a:cubicBezTo>
                    <a:pt x="33434" y="9601"/>
                    <a:pt x="34152" y="9450"/>
                    <a:pt x="34747" y="9046"/>
                  </a:cubicBezTo>
                  <a:close/>
                  <a:moveTo>
                    <a:pt x="20586" y="16261"/>
                  </a:moveTo>
                  <a:lnTo>
                    <a:pt x="20586" y="16261"/>
                  </a:lnTo>
                  <a:cubicBezTo>
                    <a:pt x="19217" y="17155"/>
                    <a:pt x="18041" y="18406"/>
                    <a:pt x="16439" y="18876"/>
                  </a:cubicBezTo>
                  <a:cubicBezTo>
                    <a:pt x="14699" y="19988"/>
                    <a:pt x="12645" y="20444"/>
                    <a:pt x="10617" y="20650"/>
                  </a:cubicBezTo>
                  <a:cubicBezTo>
                    <a:pt x="7650" y="20812"/>
                    <a:pt x="4564" y="20449"/>
                    <a:pt x="1719" y="21487"/>
                  </a:cubicBezTo>
                  <a:cubicBezTo>
                    <a:pt x="1619" y="21533"/>
                    <a:pt x="1421" y="21623"/>
                    <a:pt x="1323" y="21670"/>
                  </a:cubicBezTo>
                  <a:cubicBezTo>
                    <a:pt x="1230" y="21756"/>
                    <a:pt x="1046" y="21929"/>
                    <a:pt x="955" y="22016"/>
                  </a:cubicBezTo>
                  <a:lnTo>
                    <a:pt x="954" y="22016"/>
                  </a:lnTo>
                  <a:cubicBezTo>
                    <a:pt x="862" y="20495"/>
                    <a:pt x="1745" y="19150"/>
                    <a:pt x="2713" y="18061"/>
                  </a:cubicBezTo>
                  <a:cubicBezTo>
                    <a:pt x="3743" y="17855"/>
                    <a:pt x="4737" y="17486"/>
                    <a:pt x="5773" y="17300"/>
                  </a:cubicBezTo>
                  <a:cubicBezTo>
                    <a:pt x="7090" y="17132"/>
                    <a:pt x="8417" y="16895"/>
                    <a:pt x="9745" y="16895"/>
                  </a:cubicBezTo>
                  <a:cubicBezTo>
                    <a:pt x="10252" y="16895"/>
                    <a:pt x="10758" y="16929"/>
                    <a:pt x="11264" y="17015"/>
                  </a:cubicBezTo>
                  <a:cubicBezTo>
                    <a:pt x="11668" y="17144"/>
                    <a:pt x="12074" y="17261"/>
                    <a:pt x="12478" y="17377"/>
                  </a:cubicBezTo>
                  <a:cubicBezTo>
                    <a:pt x="12866" y="17438"/>
                    <a:pt x="13254" y="17460"/>
                    <a:pt x="13642" y="17460"/>
                  </a:cubicBezTo>
                  <a:cubicBezTo>
                    <a:pt x="14511" y="17460"/>
                    <a:pt x="15379" y="17351"/>
                    <a:pt x="16247" y="17323"/>
                  </a:cubicBezTo>
                  <a:cubicBezTo>
                    <a:pt x="17732" y="17146"/>
                    <a:pt x="19160" y="16685"/>
                    <a:pt x="20586" y="16261"/>
                  </a:cubicBezTo>
                  <a:close/>
                  <a:moveTo>
                    <a:pt x="14197" y="20361"/>
                  </a:moveTo>
                  <a:lnTo>
                    <a:pt x="14197" y="20361"/>
                  </a:lnTo>
                  <a:cubicBezTo>
                    <a:pt x="13671" y="20847"/>
                    <a:pt x="12899" y="20963"/>
                    <a:pt x="12321" y="21407"/>
                  </a:cubicBezTo>
                  <a:cubicBezTo>
                    <a:pt x="11778" y="21707"/>
                    <a:pt x="11240" y="22015"/>
                    <a:pt x="10687" y="22293"/>
                  </a:cubicBezTo>
                  <a:cubicBezTo>
                    <a:pt x="10591" y="22339"/>
                    <a:pt x="10401" y="22430"/>
                    <a:pt x="10303" y="22476"/>
                  </a:cubicBezTo>
                  <a:cubicBezTo>
                    <a:pt x="10052" y="22600"/>
                    <a:pt x="9799" y="22721"/>
                    <a:pt x="9543" y="22834"/>
                  </a:cubicBezTo>
                  <a:cubicBezTo>
                    <a:pt x="9338" y="22939"/>
                    <a:pt x="9132" y="23041"/>
                    <a:pt x="8927" y="23142"/>
                  </a:cubicBezTo>
                  <a:cubicBezTo>
                    <a:pt x="7592" y="23747"/>
                    <a:pt x="6203" y="24215"/>
                    <a:pt x="4818" y="24693"/>
                  </a:cubicBezTo>
                  <a:cubicBezTo>
                    <a:pt x="3744" y="25113"/>
                    <a:pt x="2573" y="25167"/>
                    <a:pt x="1500" y="25562"/>
                  </a:cubicBezTo>
                  <a:cubicBezTo>
                    <a:pt x="1323" y="24713"/>
                    <a:pt x="1111" y="23871"/>
                    <a:pt x="965" y="23013"/>
                  </a:cubicBezTo>
                  <a:cubicBezTo>
                    <a:pt x="906" y="22770"/>
                    <a:pt x="964" y="22525"/>
                    <a:pt x="1049" y="22291"/>
                  </a:cubicBezTo>
                  <a:cubicBezTo>
                    <a:pt x="2648" y="21454"/>
                    <a:pt x="4482" y="21257"/>
                    <a:pt x="6261" y="21245"/>
                  </a:cubicBezTo>
                  <a:cubicBezTo>
                    <a:pt x="8126" y="21077"/>
                    <a:pt x="10012" y="21311"/>
                    <a:pt x="11863" y="20978"/>
                  </a:cubicBezTo>
                  <a:cubicBezTo>
                    <a:pt x="12693" y="20966"/>
                    <a:pt x="13398" y="20501"/>
                    <a:pt x="14197" y="20361"/>
                  </a:cubicBezTo>
                  <a:close/>
                  <a:moveTo>
                    <a:pt x="30438" y="11128"/>
                  </a:moveTo>
                  <a:lnTo>
                    <a:pt x="30528" y="11198"/>
                  </a:lnTo>
                  <a:cubicBezTo>
                    <a:pt x="29199" y="12116"/>
                    <a:pt x="28491" y="13631"/>
                    <a:pt x="27898" y="15079"/>
                  </a:cubicBezTo>
                  <a:cubicBezTo>
                    <a:pt x="27573" y="15630"/>
                    <a:pt x="27369" y="16253"/>
                    <a:pt x="26923" y="16724"/>
                  </a:cubicBezTo>
                  <a:cubicBezTo>
                    <a:pt x="26354" y="17339"/>
                    <a:pt x="26114" y="18168"/>
                    <a:pt x="25553" y="18787"/>
                  </a:cubicBezTo>
                  <a:cubicBezTo>
                    <a:pt x="24978" y="19625"/>
                    <a:pt x="24135" y="20217"/>
                    <a:pt x="23545" y="21037"/>
                  </a:cubicBezTo>
                  <a:cubicBezTo>
                    <a:pt x="22989" y="21658"/>
                    <a:pt x="22223" y="22060"/>
                    <a:pt x="21724" y="22740"/>
                  </a:cubicBezTo>
                  <a:cubicBezTo>
                    <a:pt x="20164" y="24217"/>
                    <a:pt x="18202" y="25166"/>
                    <a:pt x="16225" y="25957"/>
                  </a:cubicBezTo>
                  <a:lnTo>
                    <a:pt x="16224" y="25957"/>
                  </a:lnTo>
                  <a:cubicBezTo>
                    <a:pt x="16375" y="25652"/>
                    <a:pt x="16693" y="25530"/>
                    <a:pt x="16976" y="25379"/>
                  </a:cubicBezTo>
                  <a:cubicBezTo>
                    <a:pt x="18570" y="24567"/>
                    <a:pt x="19774" y="23188"/>
                    <a:pt x="20824" y="21772"/>
                  </a:cubicBezTo>
                  <a:cubicBezTo>
                    <a:pt x="21182" y="20957"/>
                    <a:pt x="21818" y="20313"/>
                    <a:pt x="22188" y="19504"/>
                  </a:cubicBezTo>
                  <a:cubicBezTo>
                    <a:pt x="23145" y="18006"/>
                    <a:pt x="23848" y="16287"/>
                    <a:pt x="25259" y="15132"/>
                  </a:cubicBezTo>
                  <a:cubicBezTo>
                    <a:pt x="26136" y="14196"/>
                    <a:pt x="27226" y="13497"/>
                    <a:pt x="28228" y="12704"/>
                  </a:cubicBezTo>
                  <a:cubicBezTo>
                    <a:pt x="28496" y="12567"/>
                    <a:pt x="28632" y="12316"/>
                    <a:pt x="28711" y="12032"/>
                  </a:cubicBezTo>
                  <a:cubicBezTo>
                    <a:pt x="28901" y="11968"/>
                    <a:pt x="29087" y="11899"/>
                    <a:pt x="29277" y="11830"/>
                  </a:cubicBezTo>
                  <a:cubicBezTo>
                    <a:pt x="29669" y="11605"/>
                    <a:pt x="30063" y="11383"/>
                    <a:pt x="30438" y="11128"/>
                  </a:cubicBezTo>
                  <a:close/>
                  <a:moveTo>
                    <a:pt x="27898" y="12432"/>
                  </a:moveTo>
                  <a:lnTo>
                    <a:pt x="27898" y="12432"/>
                  </a:lnTo>
                  <a:cubicBezTo>
                    <a:pt x="27737" y="12638"/>
                    <a:pt x="27536" y="12789"/>
                    <a:pt x="27295" y="12868"/>
                  </a:cubicBezTo>
                  <a:cubicBezTo>
                    <a:pt x="26731" y="13255"/>
                    <a:pt x="26206" y="13697"/>
                    <a:pt x="25652" y="14096"/>
                  </a:cubicBezTo>
                  <a:cubicBezTo>
                    <a:pt x="24167" y="15409"/>
                    <a:pt x="23027" y="17055"/>
                    <a:pt x="22093" y="18790"/>
                  </a:cubicBezTo>
                  <a:cubicBezTo>
                    <a:pt x="21411" y="19984"/>
                    <a:pt x="20656" y="21125"/>
                    <a:pt x="19914" y="22280"/>
                  </a:cubicBezTo>
                  <a:cubicBezTo>
                    <a:pt x="19010" y="23118"/>
                    <a:pt x="18315" y="24212"/>
                    <a:pt x="17154" y="24738"/>
                  </a:cubicBezTo>
                  <a:cubicBezTo>
                    <a:pt x="16988" y="24847"/>
                    <a:pt x="16821" y="24952"/>
                    <a:pt x="16652" y="25056"/>
                  </a:cubicBezTo>
                  <a:cubicBezTo>
                    <a:pt x="15949" y="25528"/>
                    <a:pt x="15369" y="26216"/>
                    <a:pt x="14540" y="26469"/>
                  </a:cubicBezTo>
                  <a:cubicBezTo>
                    <a:pt x="13205" y="26942"/>
                    <a:pt x="11878" y="27435"/>
                    <a:pt x="10565" y="27962"/>
                  </a:cubicBezTo>
                  <a:cubicBezTo>
                    <a:pt x="10479" y="28034"/>
                    <a:pt x="10303" y="28176"/>
                    <a:pt x="10216" y="28247"/>
                  </a:cubicBezTo>
                  <a:lnTo>
                    <a:pt x="10215" y="28247"/>
                  </a:lnTo>
                  <a:cubicBezTo>
                    <a:pt x="10101" y="28220"/>
                    <a:pt x="9986" y="28188"/>
                    <a:pt x="9873" y="28156"/>
                  </a:cubicBezTo>
                  <a:cubicBezTo>
                    <a:pt x="10347" y="27930"/>
                    <a:pt x="10768" y="27614"/>
                    <a:pt x="11196" y="27309"/>
                  </a:cubicBezTo>
                  <a:cubicBezTo>
                    <a:pt x="11393" y="27145"/>
                    <a:pt x="11586" y="26968"/>
                    <a:pt x="11804" y="26827"/>
                  </a:cubicBezTo>
                  <a:cubicBezTo>
                    <a:pt x="12548" y="26196"/>
                    <a:pt x="13330" y="25617"/>
                    <a:pt x="14125" y="25053"/>
                  </a:cubicBezTo>
                  <a:cubicBezTo>
                    <a:pt x="15454" y="24012"/>
                    <a:pt x="16539" y="22712"/>
                    <a:pt x="17647" y="21449"/>
                  </a:cubicBezTo>
                  <a:cubicBezTo>
                    <a:pt x="18555" y="20015"/>
                    <a:pt x="19645" y="18711"/>
                    <a:pt x="20683" y="17373"/>
                  </a:cubicBezTo>
                  <a:cubicBezTo>
                    <a:pt x="22137" y="15874"/>
                    <a:pt x="23611" y="14301"/>
                    <a:pt x="25578" y="13469"/>
                  </a:cubicBezTo>
                  <a:cubicBezTo>
                    <a:pt x="26341" y="13106"/>
                    <a:pt x="27080" y="12667"/>
                    <a:pt x="27898" y="12432"/>
                  </a:cubicBezTo>
                  <a:close/>
                  <a:moveTo>
                    <a:pt x="13544" y="21312"/>
                  </a:moveTo>
                  <a:lnTo>
                    <a:pt x="13544" y="21312"/>
                  </a:lnTo>
                  <a:cubicBezTo>
                    <a:pt x="13369" y="21472"/>
                    <a:pt x="13209" y="21653"/>
                    <a:pt x="12987" y="21742"/>
                  </a:cubicBezTo>
                  <a:cubicBezTo>
                    <a:pt x="11408" y="22958"/>
                    <a:pt x="10077" y="24547"/>
                    <a:pt x="8238" y="25388"/>
                  </a:cubicBezTo>
                  <a:cubicBezTo>
                    <a:pt x="7201" y="26070"/>
                    <a:pt x="6359" y="27008"/>
                    <a:pt x="5303" y="27668"/>
                  </a:cubicBezTo>
                  <a:cubicBezTo>
                    <a:pt x="4749" y="28064"/>
                    <a:pt x="4099" y="28273"/>
                    <a:pt x="3492" y="28567"/>
                  </a:cubicBezTo>
                  <a:cubicBezTo>
                    <a:pt x="2522" y="28037"/>
                    <a:pt x="2062" y="27037"/>
                    <a:pt x="1655" y="26069"/>
                  </a:cubicBezTo>
                  <a:cubicBezTo>
                    <a:pt x="2155" y="25641"/>
                    <a:pt x="2857" y="25789"/>
                    <a:pt x="3448" y="25601"/>
                  </a:cubicBezTo>
                  <a:cubicBezTo>
                    <a:pt x="5110" y="25150"/>
                    <a:pt x="6742" y="24583"/>
                    <a:pt x="8337" y="23935"/>
                  </a:cubicBezTo>
                  <a:cubicBezTo>
                    <a:pt x="9362" y="23470"/>
                    <a:pt x="10380" y="22990"/>
                    <a:pt x="11384" y="22484"/>
                  </a:cubicBezTo>
                  <a:cubicBezTo>
                    <a:pt x="11798" y="22244"/>
                    <a:pt x="12218" y="22012"/>
                    <a:pt x="12638" y="21781"/>
                  </a:cubicBezTo>
                  <a:cubicBezTo>
                    <a:pt x="12896" y="21547"/>
                    <a:pt x="13212" y="21407"/>
                    <a:pt x="13544" y="21312"/>
                  </a:cubicBezTo>
                  <a:close/>
                  <a:moveTo>
                    <a:pt x="20388" y="16916"/>
                  </a:moveTo>
                  <a:lnTo>
                    <a:pt x="20497" y="16989"/>
                  </a:lnTo>
                  <a:cubicBezTo>
                    <a:pt x="19072" y="18817"/>
                    <a:pt x="17652" y="20650"/>
                    <a:pt x="16216" y="22469"/>
                  </a:cubicBezTo>
                  <a:cubicBezTo>
                    <a:pt x="15244" y="23342"/>
                    <a:pt x="14433" y="24391"/>
                    <a:pt x="13296" y="25078"/>
                  </a:cubicBezTo>
                  <a:cubicBezTo>
                    <a:pt x="12656" y="25528"/>
                    <a:pt x="12084" y="26071"/>
                    <a:pt x="11436" y="26506"/>
                  </a:cubicBezTo>
                  <a:cubicBezTo>
                    <a:pt x="11346" y="26595"/>
                    <a:pt x="11162" y="26769"/>
                    <a:pt x="11072" y="26856"/>
                  </a:cubicBezTo>
                  <a:cubicBezTo>
                    <a:pt x="10793" y="27057"/>
                    <a:pt x="10520" y="27263"/>
                    <a:pt x="10234" y="27451"/>
                  </a:cubicBezTo>
                  <a:cubicBezTo>
                    <a:pt x="9087" y="28545"/>
                    <a:pt x="7514" y="29103"/>
                    <a:pt x="5941" y="29103"/>
                  </a:cubicBezTo>
                  <a:cubicBezTo>
                    <a:pt x="5698" y="29103"/>
                    <a:pt x="5455" y="29089"/>
                    <a:pt x="5213" y="29062"/>
                  </a:cubicBezTo>
                  <a:cubicBezTo>
                    <a:pt x="4778" y="29010"/>
                    <a:pt x="4352" y="28888"/>
                    <a:pt x="3911" y="28888"/>
                  </a:cubicBezTo>
                  <a:cubicBezTo>
                    <a:pt x="3898" y="28888"/>
                    <a:pt x="3884" y="28888"/>
                    <a:pt x="3871" y="28889"/>
                  </a:cubicBezTo>
                  <a:cubicBezTo>
                    <a:pt x="4417" y="28593"/>
                    <a:pt x="5018" y="28400"/>
                    <a:pt x="5529" y="28039"/>
                  </a:cubicBezTo>
                  <a:cubicBezTo>
                    <a:pt x="6895" y="27199"/>
                    <a:pt x="7927" y="25877"/>
                    <a:pt x="9450" y="25287"/>
                  </a:cubicBezTo>
                  <a:cubicBezTo>
                    <a:pt x="10777" y="24284"/>
                    <a:pt x="12022" y="23172"/>
                    <a:pt x="13263" y="22063"/>
                  </a:cubicBezTo>
                  <a:cubicBezTo>
                    <a:pt x="14129" y="21448"/>
                    <a:pt x="14920" y="20736"/>
                    <a:pt x="15767" y="20092"/>
                  </a:cubicBezTo>
                  <a:cubicBezTo>
                    <a:pt x="16114" y="19913"/>
                    <a:pt x="16454" y="19717"/>
                    <a:pt x="16793" y="19518"/>
                  </a:cubicBezTo>
                  <a:cubicBezTo>
                    <a:pt x="18019" y="18695"/>
                    <a:pt x="19285" y="17903"/>
                    <a:pt x="20388" y="16916"/>
                  </a:cubicBezTo>
                  <a:close/>
                  <a:moveTo>
                    <a:pt x="43802" y="1"/>
                  </a:moveTo>
                  <a:cubicBezTo>
                    <a:pt x="43126" y="823"/>
                    <a:pt x="42561" y="1758"/>
                    <a:pt x="41696" y="2402"/>
                  </a:cubicBezTo>
                  <a:cubicBezTo>
                    <a:pt x="40821" y="3727"/>
                    <a:pt x="39495" y="4620"/>
                    <a:pt x="38284" y="5611"/>
                  </a:cubicBezTo>
                  <a:cubicBezTo>
                    <a:pt x="37946" y="5921"/>
                    <a:pt x="37589" y="6207"/>
                    <a:pt x="37231" y="6492"/>
                  </a:cubicBezTo>
                  <a:cubicBezTo>
                    <a:pt x="36506" y="6765"/>
                    <a:pt x="35797" y="7127"/>
                    <a:pt x="35011" y="7168"/>
                  </a:cubicBezTo>
                  <a:cubicBezTo>
                    <a:pt x="32715" y="7607"/>
                    <a:pt x="30395" y="8207"/>
                    <a:pt x="28049" y="8207"/>
                  </a:cubicBezTo>
                  <a:cubicBezTo>
                    <a:pt x="27601" y="8207"/>
                    <a:pt x="27152" y="8185"/>
                    <a:pt x="26702" y="8136"/>
                  </a:cubicBezTo>
                  <a:cubicBezTo>
                    <a:pt x="24895" y="7981"/>
                    <a:pt x="23077" y="8083"/>
                    <a:pt x="21270" y="7943"/>
                  </a:cubicBezTo>
                  <a:cubicBezTo>
                    <a:pt x="20715" y="7898"/>
                    <a:pt x="20158" y="7871"/>
                    <a:pt x="19601" y="7871"/>
                  </a:cubicBezTo>
                  <a:cubicBezTo>
                    <a:pt x="18591" y="7871"/>
                    <a:pt x="17583" y="7959"/>
                    <a:pt x="16597" y="8189"/>
                  </a:cubicBezTo>
                  <a:cubicBezTo>
                    <a:pt x="14842" y="8455"/>
                    <a:pt x="13082" y="8744"/>
                    <a:pt x="11381" y="9265"/>
                  </a:cubicBezTo>
                  <a:cubicBezTo>
                    <a:pt x="9016" y="9986"/>
                    <a:pt x="6942" y="11432"/>
                    <a:pt x="5142" y="13095"/>
                  </a:cubicBezTo>
                  <a:cubicBezTo>
                    <a:pt x="3321" y="15342"/>
                    <a:pt x="1437" y="17633"/>
                    <a:pt x="445" y="20383"/>
                  </a:cubicBezTo>
                  <a:cubicBezTo>
                    <a:pt x="1" y="22024"/>
                    <a:pt x="302" y="23739"/>
                    <a:pt x="694" y="25356"/>
                  </a:cubicBezTo>
                  <a:cubicBezTo>
                    <a:pt x="1052" y="26656"/>
                    <a:pt x="1484" y="28063"/>
                    <a:pt x="2602" y="28915"/>
                  </a:cubicBezTo>
                  <a:cubicBezTo>
                    <a:pt x="3587" y="29778"/>
                    <a:pt x="4894" y="30049"/>
                    <a:pt x="6176" y="30049"/>
                  </a:cubicBezTo>
                  <a:cubicBezTo>
                    <a:pt x="6473" y="30049"/>
                    <a:pt x="6769" y="30035"/>
                    <a:pt x="7059" y="30009"/>
                  </a:cubicBezTo>
                  <a:cubicBezTo>
                    <a:pt x="9299" y="29691"/>
                    <a:pt x="11394" y="28799"/>
                    <a:pt x="13526" y="28085"/>
                  </a:cubicBezTo>
                  <a:cubicBezTo>
                    <a:pt x="15327" y="27419"/>
                    <a:pt x="17213" y="26977"/>
                    <a:pt x="18968" y="26180"/>
                  </a:cubicBezTo>
                  <a:cubicBezTo>
                    <a:pt x="20679" y="25356"/>
                    <a:pt x="22146" y="24124"/>
                    <a:pt x="23641" y="22972"/>
                  </a:cubicBezTo>
                  <a:cubicBezTo>
                    <a:pt x="25590" y="21410"/>
                    <a:pt x="27653" y="19971"/>
                    <a:pt x="29425" y="18201"/>
                  </a:cubicBezTo>
                  <a:cubicBezTo>
                    <a:pt x="30533" y="17167"/>
                    <a:pt x="31357" y="15886"/>
                    <a:pt x="32314" y="14722"/>
                  </a:cubicBezTo>
                  <a:cubicBezTo>
                    <a:pt x="33681" y="12822"/>
                    <a:pt x="34823" y="10776"/>
                    <a:pt x="36007" y="8761"/>
                  </a:cubicBezTo>
                  <a:cubicBezTo>
                    <a:pt x="37159" y="7705"/>
                    <a:pt x="38575" y="6992"/>
                    <a:pt x="39761" y="5978"/>
                  </a:cubicBezTo>
                  <a:cubicBezTo>
                    <a:pt x="41358" y="4867"/>
                    <a:pt x="42930" y="3712"/>
                    <a:pt x="44347" y="2377"/>
                  </a:cubicBezTo>
                  <a:cubicBezTo>
                    <a:pt x="44715" y="1905"/>
                    <a:pt x="44721" y="1261"/>
                    <a:pt x="44674" y="688"/>
                  </a:cubicBezTo>
                  <a:cubicBezTo>
                    <a:pt x="44383" y="462"/>
                    <a:pt x="44095" y="232"/>
                    <a:pt x="43802" y="1"/>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715100" y="448056"/>
            <a:ext cx="7713900" cy="612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200"/>
              <a:buFont typeface="DM Serif Display"/>
              <a:buNone/>
              <a:defRPr b="0" i="0" sz="3200" u="none" cap="none" strike="noStrike">
                <a:solidFill>
                  <a:schemeClr val="dk1"/>
                </a:solidFill>
                <a:latin typeface="DM Serif Display"/>
                <a:ea typeface="DM Serif Display"/>
                <a:cs typeface="DM Serif Display"/>
                <a:sym typeface="DM Serif Display"/>
              </a:defRPr>
            </a:lvl1pPr>
            <a:lvl2pPr lvl="1"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2pPr>
            <a:lvl3pPr lvl="2"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3pPr>
            <a:lvl4pPr lvl="3"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4pPr>
            <a:lvl5pPr lvl="4"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5pPr>
            <a:lvl6pPr lvl="5"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6pPr>
            <a:lvl7pPr lvl="6"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7pPr>
            <a:lvl8pPr lvl="7"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8pPr>
            <a:lvl9pPr lvl="8"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9pPr>
          </a:lstStyle>
          <a:p/>
        </p:txBody>
      </p:sp>
      <p:sp>
        <p:nvSpPr>
          <p:cNvPr id="7" name="Google Shape;7;p26"/>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1pPr>
            <a:lvl2pPr indent="-317500" lvl="1" marL="9144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2pPr>
            <a:lvl3pPr indent="-317500" lvl="2" marL="13716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3pPr>
            <a:lvl4pPr indent="-317500" lvl="3" marL="18288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4pPr>
            <a:lvl5pPr indent="-317500" lvl="4" marL="22860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5pPr>
            <a:lvl6pPr indent="-317500" lvl="5" marL="27432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6pPr>
            <a:lvl7pPr indent="-317500" lvl="6" marL="32004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7pPr>
            <a:lvl8pPr indent="-317500" lvl="7" marL="36576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8pPr>
            <a:lvl9pPr indent="-317500" lvl="8" marL="4114800" marR="0" rtl="0" algn="l">
              <a:lnSpc>
                <a:spcPct val="100000"/>
              </a:lnSpc>
              <a:spcBef>
                <a:spcPts val="0"/>
              </a:spcBef>
              <a:spcAft>
                <a:spcPts val="0"/>
              </a:spcAft>
              <a:buClr>
                <a:schemeClr val="dk2"/>
              </a:buClr>
              <a:buSzPts val="1400"/>
              <a:buFont typeface="Cardo"/>
              <a:buChar char="■"/>
              <a:defRPr b="0" i="0" sz="1400" u="none" cap="none" strike="noStrike">
                <a:solidFill>
                  <a:schemeClr val="dk2"/>
                </a:solidFill>
                <a:latin typeface="Cardo"/>
                <a:ea typeface="Cardo"/>
                <a:cs typeface="Cardo"/>
                <a:sym typeface="Card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6.jpg"/><Relationship Id="rId5" Type="http://schemas.openxmlformats.org/officeDocument/2006/relationships/image" Target="../media/image11.jpg"/><Relationship Id="rId6" Type="http://schemas.openxmlformats.org/officeDocument/2006/relationships/image" Target="../media/image5.jpg"/></Relationships>
</file>

<file path=ppt/slides/_rels/slide10.xml.rels><?xml version="1.0" encoding="UTF-8" standalone="yes"?><Relationships xmlns="http://schemas.openxmlformats.org/package/2006/relationships"><Relationship Id="rId10" Type="http://schemas.openxmlformats.org/officeDocument/2006/relationships/image" Target="../media/image66.jp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44.jpg"/><Relationship Id="rId9" Type="http://schemas.openxmlformats.org/officeDocument/2006/relationships/image" Target="../media/image67.jpg"/><Relationship Id="rId5" Type="http://schemas.openxmlformats.org/officeDocument/2006/relationships/image" Target="../media/image65.jpg"/><Relationship Id="rId6" Type="http://schemas.openxmlformats.org/officeDocument/2006/relationships/image" Target="../media/image37.jpg"/><Relationship Id="rId7" Type="http://schemas.openxmlformats.org/officeDocument/2006/relationships/image" Target="../media/image32.jpg"/><Relationship Id="rId8" Type="http://schemas.openxmlformats.org/officeDocument/2006/relationships/image" Target="../media/image6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43.png"/><Relationship Id="rId7"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0.jp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4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5.jpg"/><Relationship Id="rId4" Type="http://schemas.openxmlformats.org/officeDocument/2006/relationships/image" Target="../media/image49.jpg"/><Relationship Id="rId5" Type="http://schemas.openxmlformats.org/officeDocument/2006/relationships/image" Target="../media/image5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0.jpg"/><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9.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s://bit.ly/cctefall23directory" TargetMode="Externa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hyperlink" Target="https://bit.ly/cctefall23connecting" TargetMode="Externa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11.jpg"/><Relationship Id="rId5"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youtube.com/watch?v=5DqTuWve9t8" TargetMode="Externa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jpg"/><Relationship Id="rId6" Type="http://schemas.openxmlformats.org/officeDocument/2006/relationships/image" Target="../media/image1.jpg"/><Relationship Id="rId7" Type="http://schemas.openxmlformats.org/officeDocument/2006/relationships/image" Target="../media/image4.pn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youtube.com/watch?v=uxayUBd6T7M" TargetMode="Externa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36.png"/><Relationship Id="rId5" Type="http://schemas.openxmlformats.org/officeDocument/2006/relationships/image" Target="../media/image35.jpg"/><Relationship Id="rId6" Type="http://schemas.openxmlformats.org/officeDocument/2006/relationships/image" Target="../media/image26.jpg"/><Relationship Id="rId7" Type="http://schemas.openxmlformats.org/officeDocument/2006/relationships/image" Target="../media/image37.jpg"/></Relationships>
</file>

<file path=ppt/slides/_rels/slide7.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63.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6.jpg"/><Relationship Id="rId9" Type="http://schemas.openxmlformats.org/officeDocument/2006/relationships/image" Target="../media/image15.jpg"/><Relationship Id="rId5" Type="http://schemas.openxmlformats.org/officeDocument/2006/relationships/image" Target="../media/image17.jpg"/><Relationship Id="rId6" Type="http://schemas.openxmlformats.org/officeDocument/2006/relationships/image" Target="../media/image21.jpg"/><Relationship Id="rId7" Type="http://schemas.openxmlformats.org/officeDocument/2006/relationships/image" Target="../media/image13.jpg"/><Relationship Id="rId8"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32.jpg"/><Relationship Id="rId6" Type="http://schemas.openxmlformats.org/officeDocument/2006/relationships/image" Target="../media/image23.jpg"/><Relationship Id="rId7" Type="http://schemas.openxmlformats.org/officeDocument/2006/relationships/image" Target="../media/image25.jpg"/></Relationships>
</file>

<file path=ppt/slides/_rels/slide9.xml.rels><?xml version="1.0" encoding="UTF-8" standalone="yes"?><Relationships xmlns="http://schemas.openxmlformats.org/package/2006/relationships"><Relationship Id="rId10" Type="http://schemas.openxmlformats.org/officeDocument/2006/relationships/image" Target="../media/image60.jp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30.jpg"/><Relationship Id="rId9" Type="http://schemas.openxmlformats.org/officeDocument/2006/relationships/image" Target="../media/image4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1.jpg"/><Relationship Id="rId8"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
          <p:cNvSpPr/>
          <p:nvPr/>
        </p:nvSpPr>
        <p:spPr>
          <a:xfrm flipH="1">
            <a:off x="4640664" y="359825"/>
            <a:ext cx="4503344" cy="5143602"/>
          </a:xfrm>
          <a:custGeom>
            <a:rect b="b" l="l" r="r" t="t"/>
            <a:pathLst>
              <a:path extrusionOk="0" h="201789" w="176671">
                <a:moveTo>
                  <a:pt x="0" y="0"/>
                </a:moveTo>
                <a:cubicBezTo>
                  <a:pt x="15444" y="2897"/>
                  <a:pt x="33292" y="16243"/>
                  <a:pt x="34713" y="31892"/>
                </a:cubicBezTo>
                <a:cubicBezTo>
                  <a:pt x="35637" y="42063"/>
                  <a:pt x="35195" y="52810"/>
                  <a:pt x="31609" y="62372"/>
                </a:cubicBezTo>
                <a:cubicBezTo>
                  <a:pt x="29223" y="68736"/>
                  <a:pt x="26876" y="76613"/>
                  <a:pt x="29916" y="82692"/>
                </a:cubicBezTo>
                <a:cubicBezTo>
                  <a:pt x="44179" y="111210"/>
                  <a:pt x="88436" y="111477"/>
                  <a:pt x="110067" y="134903"/>
                </a:cubicBezTo>
                <a:cubicBezTo>
                  <a:pt x="123687" y="149653"/>
                  <a:pt x="124375" y="173764"/>
                  <a:pt x="138571" y="187960"/>
                </a:cubicBezTo>
                <a:cubicBezTo>
                  <a:pt x="148125" y="197514"/>
                  <a:pt x="163160" y="201789"/>
                  <a:pt x="176671" y="201789"/>
                </a:cubicBez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 name="Google Shape;128;p1"/>
          <p:cNvPicPr preferRelativeResize="0"/>
          <p:nvPr/>
        </p:nvPicPr>
        <p:blipFill rotWithShape="1">
          <a:blip r:embed="rId3">
            <a:alphaModFix/>
          </a:blip>
          <a:srcRect b="0" l="0" r="0" t="0"/>
          <a:stretch/>
        </p:blipFill>
        <p:spPr>
          <a:xfrm flipH="1" rot="4650821">
            <a:off x="992378" y="-1201289"/>
            <a:ext cx="2990921" cy="3747656"/>
          </a:xfrm>
          <a:prstGeom prst="rect">
            <a:avLst/>
          </a:prstGeom>
          <a:noFill/>
          <a:ln>
            <a:noFill/>
          </a:ln>
        </p:spPr>
      </p:pic>
      <p:sp>
        <p:nvSpPr>
          <p:cNvPr id="129" name="Google Shape;129;p1"/>
          <p:cNvSpPr/>
          <p:nvPr/>
        </p:nvSpPr>
        <p:spPr>
          <a:xfrm flipH="1" rot="10329006">
            <a:off x="7740999" y="3794926"/>
            <a:ext cx="751557" cy="1464676"/>
          </a:xfrm>
          <a:custGeom>
            <a:rect b="b" l="l" r="r" t="t"/>
            <a:pathLst>
              <a:path extrusionOk="0" h="145751" w="74788">
                <a:moveTo>
                  <a:pt x="62276" y="10439"/>
                </a:moveTo>
                <a:lnTo>
                  <a:pt x="62276" y="10439"/>
                </a:lnTo>
                <a:cubicBezTo>
                  <a:pt x="62272" y="10511"/>
                  <a:pt x="62261" y="10654"/>
                  <a:pt x="62258" y="10727"/>
                </a:cubicBezTo>
                <a:cubicBezTo>
                  <a:pt x="62229" y="10725"/>
                  <a:pt x="62200" y="10724"/>
                  <a:pt x="62172" y="10724"/>
                </a:cubicBezTo>
                <a:cubicBezTo>
                  <a:pt x="61573" y="10724"/>
                  <a:pt x="61067" y="11170"/>
                  <a:pt x="60550" y="11432"/>
                </a:cubicBezTo>
                <a:cubicBezTo>
                  <a:pt x="60530" y="11431"/>
                  <a:pt x="60510" y="11431"/>
                  <a:pt x="60490" y="11431"/>
                </a:cubicBezTo>
                <a:cubicBezTo>
                  <a:pt x="60205" y="11431"/>
                  <a:pt x="59929" y="11464"/>
                  <a:pt x="59691" y="11618"/>
                </a:cubicBezTo>
                <a:cubicBezTo>
                  <a:pt x="58737" y="12160"/>
                  <a:pt x="57644" y="12353"/>
                  <a:pt x="56588" y="12589"/>
                </a:cubicBezTo>
                <a:cubicBezTo>
                  <a:pt x="56020" y="12646"/>
                  <a:pt x="55454" y="12705"/>
                  <a:pt x="54887" y="12728"/>
                </a:cubicBezTo>
                <a:cubicBezTo>
                  <a:pt x="54599" y="12746"/>
                  <a:pt x="54311" y="12753"/>
                  <a:pt x="54024" y="12753"/>
                </a:cubicBezTo>
                <a:cubicBezTo>
                  <a:pt x="53518" y="12753"/>
                  <a:pt x="53014" y="12734"/>
                  <a:pt x="52510" y="12730"/>
                </a:cubicBezTo>
                <a:cubicBezTo>
                  <a:pt x="52306" y="12738"/>
                  <a:pt x="52110" y="12745"/>
                  <a:pt x="51917" y="12746"/>
                </a:cubicBezTo>
                <a:cubicBezTo>
                  <a:pt x="51002" y="12725"/>
                  <a:pt x="50109" y="12478"/>
                  <a:pt x="49196" y="12478"/>
                </a:cubicBezTo>
                <a:cubicBezTo>
                  <a:pt x="49182" y="12478"/>
                  <a:pt x="49168" y="12479"/>
                  <a:pt x="49153" y="12479"/>
                </a:cubicBezTo>
                <a:cubicBezTo>
                  <a:pt x="49097" y="12476"/>
                  <a:pt x="49040" y="12475"/>
                  <a:pt x="48983" y="12475"/>
                </a:cubicBezTo>
                <a:cubicBezTo>
                  <a:pt x="48766" y="12475"/>
                  <a:pt x="48546" y="12489"/>
                  <a:pt x="48329" y="12489"/>
                </a:cubicBezTo>
                <a:cubicBezTo>
                  <a:pt x="48024" y="12489"/>
                  <a:pt x="47723" y="12463"/>
                  <a:pt x="47439" y="12336"/>
                </a:cubicBezTo>
                <a:cubicBezTo>
                  <a:pt x="50457" y="12033"/>
                  <a:pt x="53464" y="11517"/>
                  <a:pt x="56509" y="11501"/>
                </a:cubicBezTo>
                <a:cubicBezTo>
                  <a:pt x="56597" y="11502"/>
                  <a:pt x="56687" y="11503"/>
                  <a:pt x="56776" y="11503"/>
                </a:cubicBezTo>
                <a:cubicBezTo>
                  <a:pt x="58651" y="11503"/>
                  <a:pt x="60594" y="11321"/>
                  <a:pt x="62276" y="10439"/>
                </a:cubicBezTo>
                <a:close/>
                <a:moveTo>
                  <a:pt x="46872" y="12708"/>
                </a:moveTo>
                <a:cubicBezTo>
                  <a:pt x="47005" y="12708"/>
                  <a:pt x="47137" y="12721"/>
                  <a:pt x="47269" y="12755"/>
                </a:cubicBezTo>
                <a:cubicBezTo>
                  <a:pt x="47712" y="12898"/>
                  <a:pt x="48168" y="12918"/>
                  <a:pt x="48627" y="12918"/>
                </a:cubicBezTo>
                <a:cubicBezTo>
                  <a:pt x="48806" y="12918"/>
                  <a:pt x="48986" y="12915"/>
                  <a:pt x="49166" y="12915"/>
                </a:cubicBezTo>
                <a:cubicBezTo>
                  <a:pt x="49513" y="12915"/>
                  <a:pt x="49859" y="12926"/>
                  <a:pt x="50200" y="12993"/>
                </a:cubicBezTo>
                <a:cubicBezTo>
                  <a:pt x="50942" y="13163"/>
                  <a:pt x="51697" y="13186"/>
                  <a:pt x="52455" y="13186"/>
                </a:cubicBezTo>
                <a:cubicBezTo>
                  <a:pt x="52738" y="13186"/>
                  <a:pt x="53022" y="13183"/>
                  <a:pt x="53306" y="13183"/>
                </a:cubicBezTo>
                <a:cubicBezTo>
                  <a:pt x="53613" y="13183"/>
                  <a:pt x="53920" y="13187"/>
                  <a:pt x="54225" y="13202"/>
                </a:cubicBezTo>
                <a:cubicBezTo>
                  <a:pt x="54562" y="13183"/>
                  <a:pt x="54903" y="13168"/>
                  <a:pt x="55247" y="13158"/>
                </a:cubicBezTo>
                <a:cubicBezTo>
                  <a:pt x="55876" y="13108"/>
                  <a:pt x="56512" y="13068"/>
                  <a:pt x="57127" y="12902"/>
                </a:cubicBezTo>
                <a:lnTo>
                  <a:pt x="57127" y="12902"/>
                </a:lnTo>
                <a:cubicBezTo>
                  <a:pt x="56314" y="13302"/>
                  <a:pt x="55526" y="13757"/>
                  <a:pt x="54664" y="14042"/>
                </a:cubicBezTo>
                <a:cubicBezTo>
                  <a:pt x="53857" y="14313"/>
                  <a:pt x="53075" y="14764"/>
                  <a:pt x="52211" y="14764"/>
                </a:cubicBezTo>
                <a:cubicBezTo>
                  <a:pt x="52152" y="14764"/>
                  <a:pt x="52093" y="14762"/>
                  <a:pt x="52034" y="14758"/>
                </a:cubicBezTo>
                <a:cubicBezTo>
                  <a:pt x="51062" y="14930"/>
                  <a:pt x="50096" y="15131"/>
                  <a:pt x="49109" y="15172"/>
                </a:cubicBezTo>
                <a:cubicBezTo>
                  <a:pt x="48745" y="15195"/>
                  <a:pt x="48380" y="15202"/>
                  <a:pt x="48016" y="15202"/>
                </a:cubicBezTo>
                <a:cubicBezTo>
                  <a:pt x="47589" y="15202"/>
                  <a:pt x="47162" y="15192"/>
                  <a:pt x="46735" y="15187"/>
                </a:cubicBezTo>
                <a:cubicBezTo>
                  <a:pt x="46664" y="15189"/>
                  <a:pt x="46593" y="15189"/>
                  <a:pt x="46521" y="15189"/>
                </a:cubicBezTo>
                <a:cubicBezTo>
                  <a:pt x="46133" y="15189"/>
                  <a:pt x="45748" y="15170"/>
                  <a:pt x="45368" y="15118"/>
                </a:cubicBezTo>
                <a:cubicBezTo>
                  <a:pt x="43793" y="15036"/>
                  <a:pt x="42219" y="14964"/>
                  <a:pt x="40644" y="14933"/>
                </a:cubicBezTo>
                <a:cubicBezTo>
                  <a:pt x="40471" y="14942"/>
                  <a:pt x="40294" y="14989"/>
                  <a:pt x="40124" y="14989"/>
                </a:cubicBezTo>
                <a:cubicBezTo>
                  <a:pt x="40033" y="14989"/>
                  <a:pt x="39944" y="14975"/>
                  <a:pt x="39858" y="14936"/>
                </a:cubicBezTo>
                <a:cubicBezTo>
                  <a:pt x="41613" y="14020"/>
                  <a:pt x="43450" y="13243"/>
                  <a:pt x="45382" y="12780"/>
                </a:cubicBezTo>
                <a:cubicBezTo>
                  <a:pt x="45495" y="12804"/>
                  <a:pt x="45608" y="12813"/>
                  <a:pt x="45721" y="12813"/>
                </a:cubicBezTo>
                <a:cubicBezTo>
                  <a:pt x="46105" y="12813"/>
                  <a:pt x="46490" y="12708"/>
                  <a:pt x="46872" y="12708"/>
                </a:cubicBezTo>
                <a:close/>
                <a:moveTo>
                  <a:pt x="61589" y="11397"/>
                </a:moveTo>
                <a:cubicBezTo>
                  <a:pt x="61391" y="11818"/>
                  <a:pt x="60821" y="11798"/>
                  <a:pt x="60529" y="12126"/>
                </a:cubicBezTo>
                <a:cubicBezTo>
                  <a:pt x="58676" y="13786"/>
                  <a:pt x="56850" y="15471"/>
                  <a:pt x="54985" y="17115"/>
                </a:cubicBezTo>
                <a:cubicBezTo>
                  <a:pt x="54567" y="17451"/>
                  <a:pt x="54289" y="17922"/>
                  <a:pt x="53860" y="18238"/>
                </a:cubicBezTo>
                <a:lnTo>
                  <a:pt x="53859" y="18238"/>
                </a:lnTo>
                <a:cubicBezTo>
                  <a:pt x="53910" y="17935"/>
                  <a:pt x="54137" y="17716"/>
                  <a:pt x="54322" y="17479"/>
                </a:cubicBezTo>
                <a:cubicBezTo>
                  <a:pt x="54429" y="17346"/>
                  <a:pt x="54544" y="17212"/>
                  <a:pt x="54662" y="17072"/>
                </a:cubicBezTo>
                <a:cubicBezTo>
                  <a:pt x="54903" y="16844"/>
                  <a:pt x="55139" y="16602"/>
                  <a:pt x="55374" y="16357"/>
                </a:cubicBezTo>
                <a:cubicBezTo>
                  <a:pt x="55677" y="15844"/>
                  <a:pt x="56028" y="15357"/>
                  <a:pt x="56435" y="14916"/>
                </a:cubicBezTo>
                <a:cubicBezTo>
                  <a:pt x="57303" y="14050"/>
                  <a:pt x="58081" y="12997"/>
                  <a:pt x="59252" y="12521"/>
                </a:cubicBezTo>
                <a:cubicBezTo>
                  <a:pt x="60040" y="12168"/>
                  <a:pt x="60794" y="11729"/>
                  <a:pt x="61589" y="11397"/>
                </a:cubicBezTo>
                <a:close/>
                <a:moveTo>
                  <a:pt x="40847" y="15416"/>
                </a:moveTo>
                <a:cubicBezTo>
                  <a:pt x="41410" y="15416"/>
                  <a:pt x="41974" y="15446"/>
                  <a:pt x="42533" y="15466"/>
                </a:cubicBezTo>
                <a:cubicBezTo>
                  <a:pt x="42987" y="15476"/>
                  <a:pt x="43443" y="15495"/>
                  <a:pt x="43903" y="15521"/>
                </a:cubicBezTo>
                <a:cubicBezTo>
                  <a:pt x="44621" y="15537"/>
                  <a:pt x="45338" y="15603"/>
                  <a:pt x="46057" y="15652"/>
                </a:cubicBezTo>
                <a:cubicBezTo>
                  <a:pt x="46734" y="15666"/>
                  <a:pt x="47413" y="15681"/>
                  <a:pt x="48092" y="15681"/>
                </a:cubicBezTo>
                <a:cubicBezTo>
                  <a:pt x="48411" y="15681"/>
                  <a:pt x="48731" y="15678"/>
                  <a:pt x="49050" y="15670"/>
                </a:cubicBezTo>
                <a:cubicBezTo>
                  <a:pt x="49521" y="15622"/>
                  <a:pt x="50008" y="15619"/>
                  <a:pt x="50460" y="15435"/>
                </a:cubicBezTo>
                <a:lnTo>
                  <a:pt x="50460" y="15435"/>
                </a:lnTo>
                <a:cubicBezTo>
                  <a:pt x="50443" y="15533"/>
                  <a:pt x="50385" y="15599"/>
                  <a:pt x="50283" y="15635"/>
                </a:cubicBezTo>
                <a:cubicBezTo>
                  <a:pt x="48983" y="15862"/>
                  <a:pt x="47857" y="16627"/>
                  <a:pt x="46583" y="16936"/>
                </a:cubicBezTo>
                <a:cubicBezTo>
                  <a:pt x="45869" y="17140"/>
                  <a:pt x="45155" y="17346"/>
                  <a:pt x="44426" y="17469"/>
                </a:cubicBezTo>
                <a:cubicBezTo>
                  <a:pt x="43692" y="17562"/>
                  <a:pt x="42971" y="17724"/>
                  <a:pt x="42264" y="17926"/>
                </a:cubicBezTo>
                <a:cubicBezTo>
                  <a:pt x="41823" y="18037"/>
                  <a:pt x="41382" y="18141"/>
                  <a:pt x="40941" y="18218"/>
                </a:cubicBezTo>
                <a:cubicBezTo>
                  <a:pt x="40608" y="18262"/>
                  <a:pt x="40278" y="18306"/>
                  <a:pt x="39952" y="18346"/>
                </a:cubicBezTo>
                <a:cubicBezTo>
                  <a:pt x="38720" y="18585"/>
                  <a:pt x="37552" y="19076"/>
                  <a:pt x="36452" y="19671"/>
                </a:cubicBezTo>
                <a:cubicBezTo>
                  <a:pt x="35257" y="20344"/>
                  <a:pt x="33881" y="20551"/>
                  <a:pt x="32567" y="20868"/>
                </a:cubicBezTo>
                <a:cubicBezTo>
                  <a:pt x="32179" y="20902"/>
                  <a:pt x="31766" y="20914"/>
                  <a:pt x="31444" y="21150"/>
                </a:cubicBezTo>
                <a:lnTo>
                  <a:pt x="31444" y="21150"/>
                </a:lnTo>
                <a:cubicBezTo>
                  <a:pt x="33921" y="19261"/>
                  <a:pt x="36245" y="17124"/>
                  <a:pt x="38975" y="15586"/>
                </a:cubicBezTo>
                <a:cubicBezTo>
                  <a:pt x="39589" y="15454"/>
                  <a:pt x="40217" y="15416"/>
                  <a:pt x="40847" y="15416"/>
                </a:cubicBezTo>
                <a:close/>
                <a:moveTo>
                  <a:pt x="57399" y="13287"/>
                </a:moveTo>
                <a:lnTo>
                  <a:pt x="57183" y="13699"/>
                </a:lnTo>
                <a:cubicBezTo>
                  <a:pt x="56653" y="13811"/>
                  <a:pt x="56394" y="14358"/>
                  <a:pt x="56010" y="14687"/>
                </a:cubicBezTo>
                <a:cubicBezTo>
                  <a:pt x="55642" y="15160"/>
                  <a:pt x="55297" y="15650"/>
                  <a:pt x="54957" y="16139"/>
                </a:cubicBezTo>
                <a:cubicBezTo>
                  <a:pt x="54632" y="16496"/>
                  <a:pt x="54303" y="16842"/>
                  <a:pt x="53973" y="17185"/>
                </a:cubicBezTo>
                <a:cubicBezTo>
                  <a:pt x="53547" y="17902"/>
                  <a:pt x="53239" y="18713"/>
                  <a:pt x="52600" y="19271"/>
                </a:cubicBezTo>
                <a:cubicBezTo>
                  <a:pt x="50451" y="21264"/>
                  <a:pt x="48142" y="23078"/>
                  <a:pt x="45912" y="24977"/>
                </a:cubicBezTo>
                <a:cubicBezTo>
                  <a:pt x="45645" y="25177"/>
                  <a:pt x="45508" y="25686"/>
                  <a:pt x="45163" y="25686"/>
                </a:cubicBezTo>
                <a:cubicBezTo>
                  <a:pt x="45105" y="25686"/>
                  <a:pt x="45041" y="25672"/>
                  <a:pt x="44970" y="25639"/>
                </a:cubicBezTo>
                <a:cubicBezTo>
                  <a:pt x="45622" y="25062"/>
                  <a:pt x="46291" y="24498"/>
                  <a:pt x="46914" y="23887"/>
                </a:cubicBezTo>
                <a:cubicBezTo>
                  <a:pt x="47188" y="23562"/>
                  <a:pt x="47468" y="23239"/>
                  <a:pt x="47754" y="22917"/>
                </a:cubicBezTo>
                <a:cubicBezTo>
                  <a:pt x="48268" y="22304"/>
                  <a:pt x="48855" y="21644"/>
                  <a:pt x="48799" y="20788"/>
                </a:cubicBezTo>
                <a:cubicBezTo>
                  <a:pt x="49179" y="20022"/>
                  <a:pt x="49593" y="19260"/>
                  <a:pt x="50074" y="18547"/>
                </a:cubicBezTo>
                <a:cubicBezTo>
                  <a:pt x="50190" y="18324"/>
                  <a:pt x="50307" y="18086"/>
                  <a:pt x="50481" y="17887"/>
                </a:cubicBezTo>
                <a:cubicBezTo>
                  <a:pt x="51115" y="16849"/>
                  <a:pt x="51933" y="15854"/>
                  <a:pt x="53041" y="15300"/>
                </a:cubicBezTo>
                <a:cubicBezTo>
                  <a:pt x="53846" y="14722"/>
                  <a:pt x="54852" y="14554"/>
                  <a:pt x="55740" y="14133"/>
                </a:cubicBezTo>
                <a:cubicBezTo>
                  <a:pt x="56308" y="13885"/>
                  <a:pt x="56823" y="13528"/>
                  <a:pt x="57399" y="13287"/>
                </a:cubicBezTo>
                <a:close/>
                <a:moveTo>
                  <a:pt x="44660" y="17758"/>
                </a:moveTo>
                <a:cubicBezTo>
                  <a:pt x="44754" y="17779"/>
                  <a:pt x="44940" y="17821"/>
                  <a:pt x="45032" y="17844"/>
                </a:cubicBezTo>
                <a:cubicBezTo>
                  <a:pt x="43890" y="18094"/>
                  <a:pt x="42974" y="18826"/>
                  <a:pt x="41939" y="19317"/>
                </a:cubicBezTo>
                <a:cubicBezTo>
                  <a:pt x="40759" y="20050"/>
                  <a:pt x="39553" y="20748"/>
                  <a:pt x="38475" y="21625"/>
                </a:cubicBezTo>
                <a:cubicBezTo>
                  <a:pt x="38463" y="21624"/>
                  <a:pt x="38452" y="21624"/>
                  <a:pt x="38441" y="21624"/>
                </a:cubicBezTo>
                <a:cubicBezTo>
                  <a:pt x="37965" y="21624"/>
                  <a:pt x="37702" y="22086"/>
                  <a:pt x="37350" y="22329"/>
                </a:cubicBezTo>
                <a:cubicBezTo>
                  <a:pt x="36425" y="23139"/>
                  <a:pt x="35218" y="23457"/>
                  <a:pt x="34089" y="23861"/>
                </a:cubicBezTo>
                <a:cubicBezTo>
                  <a:pt x="32688" y="24285"/>
                  <a:pt x="31289" y="24812"/>
                  <a:pt x="29809" y="24834"/>
                </a:cubicBezTo>
                <a:cubicBezTo>
                  <a:pt x="29702" y="24846"/>
                  <a:pt x="29486" y="24873"/>
                  <a:pt x="29378" y="24887"/>
                </a:cubicBezTo>
                <a:cubicBezTo>
                  <a:pt x="28080" y="25090"/>
                  <a:pt x="26862" y="25682"/>
                  <a:pt x="25775" y="26397"/>
                </a:cubicBezTo>
                <a:lnTo>
                  <a:pt x="25667" y="26390"/>
                </a:lnTo>
                <a:lnTo>
                  <a:pt x="25669" y="26390"/>
                </a:lnTo>
                <a:cubicBezTo>
                  <a:pt x="26632" y="25315"/>
                  <a:pt x="27677" y="24314"/>
                  <a:pt x="28792" y="23398"/>
                </a:cubicBezTo>
                <a:cubicBezTo>
                  <a:pt x="29973" y="22323"/>
                  <a:pt x="31416" y="21417"/>
                  <a:pt x="33030" y="21223"/>
                </a:cubicBezTo>
                <a:cubicBezTo>
                  <a:pt x="34314" y="20959"/>
                  <a:pt x="35622" y="20674"/>
                  <a:pt x="36784" y="20038"/>
                </a:cubicBezTo>
                <a:cubicBezTo>
                  <a:pt x="38054" y="19358"/>
                  <a:pt x="39425" y="18772"/>
                  <a:pt x="40882" y="18697"/>
                </a:cubicBezTo>
                <a:cubicBezTo>
                  <a:pt x="41237" y="18626"/>
                  <a:pt x="41596" y="18549"/>
                  <a:pt x="41958" y="18473"/>
                </a:cubicBezTo>
                <a:cubicBezTo>
                  <a:pt x="42222" y="18400"/>
                  <a:pt x="42492" y="18331"/>
                  <a:pt x="42765" y="18253"/>
                </a:cubicBezTo>
                <a:cubicBezTo>
                  <a:pt x="43405" y="18125"/>
                  <a:pt x="44044" y="17984"/>
                  <a:pt x="44660" y="17758"/>
                </a:cubicBezTo>
                <a:close/>
                <a:moveTo>
                  <a:pt x="51936" y="15460"/>
                </a:moveTo>
                <a:lnTo>
                  <a:pt x="51936" y="15460"/>
                </a:lnTo>
                <a:cubicBezTo>
                  <a:pt x="51660" y="15719"/>
                  <a:pt x="51389" y="15984"/>
                  <a:pt x="51127" y="16251"/>
                </a:cubicBezTo>
                <a:cubicBezTo>
                  <a:pt x="50889" y="16571"/>
                  <a:pt x="50647" y="16887"/>
                  <a:pt x="50407" y="17200"/>
                </a:cubicBezTo>
                <a:cubicBezTo>
                  <a:pt x="50050" y="17805"/>
                  <a:pt x="49628" y="18366"/>
                  <a:pt x="49307" y="18988"/>
                </a:cubicBezTo>
                <a:cubicBezTo>
                  <a:pt x="48900" y="19692"/>
                  <a:pt x="48371" y="20379"/>
                  <a:pt x="48322" y="21216"/>
                </a:cubicBezTo>
                <a:cubicBezTo>
                  <a:pt x="48144" y="21946"/>
                  <a:pt x="47530" y="22464"/>
                  <a:pt x="47078" y="23033"/>
                </a:cubicBezTo>
                <a:cubicBezTo>
                  <a:pt x="47004" y="23111"/>
                  <a:pt x="46859" y="23272"/>
                  <a:pt x="46787" y="23352"/>
                </a:cubicBezTo>
                <a:cubicBezTo>
                  <a:pt x="46440" y="23726"/>
                  <a:pt x="46077" y="24084"/>
                  <a:pt x="45703" y="24424"/>
                </a:cubicBezTo>
                <a:cubicBezTo>
                  <a:pt x="45353" y="24747"/>
                  <a:pt x="45023" y="25086"/>
                  <a:pt x="44695" y="25422"/>
                </a:cubicBezTo>
                <a:cubicBezTo>
                  <a:pt x="44623" y="25501"/>
                  <a:pt x="44477" y="25661"/>
                  <a:pt x="44405" y="25740"/>
                </a:cubicBezTo>
                <a:cubicBezTo>
                  <a:pt x="44272" y="25896"/>
                  <a:pt x="44143" y="26050"/>
                  <a:pt x="44019" y="26199"/>
                </a:cubicBezTo>
                <a:cubicBezTo>
                  <a:pt x="43968" y="26292"/>
                  <a:pt x="43870" y="26480"/>
                  <a:pt x="43821" y="26573"/>
                </a:cubicBezTo>
                <a:cubicBezTo>
                  <a:pt x="42090" y="27821"/>
                  <a:pt x="40276" y="28944"/>
                  <a:pt x="38446" y="30037"/>
                </a:cubicBezTo>
                <a:cubicBezTo>
                  <a:pt x="38169" y="30171"/>
                  <a:pt x="38017" y="30554"/>
                  <a:pt x="37702" y="30554"/>
                </a:cubicBezTo>
                <a:cubicBezTo>
                  <a:pt x="37688" y="30554"/>
                  <a:pt x="37674" y="30553"/>
                  <a:pt x="37659" y="30552"/>
                </a:cubicBezTo>
                <a:cubicBezTo>
                  <a:pt x="37893" y="30288"/>
                  <a:pt x="38148" y="30042"/>
                  <a:pt x="38385" y="29771"/>
                </a:cubicBezTo>
                <a:cubicBezTo>
                  <a:pt x="38494" y="29613"/>
                  <a:pt x="38612" y="29454"/>
                  <a:pt x="38737" y="29298"/>
                </a:cubicBezTo>
                <a:cubicBezTo>
                  <a:pt x="39509" y="28403"/>
                  <a:pt x="40417" y="27642"/>
                  <a:pt x="41192" y="26748"/>
                </a:cubicBezTo>
                <a:cubicBezTo>
                  <a:pt x="41392" y="26481"/>
                  <a:pt x="41606" y="26218"/>
                  <a:pt x="41835" y="25963"/>
                </a:cubicBezTo>
                <a:cubicBezTo>
                  <a:pt x="41913" y="25884"/>
                  <a:pt x="42069" y="25727"/>
                  <a:pt x="42146" y="25647"/>
                </a:cubicBezTo>
                <a:cubicBezTo>
                  <a:pt x="42889" y="24636"/>
                  <a:pt x="43562" y="23545"/>
                  <a:pt x="43898" y="22321"/>
                </a:cubicBezTo>
                <a:cubicBezTo>
                  <a:pt x="44417" y="21275"/>
                  <a:pt x="44947" y="20222"/>
                  <a:pt x="45646" y="19274"/>
                </a:cubicBezTo>
                <a:cubicBezTo>
                  <a:pt x="45761" y="19118"/>
                  <a:pt x="45885" y="18963"/>
                  <a:pt x="46013" y="18806"/>
                </a:cubicBezTo>
                <a:cubicBezTo>
                  <a:pt x="46318" y="18445"/>
                  <a:pt x="46627" y="18083"/>
                  <a:pt x="46952" y="17733"/>
                </a:cubicBezTo>
                <a:cubicBezTo>
                  <a:pt x="48315" y="16436"/>
                  <a:pt x="50271" y="16201"/>
                  <a:pt x="51936" y="15460"/>
                </a:cubicBezTo>
                <a:close/>
                <a:moveTo>
                  <a:pt x="35592" y="23732"/>
                </a:moveTo>
                <a:cubicBezTo>
                  <a:pt x="35569" y="23847"/>
                  <a:pt x="35524" y="24082"/>
                  <a:pt x="35503" y="24199"/>
                </a:cubicBezTo>
                <a:lnTo>
                  <a:pt x="35367" y="23931"/>
                </a:lnTo>
                <a:cubicBezTo>
                  <a:pt x="35089" y="24303"/>
                  <a:pt x="34662" y="24393"/>
                  <a:pt x="34250" y="24508"/>
                </a:cubicBezTo>
                <a:cubicBezTo>
                  <a:pt x="34031" y="24696"/>
                  <a:pt x="33846" y="24915"/>
                  <a:pt x="33662" y="25123"/>
                </a:cubicBezTo>
                <a:cubicBezTo>
                  <a:pt x="33317" y="25744"/>
                  <a:pt x="32670" y="26086"/>
                  <a:pt x="32170" y="26557"/>
                </a:cubicBezTo>
                <a:cubicBezTo>
                  <a:pt x="31173" y="27466"/>
                  <a:pt x="30027" y="28242"/>
                  <a:pt x="28739" y="28658"/>
                </a:cubicBezTo>
                <a:cubicBezTo>
                  <a:pt x="27430" y="29099"/>
                  <a:pt x="26088" y="29432"/>
                  <a:pt x="24727" y="29656"/>
                </a:cubicBezTo>
                <a:cubicBezTo>
                  <a:pt x="24039" y="29763"/>
                  <a:pt x="23544" y="30281"/>
                  <a:pt x="23035" y="30698"/>
                </a:cubicBezTo>
                <a:cubicBezTo>
                  <a:pt x="23467" y="29946"/>
                  <a:pt x="23767" y="29123"/>
                  <a:pt x="24249" y="28399"/>
                </a:cubicBezTo>
                <a:lnTo>
                  <a:pt x="24679" y="27987"/>
                </a:lnTo>
                <a:cubicBezTo>
                  <a:pt x="25855" y="26519"/>
                  <a:pt x="27656" y="25693"/>
                  <a:pt x="29466" y="25333"/>
                </a:cubicBezTo>
                <a:cubicBezTo>
                  <a:pt x="30533" y="25275"/>
                  <a:pt x="31601" y="25143"/>
                  <a:pt x="32620" y="24803"/>
                </a:cubicBezTo>
                <a:cubicBezTo>
                  <a:pt x="33625" y="24495"/>
                  <a:pt x="34679" y="24284"/>
                  <a:pt x="35592" y="23732"/>
                </a:cubicBezTo>
                <a:close/>
                <a:moveTo>
                  <a:pt x="29797" y="28623"/>
                </a:moveTo>
                <a:cubicBezTo>
                  <a:pt x="29844" y="28633"/>
                  <a:pt x="29936" y="28653"/>
                  <a:pt x="29982" y="28665"/>
                </a:cubicBezTo>
                <a:cubicBezTo>
                  <a:pt x="29279" y="29246"/>
                  <a:pt x="28703" y="29959"/>
                  <a:pt x="28066" y="30609"/>
                </a:cubicBezTo>
                <a:cubicBezTo>
                  <a:pt x="27998" y="30692"/>
                  <a:pt x="27858" y="30854"/>
                  <a:pt x="27789" y="30934"/>
                </a:cubicBezTo>
                <a:cubicBezTo>
                  <a:pt x="26967" y="31526"/>
                  <a:pt x="26206" y="32259"/>
                  <a:pt x="25203" y="32520"/>
                </a:cubicBezTo>
                <a:cubicBezTo>
                  <a:pt x="24166" y="33011"/>
                  <a:pt x="22991" y="33130"/>
                  <a:pt x="22016" y="33751"/>
                </a:cubicBezTo>
                <a:cubicBezTo>
                  <a:pt x="22444" y="32792"/>
                  <a:pt x="22426" y="31496"/>
                  <a:pt x="23427" y="30911"/>
                </a:cubicBezTo>
                <a:cubicBezTo>
                  <a:pt x="24144" y="30244"/>
                  <a:pt x="25084" y="29920"/>
                  <a:pt x="26052" y="29869"/>
                </a:cubicBezTo>
                <a:cubicBezTo>
                  <a:pt x="26323" y="29799"/>
                  <a:pt x="26592" y="29728"/>
                  <a:pt x="26869" y="29652"/>
                </a:cubicBezTo>
                <a:cubicBezTo>
                  <a:pt x="27857" y="29373"/>
                  <a:pt x="28949" y="29240"/>
                  <a:pt x="29797" y="28623"/>
                </a:cubicBezTo>
                <a:close/>
                <a:moveTo>
                  <a:pt x="46247" y="17396"/>
                </a:moveTo>
                <a:lnTo>
                  <a:pt x="46247" y="17396"/>
                </a:lnTo>
                <a:cubicBezTo>
                  <a:pt x="46352" y="17429"/>
                  <a:pt x="46561" y="17491"/>
                  <a:pt x="46666" y="17522"/>
                </a:cubicBezTo>
                <a:cubicBezTo>
                  <a:pt x="46388" y="17759"/>
                  <a:pt x="46131" y="18013"/>
                  <a:pt x="45880" y="18270"/>
                </a:cubicBezTo>
                <a:cubicBezTo>
                  <a:pt x="45515" y="18752"/>
                  <a:pt x="45155" y="19236"/>
                  <a:pt x="44802" y="19722"/>
                </a:cubicBezTo>
                <a:cubicBezTo>
                  <a:pt x="44406" y="20412"/>
                  <a:pt x="44004" y="21095"/>
                  <a:pt x="43668" y="21812"/>
                </a:cubicBezTo>
                <a:cubicBezTo>
                  <a:pt x="43183" y="23464"/>
                  <a:pt x="42244" y="24955"/>
                  <a:pt x="41061" y="26198"/>
                </a:cubicBezTo>
                <a:cubicBezTo>
                  <a:pt x="40773" y="26579"/>
                  <a:pt x="40455" y="26938"/>
                  <a:pt x="40113" y="27271"/>
                </a:cubicBezTo>
                <a:cubicBezTo>
                  <a:pt x="39697" y="27655"/>
                  <a:pt x="39299" y="28055"/>
                  <a:pt x="38907" y="28457"/>
                </a:cubicBezTo>
                <a:cubicBezTo>
                  <a:pt x="38396" y="29029"/>
                  <a:pt x="37925" y="29634"/>
                  <a:pt x="37436" y="30221"/>
                </a:cubicBezTo>
                <a:cubicBezTo>
                  <a:pt x="36774" y="30674"/>
                  <a:pt x="36329" y="31382"/>
                  <a:pt x="35624" y="31772"/>
                </a:cubicBezTo>
                <a:cubicBezTo>
                  <a:pt x="34280" y="32590"/>
                  <a:pt x="32904" y="33370"/>
                  <a:pt x="31630" y="34275"/>
                </a:cubicBezTo>
                <a:lnTo>
                  <a:pt x="31629" y="34275"/>
                </a:lnTo>
                <a:cubicBezTo>
                  <a:pt x="32375" y="33323"/>
                  <a:pt x="33249" y="32377"/>
                  <a:pt x="33603" y="31187"/>
                </a:cubicBezTo>
                <a:cubicBezTo>
                  <a:pt x="33668" y="31129"/>
                  <a:pt x="33798" y="31013"/>
                  <a:pt x="33863" y="30954"/>
                </a:cubicBezTo>
                <a:cubicBezTo>
                  <a:pt x="33995" y="30522"/>
                  <a:pt x="34247" y="30138"/>
                  <a:pt x="34468" y="29741"/>
                </a:cubicBezTo>
                <a:cubicBezTo>
                  <a:pt x="35003" y="28081"/>
                  <a:pt x="35693" y="26439"/>
                  <a:pt x="36770" y="25053"/>
                </a:cubicBezTo>
                <a:cubicBezTo>
                  <a:pt x="37335" y="24244"/>
                  <a:pt x="37917" y="23442"/>
                  <a:pt x="38564" y="22692"/>
                </a:cubicBezTo>
                <a:cubicBezTo>
                  <a:pt x="38636" y="22613"/>
                  <a:pt x="38781" y="22453"/>
                  <a:pt x="38853" y="22373"/>
                </a:cubicBezTo>
                <a:cubicBezTo>
                  <a:pt x="39136" y="22066"/>
                  <a:pt x="39436" y="21772"/>
                  <a:pt x="39750" y="21490"/>
                </a:cubicBezTo>
                <a:cubicBezTo>
                  <a:pt x="40252" y="21119"/>
                  <a:pt x="40763" y="20748"/>
                  <a:pt x="41324" y="20460"/>
                </a:cubicBezTo>
                <a:cubicBezTo>
                  <a:pt x="41518" y="20322"/>
                  <a:pt x="41898" y="20262"/>
                  <a:pt x="41786" y="19927"/>
                </a:cubicBezTo>
                <a:cubicBezTo>
                  <a:pt x="43275" y="19145"/>
                  <a:pt x="44677" y="18148"/>
                  <a:pt x="46318" y="17682"/>
                </a:cubicBezTo>
                <a:lnTo>
                  <a:pt x="46247" y="17396"/>
                </a:lnTo>
                <a:close/>
                <a:moveTo>
                  <a:pt x="26117" y="32601"/>
                </a:moveTo>
                <a:cubicBezTo>
                  <a:pt x="26138" y="32601"/>
                  <a:pt x="26159" y="32603"/>
                  <a:pt x="26181" y="32607"/>
                </a:cubicBezTo>
                <a:cubicBezTo>
                  <a:pt x="25293" y="33566"/>
                  <a:pt x="24378" y="34498"/>
                  <a:pt x="23472" y="35436"/>
                </a:cubicBezTo>
                <a:cubicBezTo>
                  <a:pt x="23289" y="35657"/>
                  <a:pt x="23110" y="35876"/>
                  <a:pt x="22937" y="36093"/>
                </a:cubicBezTo>
                <a:cubicBezTo>
                  <a:pt x="22642" y="36267"/>
                  <a:pt x="22429" y="36530"/>
                  <a:pt x="22278" y="36824"/>
                </a:cubicBezTo>
                <a:cubicBezTo>
                  <a:pt x="22027" y="36616"/>
                  <a:pt x="21978" y="36286"/>
                  <a:pt x="21914" y="35984"/>
                </a:cubicBezTo>
                <a:cubicBezTo>
                  <a:pt x="21870" y="35397"/>
                  <a:pt x="21793" y="34791"/>
                  <a:pt x="22054" y="34238"/>
                </a:cubicBezTo>
                <a:cubicBezTo>
                  <a:pt x="23157" y="33558"/>
                  <a:pt x="24481" y="33437"/>
                  <a:pt x="25607" y="32804"/>
                </a:cubicBezTo>
                <a:cubicBezTo>
                  <a:pt x="25766" y="32746"/>
                  <a:pt x="25930" y="32601"/>
                  <a:pt x="26117" y="32601"/>
                </a:cubicBezTo>
                <a:close/>
                <a:moveTo>
                  <a:pt x="38448" y="22086"/>
                </a:moveTo>
                <a:cubicBezTo>
                  <a:pt x="38497" y="22086"/>
                  <a:pt x="38549" y="22100"/>
                  <a:pt x="38604" y="22132"/>
                </a:cubicBezTo>
                <a:cubicBezTo>
                  <a:pt x="38348" y="22339"/>
                  <a:pt x="38108" y="22565"/>
                  <a:pt x="37884" y="22806"/>
                </a:cubicBezTo>
                <a:cubicBezTo>
                  <a:pt x="37602" y="23162"/>
                  <a:pt x="37328" y="23518"/>
                  <a:pt x="37063" y="23878"/>
                </a:cubicBezTo>
                <a:cubicBezTo>
                  <a:pt x="36944" y="24049"/>
                  <a:pt x="36828" y="24214"/>
                  <a:pt x="36712" y="24377"/>
                </a:cubicBezTo>
                <a:cubicBezTo>
                  <a:pt x="35841" y="25547"/>
                  <a:pt x="35079" y="26803"/>
                  <a:pt x="34586" y="28178"/>
                </a:cubicBezTo>
                <a:cubicBezTo>
                  <a:pt x="34358" y="28786"/>
                  <a:pt x="34267" y="29470"/>
                  <a:pt x="33833" y="29973"/>
                </a:cubicBezTo>
                <a:cubicBezTo>
                  <a:pt x="33229" y="31272"/>
                  <a:pt x="32510" y="32504"/>
                  <a:pt x="31654" y="33652"/>
                </a:cubicBezTo>
                <a:cubicBezTo>
                  <a:pt x="31474" y="33864"/>
                  <a:pt x="31258" y="34033"/>
                  <a:pt x="31042" y="34195"/>
                </a:cubicBezTo>
                <a:cubicBezTo>
                  <a:pt x="30884" y="34491"/>
                  <a:pt x="30692" y="34770"/>
                  <a:pt x="30377" y="34903"/>
                </a:cubicBezTo>
                <a:cubicBezTo>
                  <a:pt x="29221" y="35511"/>
                  <a:pt x="28065" y="36130"/>
                  <a:pt x="26835" y="36566"/>
                </a:cubicBezTo>
                <a:lnTo>
                  <a:pt x="26770" y="36829"/>
                </a:lnTo>
                <a:lnTo>
                  <a:pt x="26393" y="36743"/>
                </a:lnTo>
                <a:cubicBezTo>
                  <a:pt x="27177" y="36179"/>
                  <a:pt x="27505" y="35242"/>
                  <a:pt x="28076" y="34498"/>
                </a:cubicBezTo>
                <a:cubicBezTo>
                  <a:pt x="28820" y="33540"/>
                  <a:pt x="29504" y="32520"/>
                  <a:pt x="29991" y="31404"/>
                </a:cubicBezTo>
                <a:cubicBezTo>
                  <a:pt x="30293" y="30811"/>
                  <a:pt x="30637" y="30234"/>
                  <a:pt x="31047" y="29702"/>
                </a:cubicBezTo>
                <a:cubicBezTo>
                  <a:pt x="31161" y="29543"/>
                  <a:pt x="31281" y="29384"/>
                  <a:pt x="31408" y="29221"/>
                </a:cubicBezTo>
                <a:cubicBezTo>
                  <a:pt x="32124" y="28285"/>
                  <a:pt x="32731" y="27270"/>
                  <a:pt x="33395" y="26296"/>
                </a:cubicBezTo>
                <a:cubicBezTo>
                  <a:pt x="33444" y="26206"/>
                  <a:pt x="33540" y="26025"/>
                  <a:pt x="33588" y="25937"/>
                </a:cubicBezTo>
                <a:cubicBezTo>
                  <a:pt x="35058" y="24768"/>
                  <a:pt x="36528" y="23598"/>
                  <a:pt x="38037" y="22479"/>
                </a:cubicBezTo>
                <a:cubicBezTo>
                  <a:pt x="38114" y="22308"/>
                  <a:pt x="38255" y="22086"/>
                  <a:pt x="38448" y="22086"/>
                </a:cubicBezTo>
                <a:close/>
                <a:moveTo>
                  <a:pt x="32671" y="26713"/>
                </a:moveTo>
                <a:lnTo>
                  <a:pt x="32671" y="26713"/>
                </a:lnTo>
                <a:cubicBezTo>
                  <a:pt x="31714" y="28083"/>
                  <a:pt x="30656" y="29391"/>
                  <a:pt x="29793" y="30821"/>
                </a:cubicBezTo>
                <a:cubicBezTo>
                  <a:pt x="29476" y="31513"/>
                  <a:pt x="29138" y="32193"/>
                  <a:pt x="28728" y="32832"/>
                </a:cubicBezTo>
                <a:cubicBezTo>
                  <a:pt x="28249" y="33664"/>
                  <a:pt x="27556" y="34344"/>
                  <a:pt x="27099" y="35188"/>
                </a:cubicBezTo>
                <a:cubicBezTo>
                  <a:pt x="26727" y="35891"/>
                  <a:pt x="26149" y="36451"/>
                  <a:pt x="25588" y="36997"/>
                </a:cubicBezTo>
                <a:cubicBezTo>
                  <a:pt x="25090" y="37321"/>
                  <a:pt x="24474" y="37376"/>
                  <a:pt x="23918" y="37551"/>
                </a:cubicBezTo>
                <a:cubicBezTo>
                  <a:pt x="24876" y="36258"/>
                  <a:pt x="25612" y="34794"/>
                  <a:pt x="26176" y="33291"/>
                </a:cubicBezTo>
                <a:cubicBezTo>
                  <a:pt x="26607" y="32742"/>
                  <a:pt x="27110" y="32253"/>
                  <a:pt x="27594" y="31747"/>
                </a:cubicBezTo>
                <a:cubicBezTo>
                  <a:pt x="28212" y="31096"/>
                  <a:pt x="28804" y="30417"/>
                  <a:pt x="29440" y="29779"/>
                </a:cubicBezTo>
                <a:cubicBezTo>
                  <a:pt x="29515" y="29701"/>
                  <a:pt x="29664" y="29545"/>
                  <a:pt x="29739" y="29468"/>
                </a:cubicBezTo>
                <a:cubicBezTo>
                  <a:pt x="30183" y="28998"/>
                  <a:pt x="30651" y="28551"/>
                  <a:pt x="31107" y="28089"/>
                </a:cubicBezTo>
                <a:cubicBezTo>
                  <a:pt x="31416" y="27807"/>
                  <a:pt x="31736" y="27530"/>
                  <a:pt x="32080" y="27279"/>
                </a:cubicBezTo>
                <a:cubicBezTo>
                  <a:pt x="32177" y="27006"/>
                  <a:pt x="32380" y="26790"/>
                  <a:pt x="32671" y="26713"/>
                </a:cubicBezTo>
                <a:close/>
                <a:moveTo>
                  <a:pt x="49640" y="37548"/>
                </a:moveTo>
                <a:cubicBezTo>
                  <a:pt x="49639" y="37552"/>
                  <a:pt x="49637" y="37555"/>
                  <a:pt x="49636" y="37558"/>
                </a:cubicBezTo>
                <a:lnTo>
                  <a:pt x="49636" y="37558"/>
                </a:lnTo>
                <a:cubicBezTo>
                  <a:pt x="49638" y="37554"/>
                  <a:pt x="49639" y="37551"/>
                  <a:pt x="49640" y="37548"/>
                </a:cubicBezTo>
                <a:close/>
                <a:moveTo>
                  <a:pt x="25400" y="33920"/>
                </a:moveTo>
                <a:lnTo>
                  <a:pt x="25400" y="33920"/>
                </a:lnTo>
                <a:cubicBezTo>
                  <a:pt x="25624" y="34090"/>
                  <a:pt x="25265" y="34392"/>
                  <a:pt x="25210" y="34581"/>
                </a:cubicBezTo>
                <a:cubicBezTo>
                  <a:pt x="24739" y="35386"/>
                  <a:pt x="24322" y="36219"/>
                  <a:pt x="23849" y="37016"/>
                </a:cubicBezTo>
                <a:cubicBezTo>
                  <a:pt x="23622" y="37245"/>
                  <a:pt x="23410" y="37613"/>
                  <a:pt x="23066" y="37613"/>
                </a:cubicBezTo>
                <a:cubicBezTo>
                  <a:pt x="23024" y="37613"/>
                  <a:pt x="22979" y="37607"/>
                  <a:pt x="22933" y="37595"/>
                </a:cubicBezTo>
                <a:cubicBezTo>
                  <a:pt x="22930" y="37595"/>
                  <a:pt x="22927" y="37595"/>
                  <a:pt x="22923" y="37595"/>
                </a:cubicBezTo>
                <a:cubicBezTo>
                  <a:pt x="22638" y="37595"/>
                  <a:pt x="22574" y="37297"/>
                  <a:pt x="22474" y="37099"/>
                </a:cubicBezTo>
                <a:cubicBezTo>
                  <a:pt x="23331" y="36543"/>
                  <a:pt x="23783" y="35571"/>
                  <a:pt x="24554" y="34909"/>
                </a:cubicBezTo>
                <a:cubicBezTo>
                  <a:pt x="24630" y="34833"/>
                  <a:pt x="24780" y="34684"/>
                  <a:pt x="24855" y="34608"/>
                </a:cubicBezTo>
                <a:cubicBezTo>
                  <a:pt x="24931" y="34534"/>
                  <a:pt x="25083" y="34383"/>
                  <a:pt x="25160" y="34306"/>
                </a:cubicBezTo>
                <a:cubicBezTo>
                  <a:pt x="25221" y="34210"/>
                  <a:pt x="25340" y="34017"/>
                  <a:pt x="25400" y="33920"/>
                </a:cubicBezTo>
                <a:close/>
                <a:moveTo>
                  <a:pt x="49680" y="35966"/>
                </a:moveTo>
                <a:lnTo>
                  <a:pt x="49680" y="35966"/>
                </a:lnTo>
                <a:cubicBezTo>
                  <a:pt x="48780" y="36913"/>
                  <a:pt x="47583" y="37537"/>
                  <a:pt x="46408" y="38083"/>
                </a:cubicBezTo>
                <a:cubicBezTo>
                  <a:pt x="44940" y="39001"/>
                  <a:pt x="43431" y="39942"/>
                  <a:pt x="41723" y="40328"/>
                </a:cubicBezTo>
                <a:cubicBezTo>
                  <a:pt x="41039" y="40497"/>
                  <a:pt x="40340" y="40592"/>
                  <a:pt x="39635" y="40615"/>
                </a:cubicBezTo>
                <a:cubicBezTo>
                  <a:pt x="38957" y="40693"/>
                  <a:pt x="38279" y="40773"/>
                  <a:pt x="37626" y="40967"/>
                </a:cubicBezTo>
                <a:cubicBezTo>
                  <a:pt x="37532" y="40951"/>
                  <a:pt x="37345" y="40921"/>
                  <a:pt x="37251" y="40903"/>
                </a:cubicBezTo>
                <a:cubicBezTo>
                  <a:pt x="38867" y="40392"/>
                  <a:pt x="40496" y="39886"/>
                  <a:pt x="42148" y="39481"/>
                </a:cubicBezTo>
                <a:cubicBezTo>
                  <a:pt x="43405" y="39230"/>
                  <a:pt x="44557" y="38680"/>
                  <a:pt x="45688" y="38096"/>
                </a:cubicBezTo>
                <a:cubicBezTo>
                  <a:pt x="46908" y="37678"/>
                  <a:pt x="48089" y="37127"/>
                  <a:pt x="49097" y="36311"/>
                </a:cubicBezTo>
                <a:cubicBezTo>
                  <a:pt x="49227" y="36112"/>
                  <a:pt x="49450" y="36022"/>
                  <a:pt x="49680" y="35966"/>
                </a:cubicBezTo>
                <a:close/>
                <a:moveTo>
                  <a:pt x="42190" y="40622"/>
                </a:moveTo>
                <a:cubicBezTo>
                  <a:pt x="41704" y="41043"/>
                  <a:pt x="41151" y="41380"/>
                  <a:pt x="40704" y="41843"/>
                </a:cubicBezTo>
                <a:cubicBezTo>
                  <a:pt x="39827" y="42413"/>
                  <a:pt x="38748" y="42604"/>
                  <a:pt x="37730" y="42776"/>
                </a:cubicBezTo>
                <a:cubicBezTo>
                  <a:pt x="37626" y="42790"/>
                  <a:pt x="37415" y="42822"/>
                  <a:pt x="37309" y="42835"/>
                </a:cubicBezTo>
                <a:cubicBezTo>
                  <a:pt x="36973" y="42872"/>
                  <a:pt x="36638" y="42896"/>
                  <a:pt x="36305" y="42905"/>
                </a:cubicBezTo>
                <a:cubicBezTo>
                  <a:pt x="36105" y="42905"/>
                  <a:pt x="35906" y="42902"/>
                  <a:pt x="35716" y="42897"/>
                </a:cubicBezTo>
                <a:cubicBezTo>
                  <a:pt x="35232" y="42926"/>
                  <a:pt x="34751" y="42963"/>
                  <a:pt x="34271" y="43006"/>
                </a:cubicBezTo>
                <a:cubicBezTo>
                  <a:pt x="34102" y="43024"/>
                  <a:pt x="33933" y="43032"/>
                  <a:pt x="33765" y="43032"/>
                </a:cubicBezTo>
                <a:cubicBezTo>
                  <a:pt x="32945" y="43032"/>
                  <a:pt x="32136" y="42851"/>
                  <a:pt x="31319" y="42851"/>
                </a:cubicBezTo>
                <a:cubicBezTo>
                  <a:pt x="31239" y="42851"/>
                  <a:pt x="31159" y="42853"/>
                  <a:pt x="31079" y="42856"/>
                </a:cubicBezTo>
                <a:cubicBezTo>
                  <a:pt x="33016" y="42393"/>
                  <a:pt x="34927" y="41719"/>
                  <a:pt x="36880" y="41278"/>
                </a:cubicBezTo>
                <a:cubicBezTo>
                  <a:pt x="36983" y="41300"/>
                  <a:pt x="37190" y="41347"/>
                  <a:pt x="37294" y="41370"/>
                </a:cubicBezTo>
                <a:cubicBezTo>
                  <a:pt x="37768" y="41297"/>
                  <a:pt x="38244" y="41232"/>
                  <a:pt x="38720" y="41144"/>
                </a:cubicBezTo>
                <a:cubicBezTo>
                  <a:pt x="39423" y="41070"/>
                  <a:pt x="40130" y="41033"/>
                  <a:pt x="40833" y="40942"/>
                </a:cubicBezTo>
                <a:cubicBezTo>
                  <a:pt x="41106" y="40895"/>
                  <a:pt x="41383" y="40849"/>
                  <a:pt x="41667" y="40802"/>
                </a:cubicBezTo>
                <a:cubicBezTo>
                  <a:pt x="41835" y="40744"/>
                  <a:pt x="42010" y="40684"/>
                  <a:pt x="42190" y="40622"/>
                </a:cubicBezTo>
                <a:close/>
                <a:moveTo>
                  <a:pt x="52531" y="39245"/>
                </a:moveTo>
                <a:cubicBezTo>
                  <a:pt x="53354" y="41161"/>
                  <a:pt x="53999" y="43164"/>
                  <a:pt x="54947" y="45028"/>
                </a:cubicBezTo>
                <a:cubicBezTo>
                  <a:pt x="54654" y="44915"/>
                  <a:pt x="54507" y="44623"/>
                  <a:pt x="54313" y="44402"/>
                </a:cubicBezTo>
                <a:cubicBezTo>
                  <a:pt x="53099" y="42957"/>
                  <a:pt x="52770" y="41056"/>
                  <a:pt x="52531" y="39245"/>
                </a:cubicBezTo>
                <a:close/>
                <a:moveTo>
                  <a:pt x="47599" y="38043"/>
                </a:moveTo>
                <a:lnTo>
                  <a:pt x="47599" y="38043"/>
                </a:lnTo>
                <a:cubicBezTo>
                  <a:pt x="45621" y="39992"/>
                  <a:pt x="44006" y="42299"/>
                  <a:pt x="42013" y="44243"/>
                </a:cubicBezTo>
                <a:cubicBezTo>
                  <a:pt x="41647" y="44582"/>
                  <a:pt x="41444" y="45051"/>
                  <a:pt x="41058" y="45361"/>
                </a:cubicBezTo>
                <a:cubicBezTo>
                  <a:pt x="41504" y="44368"/>
                  <a:pt x="42428" y="43659"/>
                  <a:pt x="42882" y="42661"/>
                </a:cubicBezTo>
                <a:cubicBezTo>
                  <a:pt x="43172" y="41906"/>
                  <a:pt x="43675" y="41263"/>
                  <a:pt x="44096" y="40579"/>
                </a:cubicBezTo>
                <a:cubicBezTo>
                  <a:pt x="44645" y="39717"/>
                  <a:pt x="45544" y="39177"/>
                  <a:pt x="46439" y="38736"/>
                </a:cubicBezTo>
                <a:cubicBezTo>
                  <a:pt x="46848" y="38548"/>
                  <a:pt x="47144" y="38153"/>
                  <a:pt x="47599" y="38043"/>
                </a:cubicBezTo>
                <a:close/>
                <a:moveTo>
                  <a:pt x="38887" y="42955"/>
                </a:moveTo>
                <a:cubicBezTo>
                  <a:pt x="38924" y="42955"/>
                  <a:pt x="38962" y="42958"/>
                  <a:pt x="39000" y="42964"/>
                </a:cubicBezTo>
                <a:cubicBezTo>
                  <a:pt x="38213" y="43369"/>
                  <a:pt x="37367" y="43655"/>
                  <a:pt x="36597" y="44099"/>
                </a:cubicBezTo>
                <a:cubicBezTo>
                  <a:pt x="35972" y="44504"/>
                  <a:pt x="35208" y="44494"/>
                  <a:pt x="34530" y="44751"/>
                </a:cubicBezTo>
                <a:cubicBezTo>
                  <a:pt x="34035" y="44869"/>
                  <a:pt x="33535" y="44968"/>
                  <a:pt x="33042" y="45071"/>
                </a:cubicBezTo>
                <a:cubicBezTo>
                  <a:pt x="32805" y="45088"/>
                  <a:pt x="32569" y="45094"/>
                  <a:pt x="32333" y="45094"/>
                </a:cubicBezTo>
                <a:cubicBezTo>
                  <a:pt x="31946" y="45094"/>
                  <a:pt x="31561" y="45078"/>
                  <a:pt x="31177" y="45064"/>
                </a:cubicBezTo>
                <a:cubicBezTo>
                  <a:pt x="31049" y="45040"/>
                  <a:pt x="30796" y="44995"/>
                  <a:pt x="30671" y="44973"/>
                </a:cubicBezTo>
                <a:cubicBezTo>
                  <a:pt x="30662" y="44973"/>
                  <a:pt x="30654" y="44973"/>
                  <a:pt x="30645" y="44973"/>
                </a:cubicBezTo>
                <a:cubicBezTo>
                  <a:pt x="30227" y="44973"/>
                  <a:pt x="29810" y="44935"/>
                  <a:pt x="29394" y="44935"/>
                </a:cubicBezTo>
                <a:cubicBezTo>
                  <a:pt x="29217" y="44935"/>
                  <a:pt x="29040" y="44942"/>
                  <a:pt x="28863" y="44961"/>
                </a:cubicBezTo>
                <a:cubicBezTo>
                  <a:pt x="28450" y="45073"/>
                  <a:pt x="28035" y="45162"/>
                  <a:pt x="27625" y="45257"/>
                </a:cubicBezTo>
                <a:cubicBezTo>
                  <a:pt x="27480" y="45256"/>
                  <a:pt x="27334" y="45254"/>
                  <a:pt x="27188" y="45254"/>
                </a:cubicBezTo>
                <a:cubicBezTo>
                  <a:pt x="26624" y="45254"/>
                  <a:pt x="26062" y="45283"/>
                  <a:pt x="25543" y="45530"/>
                </a:cubicBezTo>
                <a:lnTo>
                  <a:pt x="25543" y="45529"/>
                </a:lnTo>
                <a:cubicBezTo>
                  <a:pt x="25001" y="45481"/>
                  <a:pt x="25832" y="45239"/>
                  <a:pt x="26000" y="45196"/>
                </a:cubicBezTo>
                <a:cubicBezTo>
                  <a:pt x="26941" y="44702"/>
                  <a:pt x="27912" y="44269"/>
                  <a:pt x="28881" y="43823"/>
                </a:cubicBezTo>
                <a:cubicBezTo>
                  <a:pt x="29546" y="43677"/>
                  <a:pt x="30238" y="43585"/>
                  <a:pt x="30865" y="43292"/>
                </a:cubicBezTo>
                <a:cubicBezTo>
                  <a:pt x="31009" y="43293"/>
                  <a:pt x="31153" y="43294"/>
                  <a:pt x="31298" y="43294"/>
                </a:cubicBezTo>
                <a:cubicBezTo>
                  <a:pt x="31575" y="43294"/>
                  <a:pt x="31853" y="43291"/>
                  <a:pt x="32133" y="43286"/>
                </a:cubicBezTo>
                <a:cubicBezTo>
                  <a:pt x="32605" y="43426"/>
                  <a:pt x="33104" y="43458"/>
                  <a:pt x="33602" y="43492"/>
                </a:cubicBezTo>
                <a:cubicBezTo>
                  <a:pt x="33940" y="43478"/>
                  <a:pt x="34284" y="43459"/>
                  <a:pt x="34628" y="43433"/>
                </a:cubicBezTo>
                <a:cubicBezTo>
                  <a:pt x="34962" y="43384"/>
                  <a:pt x="35298" y="43359"/>
                  <a:pt x="35635" y="43359"/>
                </a:cubicBezTo>
                <a:cubicBezTo>
                  <a:pt x="36412" y="43349"/>
                  <a:pt x="37196" y="43312"/>
                  <a:pt x="37970" y="43207"/>
                </a:cubicBezTo>
                <a:cubicBezTo>
                  <a:pt x="38282" y="43162"/>
                  <a:pt x="38565" y="42955"/>
                  <a:pt x="38887" y="42955"/>
                </a:cubicBezTo>
                <a:close/>
                <a:moveTo>
                  <a:pt x="65611" y="41523"/>
                </a:moveTo>
                <a:cubicBezTo>
                  <a:pt x="66080" y="41564"/>
                  <a:pt x="66659" y="41483"/>
                  <a:pt x="66952" y="41948"/>
                </a:cubicBezTo>
                <a:cubicBezTo>
                  <a:pt x="67607" y="42782"/>
                  <a:pt x="67858" y="44050"/>
                  <a:pt x="67341" y="45007"/>
                </a:cubicBezTo>
                <a:cubicBezTo>
                  <a:pt x="67008" y="45616"/>
                  <a:pt x="66316" y="45963"/>
                  <a:pt x="65636" y="45963"/>
                </a:cubicBezTo>
                <a:cubicBezTo>
                  <a:pt x="65254" y="45963"/>
                  <a:pt x="64877" y="45854"/>
                  <a:pt x="64569" y="45620"/>
                </a:cubicBezTo>
                <a:cubicBezTo>
                  <a:pt x="64130" y="44872"/>
                  <a:pt x="64043" y="43974"/>
                  <a:pt x="63980" y="43126"/>
                </a:cubicBezTo>
                <a:cubicBezTo>
                  <a:pt x="64162" y="42760"/>
                  <a:pt x="64353" y="42390"/>
                  <a:pt x="64561" y="42028"/>
                </a:cubicBezTo>
                <a:cubicBezTo>
                  <a:pt x="64914" y="41879"/>
                  <a:pt x="65265" y="41709"/>
                  <a:pt x="65611" y="41523"/>
                </a:cubicBezTo>
                <a:close/>
                <a:moveTo>
                  <a:pt x="51564" y="38171"/>
                </a:moveTo>
                <a:cubicBezTo>
                  <a:pt x="51786" y="38541"/>
                  <a:pt x="51703" y="38988"/>
                  <a:pt x="51831" y="39386"/>
                </a:cubicBezTo>
                <a:cubicBezTo>
                  <a:pt x="51960" y="39965"/>
                  <a:pt x="52063" y="40551"/>
                  <a:pt x="52157" y="41136"/>
                </a:cubicBezTo>
                <a:cubicBezTo>
                  <a:pt x="52213" y="41697"/>
                  <a:pt x="52312" y="42249"/>
                  <a:pt x="52424" y="42800"/>
                </a:cubicBezTo>
                <a:cubicBezTo>
                  <a:pt x="52669" y="44163"/>
                  <a:pt x="52339" y="45535"/>
                  <a:pt x="52246" y="46896"/>
                </a:cubicBezTo>
                <a:cubicBezTo>
                  <a:pt x="52255" y="47304"/>
                  <a:pt x="52260" y="47717"/>
                  <a:pt x="52139" y="48109"/>
                </a:cubicBezTo>
                <a:cubicBezTo>
                  <a:pt x="52117" y="47791"/>
                  <a:pt x="52104" y="47469"/>
                  <a:pt x="52089" y="47146"/>
                </a:cubicBezTo>
                <a:cubicBezTo>
                  <a:pt x="52071" y="47043"/>
                  <a:pt x="52034" y="46834"/>
                  <a:pt x="52017" y="46731"/>
                </a:cubicBezTo>
                <a:cubicBezTo>
                  <a:pt x="51695" y="45377"/>
                  <a:pt x="51652" y="43988"/>
                  <a:pt x="51617" y="42603"/>
                </a:cubicBezTo>
                <a:cubicBezTo>
                  <a:pt x="51411" y="41134"/>
                  <a:pt x="51520" y="39646"/>
                  <a:pt x="51564" y="38171"/>
                </a:cubicBezTo>
                <a:close/>
                <a:moveTo>
                  <a:pt x="43880" y="40183"/>
                </a:moveTo>
                <a:lnTo>
                  <a:pt x="43880" y="40183"/>
                </a:lnTo>
                <a:cubicBezTo>
                  <a:pt x="43753" y="40420"/>
                  <a:pt x="43571" y="40617"/>
                  <a:pt x="43417" y="40826"/>
                </a:cubicBezTo>
                <a:cubicBezTo>
                  <a:pt x="42781" y="41603"/>
                  <a:pt x="42560" y="42615"/>
                  <a:pt x="41905" y="43373"/>
                </a:cubicBezTo>
                <a:cubicBezTo>
                  <a:pt x="40824" y="44620"/>
                  <a:pt x="40220" y="46252"/>
                  <a:pt x="38897" y="47288"/>
                </a:cubicBezTo>
                <a:cubicBezTo>
                  <a:pt x="37873" y="48238"/>
                  <a:pt x="36753" y="49077"/>
                  <a:pt x="35691" y="49980"/>
                </a:cubicBezTo>
                <a:cubicBezTo>
                  <a:pt x="36151" y="49083"/>
                  <a:pt x="36484" y="48113"/>
                  <a:pt x="37127" y="47314"/>
                </a:cubicBezTo>
                <a:cubicBezTo>
                  <a:pt x="37976" y="46205"/>
                  <a:pt x="38517" y="44884"/>
                  <a:pt x="39460" y="43842"/>
                </a:cubicBezTo>
                <a:cubicBezTo>
                  <a:pt x="39828" y="43416"/>
                  <a:pt x="40194" y="42986"/>
                  <a:pt x="40581" y="42575"/>
                </a:cubicBezTo>
                <a:cubicBezTo>
                  <a:pt x="41158" y="42206"/>
                  <a:pt x="41705" y="41794"/>
                  <a:pt x="42219" y="41342"/>
                </a:cubicBezTo>
                <a:cubicBezTo>
                  <a:pt x="42578" y="41075"/>
                  <a:pt x="42948" y="40814"/>
                  <a:pt x="43329" y="40567"/>
                </a:cubicBezTo>
                <a:cubicBezTo>
                  <a:pt x="43459" y="40380"/>
                  <a:pt x="43662" y="40263"/>
                  <a:pt x="43880" y="40183"/>
                </a:cubicBezTo>
                <a:close/>
                <a:moveTo>
                  <a:pt x="34271" y="44960"/>
                </a:moveTo>
                <a:lnTo>
                  <a:pt x="34271" y="44960"/>
                </a:lnTo>
                <a:cubicBezTo>
                  <a:pt x="34379" y="45014"/>
                  <a:pt x="34592" y="45124"/>
                  <a:pt x="34700" y="45178"/>
                </a:cubicBezTo>
                <a:cubicBezTo>
                  <a:pt x="33209" y="45889"/>
                  <a:pt x="31668" y="46479"/>
                  <a:pt x="30156" y="47132"/>
                </a:cubicBezTo>
                <a:cubicBezTo>
                  <a:pt x="30049" y="47098"/>
                  <a:pt x="29835" y="47033"/>
                  <a:pt x="29728" y="47001"/>
                </a:cubicBezTo>
                <a:cubicBezTo>
                  <a:pt x="28579" y="47377"/>
                  <a:pt x="27452" y="47818"/>
                  <a:pt x="26389" y="48397"/>
                </a:cubicBezTo>
                <a:cubicBezTo>
                  <a:pt x="25375" y="48858"/>
                  <a:pt x="24435" y="49517"/>
                  <a:pt x="23331" y="49745"/>
                </a:cubicBezTo>
                <a:cubicBezTo>
                  <a:pt x="22583" y="49933"/>
                  <a:pt x="21870" y="50258"/>
                  <a:pt x="21099" y="50337"/>
                </a:cubicBezTo>
                <a:cubicBezTo>
                  <a:pt x="20541" y="50411"/>
                  <a:pt x="19967" y="50526"/>
                  <a:pt x="19529" y="50896"/>
                </a:cubicBezTo>
                <a:cubicBezTo>
                  <a:pt x="20628" y="49108"/>
                  <a:pt x="22141" y="47559"/>
                  <a:pt x="23934" y="46452"/>
                </a:cubicBezTo>
                <a:cubicBezTo>
                  <a:pt x="24874" y="46098"/>
                  <a:pt x="25855" y="45696"/>
                  <a:pt x="26875" y="45696"/>
                </a:cubicBezTo>
                <a:cubicBezTo>
                  <a:pt x="26958" y="45696"/>
                  <a:pt x="27041" y="45699"/>
                  <a:pt x="27125" y="45704"/>
                </a:cubicBezTo>
                <a:cubicBezTo>
                  <a:pt x="27739" y="45691"/>
                  <a:pt x="28346" y="45569"/>
                  <a:pt x="28944" y="45408"/>
                </a:cubicBezTo>
                <a:cubicBezTo>
                  <a:pt x="29223" y="45398"/>
                  <a:pt x="29507" y="45387"/>
                  <a:pt x="29794" y="45382"/>
                </a:cubicBezTo>
                <a:cubicBezTo>
                  <a:pt x="30573" y="45460"/>
                  <a:pt x="31358" y="45530"/>
                  <a:pt x="32140" y="45530"/>
                </a:cubicBezTo>
                <a:cubicBezTo>
                  <a:pt x="32905" y="45530"/>
                  <a:pt x="33667" y="45463"/>
                  <a:pt x="34420" y="45270"/>
                </a:cubicBezTo>
                <a:lnTo>
                  <a:pt x="34271" y="44960"/>
                </a:lnTo>
                <a:close/>
                <a:moveTo>
                  <a:pt x="53623" y="44259"/>
                </a:moveTo>
                <a:lnTo>
                  <a:pt x="53623" y="44259"/>
                </a:lnTo>
                <a:cubicBezTo>
                  <a:pt x="53883" y="44584"/>
                  <a:pt x="54162" y="44896"/>
                  <a:pt x="54459" y="45192"/>
                </a:cubicBezTo>
                <a:cubicBezTo>
                  <a:pt x="54588" y="45327"/>
                  <a:pt x="54721" y="45462"/>
                  <a:pt x="54861" y="45591"/>
                </a:cubicBezTo>
                <a:cubicBezTo>
                  <a:pt x="55428" y="46132"/>
                  <a:pt x="55551" y="46942"/>
                  <a:pt x="55852" y="47632"/>
                </a:cubicBezTo>
                <a:cubicBezTo>
                  <a:pt x="56546" y="49398"/>
                  <a:pt x="57153" y="51201"/>
                  <a:pt x="57865" y="52955"/>
                </a:cubicBezTo>
                <a:cubicBezTo>
                  <a:pt x="57589" y="52877"/>
                  <a:pt x="57507" y="52581"/>
                  <a:pt x="57460" y="52336"/>
                </a:cubicBezTo>
                <a:cubicBezTo>
                  <a:pt x="57003" y="51602"/>
                  <a:pt x="56290" y="51078"/>
                  <a:pt x="55833" y="50344"/>
                </a:cubicBezTo>
                <a:cubicBezTo>
                  <a:pt x="55090" y="49152"/>
                  <a:pt x="54608" y="47819"/>
                  <a:pt x="54277" y="46458"/>
                </a:cubicBezTo>
                <a:cubicBezTo>
                  <a:pt x="53893" y="45788"/>
                  <a:pt x="53734" y="45016"/>
                  <a:pt x="53623" y="44259"/>
                </a:cubicBezTo>
                <a:close/>
                <a:moveTo>
                  <a:pt x="39524" y="43091"/>
                </a:moveTo>
                <a:lnTo>
                  <a:pt x="39524" y="43091"/>
                </a:lnTo>
                <a:cubicBezTo>
                  <a:pt x="38210" y="44531"/>
                  <a:pt x="37411" y="46333"/>
                  <a:pt x="36201" y="47849"/>
                </a:cubicBezTo>
                <a:cubicBezTo>
                  <a:pt x="36030" y="48325"/>
                  <a:pt x="35837" y="48793"/>
                  <a:pt x="35565" y="49216"/>
                </a:cubicBezTo>
                <a:cubicBezTo>
                  <a:pt x="35316" y="49779"/>
                  <a:pt x="35116" y="50389"/>
                  <a:pt x="34623" y="50787"/>
                </a:cubicBezTo>
                <a:cubicBezTo>
                  <a:pt x="33424" y="51711"/>
                  <a:pt x="32243" y="52654"/>
                  <a:pt x="30976" y="53481"/>
                </a:cubicBezTo>
                <a:cubicBezTo>
                  <a:pt x="30880" y="53680"/>
                  <a:pt x="30737" y="53853"/>
                  <a:pt x="30512" y="53853"/>
                </a:cubicBezTo>
                <a:cubicBezTo>
                  <a:pt x="30502" y="53853"/>
                  <a:pt x="30492" y="53852"/>
                  <a:pt x="30481" y="53852"/>
                </a:cubicBezTo>
                <a:cubicBezTo>
                  <a:pt x="31756" y="52602"/>
                  <a:pt x="31311" y="50649"/>
                  <a:pt x="32201" y="49198"/>
                </a:cubicBezTo>
                <a:cubicBezTo>
                  <a:pt x="32481" y="48815"/>
                  <a:pt x="32750" y="48422"/>
                  <a:pt x="33074" y="48064"/>
                </a:cubicBezTo>
                <a:cubicBezTo>
                  <a:pt x="33269" y="47870"/>
                  <a:pt x="33467" y="47671"/>
                  <a:pt x="33671" y="47469"/>
                </a:cubicBezTo>
                <a:cubicBezTo>
                  <a:pt x="34478" y="46724"/>
                  <a:pt x="35347" y="46047"/>
                  <a:pt x="36124" y="45264"/>
                </a:cubicBezTo>
                <a:cubicBezTo>
                  <a:pt x="37068" y="44268"/>
                  <a:pt x="38419" y="43862"/>
                  <a:pt x="39524" y="43091"/>
                </a:cubicBezTo>
                <a:close/>
                <a:moveTo>
                  <a:pt x="29029" y="47640"/>
                </a:moveTo>
                <a:lnTo>
                  <a:pt x="29029" y="47640"/>
                </a:lnTo>
                <a:cubicBezTo>
                  <a:pt x="29018" y="47708"/>
                  <a:pt x="28997" y="47844"/>
                  <a:pt x="28985" y="47913"/>
                </a:cubicBezTo>
                <a:cubicBezTo>
                  <a:pt x="28425" y="47994"/>
                  <a:pt x="28014" y="48408"/>
                  <a:pt x="27570" y="48714"/>
                </a:cubicBezTo>
                <a:cubicBezTo>
                  <a:pt x="26609" y="49408"/>
                  <a:pt x="25729" y="50206"/>
                  <a:pt x="24849" y="50998"/>
                </a:cubicBezTo>
                <a:cubicBezTo>
                  <a:pt x="23093" y="53266"/>
                  <a:pt x="20071" y="53890"/>
                  <a:pt x="18092" y="55892"/>
                </a:cubicBezTo>
                <a:cubicBezTo>
                  <a:pt x="18061" y="55843"/>
                  <a:pt x="17999" y="55747"/>
                  <a:pt x="17968" y="55699"/>
                </a:cubicBezTo>
                <a:lnTo>
                  <a:pt x="17969" y="55697"/>
                </a:lnTo>
                <a:cubicBezTo>
                  <a:pt x="18007" y="54520"/>
                  <a:pt x="18420" y="53411"/>
                  <a:pt x="18822" y="52318"/>
                </a:cubicBezTo>
                <a:cubicBezTo>
                  <a:pt x="18933" y="52048"/>
                  <a:pt x="19176" y="51867"/>
                  <a:pt x="19363" y="51642"/>
                </a:cubicBezTo>
                <a:cubicBezTo>
                  <a:pt x="19765" y="51128"/>
                  <a:pt x="20377" y="50840"/>
                  <a:pt x="21023" y="50777"/>
                </a:cubicBezTo>
                <a:cubicBezTo>
                  <a:pt x="21984" y="50690"/>
                  <a:pt x="22881" y="50317"/>
                  <a:pt x="23812" y="50083"/>
                </a:cubicBezTo>
                <a:cubicBezTo>
                  <a:pt x="24809" y="49842"/>
                  <a:pt x="25667" y="49250"/>
                  <a:pt x="26593" y="48826"/>
                </a:cubicBezTo>
                <a:cubicBezTo>
                  <a:pt x="27411" y="48447"/>
                  <a:pt x="28197" y="47991"/>
                  <a:pt x="29029" y="47640"/>
                </a:cubicBezTo>
                <a:close/>
                <a:moveTo>
                  <a:pt x="22814" y="53288"/>
                </a:moveTo>
                <a:cubicBezTo>
                  <a:pt x="22251" y="53906"/>
                  <a:pt x="21690" y="54520"/>
                  <a:pt x="21105" y="55113"/>
                </a:cubicBezTo>
                <a:cubicBezTo>
                  <a:pt x="21032" y="55190"/>
                  <a:pt x="20883" y="55345"/>
                  <a:pt x="20809" y="55419"/>
                </a:cubicBezTo>
                <a:cubicBezTo>
                  <a:pt x="20735" y="55494"/>
                  <a:pt x="20586" y="55642"/>
                  <a:pt x="20509" y="55717"/>
                </a:cubicBezTo>
                <a:cubicBezTo>
                  <a:pt x="20433" y="55791"/>
                  <a:pt x="20281" y="55943"/>
                  <a:pt x="20204" y="56017"/>
                </a:cubicBezTo>
                <a:cubicBezTo>
                  <a:pt x="19682" y="56564"/>
                  <a:pt x="19176" y="57125"/>
                  <a:pt x="18668" y="57678"/>
                </a:cubicBezTo>
                <a:cubicBezTo>
                  <a:pt x="18520" y="57801"/>
                  <a:pt x="18402" y="57911"/>
                  <a:pt x="18264" y="58026"/>
                </a:cubicBezTo>
                <a:cubicBezTo>
                  <a:pt x="18109" y="57561"/>
                  <a:pt x="18016" y="57082"/>
                  <a:pt x="17963" y="56595"/>
                </a:cubicBezTo>
                <a:cubicBezTo>
                  <a:pt x="19308" y="55122"/>
                  <a:pt x="21199" y="54397"/>
                  <a:pt x="22814" y="53288"/>
                </a:cubicBezTo>
                <a:close/>
                <a:moveTo>
                  <a:pt x="53014" y="43559"/>
                </a:moveTo>
                <a:cubicBezTo>
                  <a:pt x="53111" y="44197"/>
                  <a:pt x="53169" y="44844"/>
                  <a:pt x="53377" y="45460"/>
                </a:cubicBezTo>
                <a:cubicBezTo>
                  <a:pt x="53580" y="46408"/>
                  <a:pt x="54107" y="47322"/>
                  <a:pt x="53936" y="48315"/>
                </a:cubicBezTo>
                <a:cubicBezTo>
                  <a:pt x="53738" y="49834"/>
                  <a:pt x="53525" y="51349"/>
                  <a:pt x="53182" y="52841"/>
                </a:cubicBezTo>
                <a:cubicBezTo>
                  <a:pt x="52761" y="53938"/>
                  <a:pt x="52999" y="55150"/>
                  <a:pt x="52653" y="56257"/>
                </a:cubicBezTo>
                <a:cubicBezTo>
                  <a:pt x="52480" y="56854"/>
                  <a:pt x="52605" y="57493"/>
                  <a:pt x="52379" y="58077"/>
                </a:cubicBezTo>
                <a:cubicBezTo>
                  <a:pt x="52429" y="55954"/>
                  <a:pt x="52149" y="53839"/>
                  <a:pt x="52155" y="51713"/>
                </a:cubicBezTo>
                <a:cubicBezTo>
                  <a:pt x="52198" y="51112"/>
                  <a:pt x="52044" y="50462"/>
                  <a:pt x="52324" y="49899"/>
                </a:cubicBezTo>
                <a:cubicBezTo>
                  <a:pt x="52483" y="49501"/>
                  <a:pt x="52438" y="49056"/>
                  <a:pt x="52450" y="48632"/>
                </a:cubicBezTo>
                <a:cubicBezTo>
                  <a:pt x="52680" y="48025"/>
                  <a:pt x="52715" y="47376"/>
                  <a:pt x="52705" y="46733"/>
                </a:cubicBezTo>
                <a:cubicBezTo>
                  <a:pt x="52790" y="45809"/>
                  <a:pt x="52990" y="44886"/>
                  <a:pt x="52911" y="43954"/>
                </a:cubicBezTo>
                <a:cubicBezTo>
                  <a:pt x="52938" y="43855"/>
                  <a:pt x="52989" y="43658"/>
                  <a:pt x="53014" y="43559"/>
                </a:cubicBezTo>
                <a:close/>
                <a:moveTo>
                  <a:pt x="35971" y="44909"/>
                </a:moveTo>
                <a:lnTo>
                  <a:pt x="35971" y="44909"/>
                </a:lnTo>
                <a:cubicBezTo>
                  <a:pt x="35771" y="45298"/>
                  <a:pt x="35312" y="45401"/>
                  <a:pt x="35021" y="45694"/>
                </a:cubicBezTo>
                <a:cubicBezTo>
                  <a:pt x="34436" y="46214"/>
                  <a:pt x="33834" y="46712"/>
                  <a:pt x="33258" y="47237"/>
                </a:cubicBezTo>
                <a:cubicBezTo>
                  <a:pt x="33183" y="47313"/>
                  <a:pt x="33030" y="47466"/>
                  <a:pt x="32955" y="47542"/>
                </a:cubicBezTo>
                <a:cubicBezTo>
                  <a:pt x="31829" y="48672"/>
                  <a:pt x="31146" y="50194"/>
                  <a:pt x="31023" y="51781"/>
                </a:cubicBezTo>
                <a:cubicBezTo>
                  <a:pt x="31010" y="52419"/>
                  <a:pt x="30602" y="52925"/>
                  <a:pt x="30287" y="53441"/>
                </a:cubicBezTo>
                <a:cubicBezTo>
                  <a:pt x="29783" y="53738"/>
                  <a:pt x="29469" y="54245"/>
                  <a:pt x="29041" y="54624"/>
                </a:cubicBezTo>
                <a:cubicBezTo>
                  <a:pt x="27186" y="55710"/>
                  <a:pt x="25320" y="56780"/>
                  <a:pt x="23496" y="57919"/>
                </a:cubicBezTo>
                <a:cubicBezTo>
                  <a:pt x="23452" y="57998"/>
                  <a:pt x="23368" y="58155"/>
                  <a:pt x="23327" y="58232"/>
                </a:cubicBezTo>
                <a:lnTo>
                  <a:pt x="23105" y="58067"/>
                </a:lnTo>
                <a:cubicBezTo>
                  <a:pt x="22844" y="58518"/>
                  <a:pt x="22311" y="58657"/>
                  <a:pt x="21870" y="58852"/>
                </a:cubicBezTo>
                <a:cubicBezTo>
                  <a:pt x="22266" y="58315"/>
                  <a:pt x="22951" y="58157"/>
                  <a:pt x="23481" y="57786"/>
                </a:cubicBezTo>
                <a:cubicBezTo>
                  <a:pt x="24175" y="57406"/>
                  <a:pt x="24521" y="56661"/>
                  <a:pt x="25049" y="56103"/>
                </a:cubicBezTo>
                <a:cubicBezTo>
                  <a:pt x="25454" y="55397"/>
                  <a:pt x="25970" y="54758"/>
                  <a:pt x="26335" y="54026"/>
                </a:cubicBezTo>
                <a:cubicBezTo>
                  <a:pt x="26772" y="53088"/>
                  <a:pt x="27259" y="52169"/>
                  <a:pt x="27837" y="51306"/>
                </a:cubicBezTo>
                <a:cubicBezTo>
                  <a:pt x="27950" y="51137"/>
                  <a:pt x="28068" y="50968"/>
                  <a:pt x="28194" y="50797"/>
                </a:cubicBezTo>
                <a:cubicBezTo>
                  <a:pt x="29241" y="49323"/>
                  <a:pt x="30274" y="47573"/>
                  <a:pt x="32059" y="46925"/>
                </a:cubicBezTo>
                <a:cubicBezTo>
                  <a:pt x="32655" y="46446"/>
                  <a:pt x="33441" y="46328"/>
                  <a:pt x="34105" y="45962"/>
                </a:cubicBezTo>
                <a:cubicBezTo>
                  <a:pt x="34773" y="45692"/>
                  <a:pt x="35258" y="45092"/>
                  <a:pt x="35971" y="44909"/>
                </a:cubicBezTo>
                <a:close/>
                <a:moveTo>
                  <a:pt x="30229" y="47613"/>
                </a:moveTo>
                <a:cubicBezTo>
                  <a:pt x="29041" y="48625"/>
                  <a:pt x="28259" y="49995"/>
                  <a:pt x="27351" y="51243"/>
                </a:cubicBezTo>
                <a:cubicBezTo>
                  <a:pt x="26604" y="52373"/>
                  <a:pt x="26124" y="53647"/>
                  <a:pt x="25393" y="54783"/>
                </a:cubicBezTo>
                <a:cubicBezTo>
                  <a:pt x="25048" y="55335"/>
                  <a:pt x="24699" y="55886"/>
                  <a:pt x="24265" y="56370"/>
                </a:cubicBezTo>
                <a:cubicBezTo>
                  <a:pt x="24090" y="56604"/>
                  <a:pt x="23915" y="56832"/>
                  <a:pt x="23744" y="57056"/>
                </a:cubicBezTo>
                <a:cubicBezTo>
                  <a:pt x="22842" y="57750"/>
                  <a:pt x="21838" y="58300"/>
                  <a:pt x="20972" y="59033"/>
                </a:cubicBezTo>
                <a:cubicBezTo>
                  <a:pt x="20696" y="59273"/>
                  <a:pt x="20384" y="59462"/>
                  <a:pt x="20071" y="59634"/>
                </a:cubicBezTo>
                <a:cubicBezTo>
                  <a:pt x="19862" y="59624"/>
                  <a:pt x="19665" y="59608"/>
                  <a:pt x="19467" y="59598"/>
                </a:cubicBezTo>
                <a:cubicBezTo>
                  <a:pt x="19108" y="59351"/>
                  <a:pt x="18786" y="59041"/>
                  <a:pt x="18620" y="58629"/>
                </a:cubicBezTo>
                <a:cubicBezTo>
                  <a:pt x="18448" y="58360"/>
                  <a:pt x="18832" y="58218"/>
                  <a:pt x="18964" y="58018"/>
                </a:cubicBezTo>
                <a:cubicBezTo>
                  <a:pt x="19539" y="57449"/>
                  <a:pt x="20046" y="56815"/>
                  <a:pt x="20629" y="56251"/>
                </a:cubicBezTo>
                <a:cubicBezTo>
                  <a:pt x="20823" y="56051"/>
                  <a:pt x="21020" y="55852"/>
                  <a:pt x="21224" y="55653"/>
                </a:cubicBezTo>
                <a:cubicBezTo>
                  <a:pt x="21297" y="55575"/>
                  <a:pt x="21445" y="55421"/>
                  <a:pt x="21518" y="55345"/>
                </a:cubicBezTo>
                <a:cubicBezTo>
                  <a:pt x="21594" y="55272"/>
                  <a:pt x="21749" y="55124"/>
                  <a:pt x="21825" y="55050"/>
                </a:cubicBezTo>
                <a:cubicBezTo>
                  <a:pt x="22237" y="54593"/>
                  <a:pt x="22639" y="54123"/>
                  <a:pt x="23077" y="53686"/>
                </a:cubicBezTo>
                <a:cubicBezTo>
                  <a:pt x="23390" y="53329"/>
                  <a:pt x="23698" y="52964"/>
                  <a:pt x="24022" y="52610"/>
                </a:cubicBezTo>
                <a:cubicBezTo>
                  <a:pt x="24098" y="52533"/>
                  <a:pt x="24249" y="52377"/>
                  <a:pt x="24325" y="52299"/>
                </a:cubicBezTo>
                <a:cubicBezTo>
                  <a:pt x="25467" y="50912"/>
                  <a:pt x="26886" y="49788"/>
                  <a:pt x="28333" y="48734"/>
                </a:cubicBezTo>
                <a:cubicBezTo>
                  <a:pt x="28940" y="48324"/>
                  <a:pt x="29518" y="47841"/>
                  <a:pt x="30229" y="47613"/>
                </a:cubicBezTo>
                <a:close/>
                <a:moveTo>
                  <a:pt x="55233" y="50232"/>
                </a:moveTo>
                <a:cubicBezTo>
                  <a:pt x="55577" y="50450"/>
                  <a:pt x="55600" y="50960"/>
                  <a:pt x="55930" y="51218"/>
                </a:cubicBezTo>
                <a:cubicBezTo>
                  <a:pt x="56607" y="51866"/>
                  <a:pt x="57164" y="52623"/>
                  <a:pt x="57665" y="53413"/>
                </a:cubicBezTo>
                <a:cubicBezTo>
                  <a:pt x="57922" y="53886"/>
                  <a:pt x="58031" y="54427"/>
                  <a:pt x="58286" y="54903"/>
                </a:cubicBezTo>
                <a:cubicBezTo>
                  <a:pt x="58812" y="55363"/>
                  <a:pt x="58894" y="56091"/>
                  <a:pt x="59189" y="56688"/>
                </a:cubicBezTo>
                <a:cubicBezTo>
                  <a:pt x="59782" y="57984"/>
                  <a:pt x="60476" y="59231"/>
                  <a:pt x="61044" y="60538"/>
                </a:cubicBezTo>
                <a:cubicBezTo>
                  <a:pt x="61456" y="61591"/>
                  <a:pt x="61988" y="62595"/>
                  <a:pt x="62459" y="63619"/>
                </a:cubicBezTo>
                <a:cubicBezTo>
                  <a:pt x="62301" y="63562"/>
                  <a:pt x="62172" y="63444"/>
                  <a:pt x="62101" y="63292"/>
                </a:cubicBezTo>
                <a:cubicBezTo>
                  <a:pt x="61650" y="62308"/>
                  <a:pt x="60951" y="61465"/>
                  <a:pt x="60301" y="60609"/>
                </a:cubicBezTo>
                <a:cubicBezTo>
                  <a:pt x="60092" y="60372"/>
                  <a:pt x="59893" y="60129"/>
                  <a:pt x="59697" y="59885"/>
                </a:cubicBezTo>
                <a:cubicBezTo>
                  <a:pt x="59554" y="59707"/>
                  <a:pt x="59414" y="59526"/>
                  <a:pt x="59277" y="59345"/>
                </a:cubicBezTo>
                <a:cubicBezTo>
                  <a:pt x="59095" y="59134"/>
                  <a:pt x="58918" y="58922"/>
                  <a:pt x="58750" y="58703"/>
                </a:cubicBezTo>
                <a:cubicBezTo>
                  <a:pt x="58506" y="58427"/>
                  <a:pt x="58269" y="58150"/>
                  <a:pt x="58035" y="57871"/>
                </a:cubicBezTo>
                <a:cubicBezTo>
                  <a:pt x="57365" y="57129"/>
                  <a:pt x="56678" y="56394"/>
                  <a:pt x="56166" y="55533"/>
                </a:cubicBezTo>
                <a:cubicBezTo>
                  <a:pt x="55812" y="54780"/>
                  <a:pt x="55578" y="53954"/>
                  <a:pt x="55639" y="53110"/>
                </a:cubicBezTo>
                <a:cubicBezTo>
                  <a:pt x="55558" y="52146"/>
                  <a:pt x="55508" y="51168"/>
                  <a:pt x="55233" y="50232"/>
                </a:cubicBezTo>
                <a:close/>
                <a:moveTo>
                  <a:pt x="54342" y="48787"/>
                </a:moveTo>
                <a:cubicBezTo>
                  <a:pt x="54508" y="49223"/>
                  <a:pt x="54629" y="49676"/>
                  <a:pt x="54736" y="50132"/>
                </a:cubicBezTo>
                <a:cubicBezTo>
                  <a:pt x="54948" y="51092"/>
                  <a:pt x="55089" y="52069"/>
                  <a:pt x="55159" y="53052"/>
                </a:cubicBezTo>
                <a:cubicBezTo>
                  <a:pt x="55371" y="55131"/>
                  <a:pt x="54712" y="57162"/>
                  <a:pt x="54101" y="59118"/>
                </a:cubicBezTo>
                <a:cubicBezTo>
                  <a:pt x="53795" y="60967"/>
                  <a:pt x="53307" y="62789"/>
                  <a:pt x="52625" y="64534"/>
                </a:cubicBezTo>
                <a:cubicBezTo>
                  <a:pt x="52658" y="63196"/>
                  <a:pt x="52543" y="61859"/>
                  <a:pt x="52520" y="60520"/>
                </a:cubicBezTo>
                <a:cubicBezTo>
                  <a:pt x="52522" y="59947"/>
                  <a:pt x="52360" y="59352"/>
                  <a:pt x="52607" y="58802"/>
                </a:cubicBezTo>
                <a:cubicBezTo>
                  <a:pt x="53022" y="57733"/>
                  <a:pt x="52972" y="56556"/>
                  <a:pt x="53301" y="55461"/>
                </a:cubicBezTo>
                <a:cubicBezTo>
                  <a:pt x="53290" y="55163"/>
                  <a:pt x="53325" y="54868"/>
                  <a:pt x="53365" y="54570"/>
                </a:cubicBezTo>
                <a:cubicBezTo>
                  <a:pt x="53432" y="53785"/>
                  <a:pt x="53501" y="52990"/>
                  <a:pt x="53793" y="52252"/>
                </a:cubicBezTo>
                <a:cubicBezTo>
                  <a:pt x="54070" y="51116"/>
                  <a:pt x="54151" y="49941"/>
                  <a:pt x="54342" y="48787"/>
                </a:cubicBezTo>
                <a:close/>
                <a:moveTo>
                  <a:pt x="27520" y="66422"/>
                </a:moveTo>
                <a:cubicBezTo>
                  <a:pt x="27899" y="66422"/>
                  <a:pt x="28276" y="66513"/>
                  <a:pt x="28624" y="66722"/>
                </a:cubicBezTo>
                <a:cubicBezTo>
                  <a:pt x="28721" y="67016"/>
                  <a:pt x="28890" y="67293"/>
                  <a:pt x="28923" y="67604"/>
                </a:cubicBezTo>
                <a:cubicBezTo>
                  <a:pt x="28651" y="68495"/>
                  <a:pt x="28114" y="69382"/>
                  <a:pt x="27245" y="69794"/>
                </a:cubicBezTo>
                <a:cubicBezTo>
                  <a:pt x="27151" y="69860"/>
                  <a:pt x="27054" y="69885"/>
                  <a:pt x="26955" y="69885"/>
                </a:cubicBezTo>
                <a:cubicBezTo>
                  <a:pt x="26714" y="69885"/>
                  <a:pt x="26464" y="69737"/>
                  <a:pt x="26239" y="69677"/>
                </a:cubicBezTo>
                <a:cubicBezTo>
                  <a:pt x="25854" y="69216"/>
                  <a:pt x="25443" y="68763"/>
                  <a:pt x="25241" y="68187"/>
                </a:cubicBezTo>
                <a:cubicBezTo>
                  <a:pt x="25350" y="67860"/>
                  <a:pt x="25467" y="67531"/>
                  <a:pt x="25590" y="67201"/>
                </a:cubicBezTo>
                <a:cubicBezTo>
                  <a:pt x="26120" y="66733"/>
                  <a:pt x="26823" y="66422"/>
                  <a:pt x="27520" y="66422"/>
                </a:cubicBezTo>
                <a:close/>
                <a:moveTo>
                  <a:pt x="55720" y="55545"/>
                </a:moveTo>
                <a:cubicBezTo>
                  <a:pt x="55945" y="55994"/>
                  <a:pt x="56199" y="56432"/>
                  <a:pt x="56513" y="56825"/>
                </a:cubicBezTo>
                <a:cubicBezTo>
                  <a:pt x="56694" y="57039"/>
                  <a:pt x="56879" y="57253"/>
                  <a:pt x="57064" y="57467"/>
                </a:cubicBezTo>
                <a:cubicBezTo>
                  <a:pt x="57610" y="58078"/>
                  <a:pt x="58162" y="58689"/>
                  <a:pt x="58681" y="59326"/>
                </a:cubicBezTo>
                <a:cubicBezTo>
                  <a:pt x="59184" y="59973"/>
                  <a:pt x="59694" y="60610"/>
                  <a:pt x="60228" y="61229"/>
                </a:cubicBezTo>
                <a:cubicBezTo>
                  <a:pt x="61063" y="62409"/>
                  <a:pt x="61884" y="63596"/>
                  <a:pt x="62748" y="64751"/>
                </a:cubicBezTo>
                <a:cubicBezTo>
                  <a:pt x="63215" y="65952"/>
                  <a:pt x="63383" y="67254"/>
                  <a:pt x="63514" y="68531"/>
                </a:cubicBezTo>
                <a:cubicBezTo>
                  <a:pt x="63642" y="69223"/>
                  <a:pt x="63447" y="70006"/>
                  <a:pt x="63798" y="70628"/>
                </a:cubicBezTo>
                <a:cubicBezTo>
                  <a:pt x="63521" y="70446"/>
                  <a:pt x="63526" y="70075"/>
                  <a:pt x="63407" y="69794"/>
                </a:cubicBezTo>
                <a:cubicBezTo>
                  <a:pt x="63157" y="69012"/>
                  <a:pt x="62509" y="68457"/>
                  <a:pt x="62125" y="67746"/>
                </a:cubicBezTo>
                <a:cubicBezTo>
                  <a:pt x="61737" y="67037"/>
                  <a:pt x="61286" y="66355"/>
                  <a:pt x="60710" y="65787"/>
                </a:cubicBezTo>
                <a:cubicBezTo>
                  <a:pt x="60471" y="65555"/>
                  <a:pt x="60237" y="65320"/>
                  <a:pt x="60009" y="65079"/>
                </a:cubicBezTo>
                <a:cubicBezTo>
                  <a:pt x="59739" y="64825"/>
                  <a:pt x="59473" y="64566"/>
                  <a:pt x="59209" y="64308"/>
                </a:cubicBezTo>
                <a:cubicBezTo>
                  <a:pt x="58873" y="63973"/>
                  <a:pt x="58532" y="63641"/>
                  <a:pt x="58195" y="63306"/>
                </a:cubicBezTo>
                <a:cubicBezTo>
                  <a:pt x="57324" y="62347"/>
                  <a:pt x="56506" y="61264"/>
                  <a:pt x="56248" y="59966"/>
                </a:cubicBezTo>
                <a:cubicBezTo>
                  <a:pt x="55715" y="58551"/>
                  <a:pt x="55664" y="57038"/>
                  <a:pt x="55720" y="55545"/>
                </a:cubicBezTo>
                <a:close/>
                <a:moveTo>
                  <a:pt x="41620" y="62588"/>
                </a:moveTo>
                <a:cubicBezTo>
                  <a:pt x="41779" y="63643"/>
                  <a:pt x="41722" y="64714"/>
                  <a:pt x="41862" y="65773"/>
                </a:cubicBezTo>
                <a:cubicBezTo>
                  <a:pt x="41941" y="66355"/>
                  <a:pt x="42040" y="66939"/>
                  <a:pt x="41998" y="67530"/>
                </a:cubicBezTo>
                <a:cubicBezTo>
                  <a:pt x="42147" y="68364"/>
                  <a:pt x="41861" y="69195"/>
                  <a:pt x="41751" y="70014"/>
                </a:cubicBezTo>
                <a:cubicBezTo>
                  <a:pt x="41616" y="70744"/>
                  <a:pt x="41928" y="71498"/>
                  <a:pt x="41721" y="72202"/>
                </a:cubicBezTo>
                <a:cubicBezTo>
                  <a:pt x="41611" y="71752"/>
                  <a:pt x="41533" y="71287"/>
                  <a:pt x="41605" y="70822"/>
                </a:cubicBezTo>
                <a:cubicBezTo>
                  <a:pt x="41609" y="69020"/>
                  <a:pt x="41520" y="67218"/>
                  <a:pt x="41446" y="65418"/>
                </a:cubicBezTo>
                <a:cubicBezTo>
                  <a:pt x="41402" y="64475"/>
                  <a:pt x="41216" y="63483"/>
                  <a:pt x="41620" y="62588"/>
                </a:cubicBezTo>
                <a:close/>
                <a:moveTo>
                  <a:pt x="55281" y="56931"/>
                </a:moveTo>
                <a:lnTo>
                  <a:pt x="55281" y="56931"/>
                </a:lnTo>
                <a:cubicBezTo>
                  <a:pt x="55237" y="57581"/>
                  <a:pt x="55297" y="58234"/>
                  <a:pt x="55456" y="58866"/>
                </a:cubicBezTo>
                <a:cubicBezTo>
                  <a:pt x="55783" y="60199"/>
                  <a:pt x="56212" y="61500"/>
                  <a:pt x="56596" y="62816"/>
                </a:cubicBezTo>
                <a:cubicBezTo>
                  <a:pt x="56579" y="62915"/>
                  <a:pt x="56544" y="63114"/>
                  <a:pt x="56525" y="63213"/>
                </a:cubicBezTo>
                <a:cubicBezTo>
                  <a:pt x="56678" y="64694"/>
                  <a:pt x="56217" y="66162"/>
                  <a:pt x="56068" y="67630"/>
                </a:cubicBezTo>
                <a:cubicBezTo>
                  <a:pt x="55998" y="68804"/>
                  <a:pt x="55314" y="69828"/>
                  <a:pt x="55213" y="70992"/>
                </a:cubicBezTo>
                <a:cubicBezTo>
                  <a:pt x="55154" y="71475"/>
                  <a:pt x="54979" y="71928"/>
                  <a:pt x="54833" y="72384"/>
                </a:cubicBezTo>
                <a:cubicBezTo>
                  <a:pt x="54852" y="72672"/>
                  <a:pt x="54873" y="72957"/>
                  <a:pt x="54904" y="73241"/>
                </a:cubicBezTo>
                <a:lnTo>
                  <a:pt x="54850" y="73222"/>
                </a:lnTo>
                <a:cubicBezTo>
                  <a:pt x="54163" y="71854"/>
                  <a:pt x="53508" y="70458"/>
                  <a:pt x="53181" y="68955"/>
                </a:cubicBezTo>
                <a:cubicBezTo>
                  <a:pt x="53027" y="68163"/>
                  <a:pt x="52728" y="67348"/>
                  <a:pt x="52968" y="66538"/>
                </a:cubicBezTo>
                <a:cubicBezTo>
                  <a:pt x="52860" y="64638"/>
                  <a:pt x="53653" y="62889"/>
                  <a:pt x="54213" y="61120"/>
                </a:cubicBezTo>
                <a:cubicBezTo>
                  <a:pt x="54261" y="60538"/>
                  <a:pt x="54390" y="59973"/>
                  <a:pt x="54571" y="59415"/>
                </a:cubicBezTo>
                <a:cubicBezTo>
                  <a:pt x="54646" y="58551"/>
                  <a:pt x="54904" y="57715"/>
                  <a:pt x="55281" y="56931"/>
                </a:cubicBezTo>
                <a:close/>
                <a:moveTo>
                  <a:pt x="56997" y="62442"/>
                </a:moveTo>
                <a:cubicBezTo>
                  <a:pt x="57342" y="63026"/>
                  <a:pt x="57788" y="63543"/>
                  <a:pt x="58271" y="64020"/>
                </a:cubicBezTo>
                <a:cubicBezTo>
                  <a:pt x="59278" y="64975"/>
                  <a:pt x="60340" y="65893"/>
                  <a:pt x="61177" y="67008"/>
                </a:cubicBezTo>
                <a:cubicBezTo>
                  <a:pt x="61889" y="68359"/>
                  <a:pt x="63039" y="69483"/>
                  <a:pt x="63367" y="71023"/>
                </a:cubicBezTo>
                <a:cubicBezTo>
                  <a:pt x="63361" y="71575"/>
                  <a:pt x="63510" y="72110"/>
                  <a:pt x="63593" y="72650"/>
                </a:cubicBezTo>
                <a:cubicBezTo>
                  <a:pt x="63509" y="73665"/>
                  <a:pt x="63455" y="74708"/>
                  <a:pt x="63069" y="75659"/>
                </a:cubicBezTo>
                <a:cubicBezTo>
                  <a:pt x="62846" y="74561"/>
                  <a:pt x="62048" y="73755"/>
                  <a:pt x="61431" y="72865"/>
                </a:cubicBezTo>
                <a:cubicBezTo>
                  <a:pt x="60629" y="71381"/>
                  <a:pt x="59588" y="70003"/>
                  <a:pt x="59069" y="68376"/>
                </a:cubicBezTo>
                <a:cubicBezTo>
                  <a:pt x="58671" y="67424"/>
                  <a:pt x="58406" y="66424"/>
                  <a:pt x="58026" y="65465"/>
                </a:cubicBezTo>
                <a:cubicBezTo>
                  <a:pt x="57711" y="64580"/>
                  <a:pt x="57325" y="63717"/>
                  <a:pt x="57114" y="62797"/>
                </a:cubicBezTo>
                <a:lnTo>
                  <a:pt x="56849" y="62898"/>
                </a:lnTo>
                <a:cubicBezTo>
                  <a:pt x="56887" y="62783"/>
                  <a:pt x="56961" y="62556"/>
                  <a:pt x="56997" y="62442"/>
                </a:cubicBezTo>
                <a:close/>
                <a:moveTo>
                  <a:pt x="57039" y="64092"/>
                </a:moveTo>
                <a:cubicBezTo>
                  <a:pt x="57477" y="65504"/>
                  <a:pt x="58123" y="66852"/>
                  <a:pt x="58306" y="68335"/>
                </a:cubicBezTo>
                <a:cubicBezTo>
                  <a:pt x="58571" y="70044"/>
                  <a:pt x="58385" y="71797"/>
                  <a:pt x="57874" y="73441"/>
                </a:cubicBezTo>
                <a:cubicBezTo>
                  <a:pt x="57756" y="74380"/>
                  <a:pt x="57428" y="75282"/>
                  <a:pt x="57420" y="76237"/>
                </a:cubicBezTo>
                <a:cubicBezTo>
                  <a:pt x="57224" y="76072"/>
                  <a:pt x="57022" y="75916"/>
                  <a:pt x="56829" y="75754"/>
                </a:cubicBezTo>
                <a:cubicBezTo>
                  <a:pt x="56437" y="75419"/>
                  <a:pt x="56077" y="75046"/>
                  <a:pt x="55756" y="74641"/>
                </a:cubicBezTo>
                <a:cubicBezTo>
                  <a:pt x="55397" y="73640"/>
                  <a:pt x="55123" y="72529"/>
                  <a:pt x="55528" y="71493"/>
                </a:cubicBezTo>
                <a:cubicBezTo>
                  <a:pt x="55849" y="70732"/>
                  <a:pt x="55932" y="69905"/>
                  <a:pt x="56133" y="69108"/>
                </a:cubicBezTo>
                <a:lnTo>
                  <a:pt x="56133" y="69107"/>
                </a:lnTo>
                <a:cubicBezTo>
                  <a:pt x="56746" y="67506"/>
                  <a:pt x="56750" y="65765"/>
                  <a:pt x="57039" y="64092"/>
                </a:cubicBezTo>
                <a:close/>
                <a:moveTo>
                  <a:pt x="59739" y="70898"/>
                </a:moveTo>
                <a:lnTo>
                  <a:pt x="59739" y="70898"/>
                </a:lnTo>
                <a:cubicBezTo>
                  <a:pt x="60426" y="72040"/>
                  <a:pt x="61045" y="73235"/>
                  <a:pt x="61901" y="74272"/>
                </a:cubicBezTo>
                <a:cubicBezTo>
                  <a:pt x="62377" y="74824"/>
                  <a:pt x="62609" y="75540"/>
                  <a:pt x="62681" y="76256"/>
                </a:cubicBezTo>
                <a:cubicBezTo>
                  <a:pt x="62251" y="76824"/>
                  <a:pt x="61645" y="77246"/>
                  <a:pt x="60984" y="77495"/>
                </a:cubicBezTo>
                <a:cubicBezTo>
                  <a:pt x="60897" y="77182"/>
                  <a:pt x="60922" y="76856"/>
                  <a:pt x="60952" y="76532"/>
                </a:cubicBezTo>
                <a:cubicBezTo>
                  <a:pt x="60927" y="76194"/>
                  <a:pt x="60912" y="75855"/>
                  <a:pt x="60904" y="75514"/>
                </a:cubicBezTo>
                <a:cubicBezTo>
                  <a:pt x="60800" y="75018"/>
                  <a:pt x="60699" y="74521"/>
                  <a:pt x="60611" y="74021"/>
                </a:cubicBezTo>
                <a:cubicBezTo>
                  <a:pt x="60533" y="73750"/>
                  <a:pt x="60465" y="73478"/>
                  <a:pt x="60403" y="73205"/>
                </a:cubicBezTo>
                <a:cubicBezTo>
                  <a:pt x="60275" y="72672"/>
                  <a:pt x="60116" y="72146"/>
                  <a:pt x="60021" y="71606"/>
                </a:cubicBezTo>
                <a:lnTo>
                  <a:pt x="59929" y="71559"/>
                </a:lnTo>
                <a:cubicBezTo>
                  <a:pt x="59852" y="71342"/>
                  <a:pt x="59789" y="71121"/>
                  <a:pt x="59739" y="70898"/>
                </a:cubicBezTo>
                <a:close/>
                <a:moveTo>
                  <a:pt x="58911" y="69373"/>
                </a:moveTo>
                <a:lnTo>
                  <a:pt x="58911" y="69373"/>
                </a:lnTo>
                <a:cubicBezTo>
                  <a:pt x="59084" y="70173"/>
                  <a:pt x="59290" y="70963"/>
                  <a:pt x="59531" y="71745"/>
                </a:cubicBezTo>
                <a:cubicBezTo>
                  <a:pt x="59585" y="71964"/>
                  <a:pt x="59639" y="72183"/>
                  <a:pt x="59710" y="72396"/>
                </a:cubicBezTo>
                <a:cubicBezTo>
                  <a:pt x="59986" y="73458"/>
                  <a:pt x="60233" y="74529"/>
                  <a:pt x="60443" y="75606"/>
                </a:cubicBezTo>
                <a:cubicBezTo>
                  <a:pt x="60490" y="76295"/>
                  <a:pt x="60521" y="76988"/>
                  <a:pt x="60434" y="77673"/>
                </a:cubicBezTo>
                <a:cubicBezTo>
                  <a:pt x="59518" y="77456"/>
                  <a:pt x="58667" y="77077"/>
                  <a:pt x="57871" y="76587"/>
                </a:cubicBezTo>
                <a:cubicBezTo>
                  <a:pt x="57817" y="75316"/>
                  <a:pt x="58318" y="74122"/>
                  <a:pt x="58477" y="72877"/>
                </a:cubicBezTo>
                <a:cubicBezTo>
                  <a:pt x="58704" y="72237"/>
                  <a:pt x="58725" y="71553"/>
                  <a:pt x="58874" y="70893"/>
                </a:cubicBezTo>
                <a:cubicBezTo>
                  <a:pt x="58960" y="70383"/>
                  <a:pt x="58735" y="69868"/>
                  <a:pt x="58911" y="69373"/>
                </a:cubicBezTo>
                <a:close/>
                <a:moveTo>
                  <a:pt x="42780" y="69516"/>
                </a:moveTo>
                <a:lnTo>
                  <a:pt x="42780" y="69516"/>
                </a:lnTo>
                <a:cubicBezTo>
                  <a:pt x="43025" y="70064"/>
                  <a:pt x="42988" y="70692"/>
                  <a:pt x="43226" y="71244"/>
                </a:cubicBezTo>
                <a:cubicBezTo>
                  <a:pt x="43998" y="73330"/>
                  <a:pt x="44819" y="75403"/>
                  <a:pt x="45796" y="77401"/>
                </a:cubicBezTo>
                <a:cubicBezTo>
                  <a:pt x="45879" y="77527"/>
                  <a:pt x="46231" y="78022"/>
                  <a:pt x="46075" y="78022"/>
                </a:cubicBezTo>
                <a:cubicBezTo>
                  <a:pt x="46044" y="78022"/>
                  <a:pt x="45992" y="78002"/>
                  <a:pt x="45913" y="77955"/>
                </a:cubicBezTo>
                <a:cubicBezTo>
                  <a:pt x="45434" y="76989"/>
                  <a:pt x="44844" y="76087"/>
                  <a:pt x="44312" y="75146"/>
                </a:cubicBezTo>
                <a:cubicBezTo>
                  <a:pt x="43679" y="74272"/>
                  <a:pt x="43197" y="73274"/>
                  <a:pt x="43130" y="72181"/>
                </a:cubicBezTo>
                <a:cubicBezTo>
                  <a:pt x="43031" y="71585"/>
                  <a:pt x="42964" y="70982"/>
                  <a:pt x="42822" y="70395"/>
                </a:cubicBezTo>
                <a:cubicBezTo>
                  <a:pt x="42752" y="70109"/>
                  <a:pt x="42647" y="69801"/>
                  <a:pt x="42780" y="69516"/>
                </a:cubicBezTo>
                <a:close/>
                <a:moveTo>
                  <a:pt x="42250" y="69593"/>
                </a:moveTo>
                <a:cubicBezTo>
                  <a:pt x="42365" y="70227"/>
                  <a:pt x="42428" y="70868"/>
                  <a:pt x="42570" y="71495"/>
                </a:cubicBezTo>
                <a:lnTo>
                  <a:pt x="42342" y="71540"/>
                </a:lnTo>
                <a:cubicBezTo>
                  <a:pt x="42392" y="71769"/>
                  <a:pt x="42436" y="72000"/>
                  <a:pt x="42498" y="72226"/>
                </a:cubicBezTo>
                <a:cubicBezTo>
                  <a:pt x="42555" y="72590"/>
                  <a:pt x="42611" y="72953"/>
                  <a:pt x="42653" y="73316"/>
                </a:cubicBezTo>
                <a:cubicBezTo>
                  <a:pt x="42796" y="74965"/>
                  <a:pt x="42449" y="76614"/>
                  <a:pt x="42139" y="78219"/>
                </a:cubicBezTo>
                <a:cubicBezTo>
                  <a:pt x="42261" y="78570"/>
                  <a:pt x="42136" y="78943"/>
                  <a:pt x="41932" y="79228"/>
                </a:cubicBezTo>
                <a:cubicBezTo>
                  <a:pt x="42296" y="77413"/>
                  <a:pt x="42056" y="75569"/>
                  <a:pt x="41907" y="73744"/>
                </a:cubicBezTo>
                <a:cubicBezTo>
                  <a:pt x="41822" y="73219"/>
                  <a:pt x="42032" y="72715"/>
                  <a:pt x="42080" y="72194"/>
                </a:cubicBezTo>
                <a:cubicBezTo>
                  <a:pt x="42219" y="71332"/>
                  <a:pt x="42051" y="70450"/>
                  <a:pt x="42250" y="69593"/>
                </a:cubicBezTo>
                <a:close/>
                <a:moveTo>
                  <a:pt x="31745" y="79532"/>
                </a:moveTo>
                <a:cubicBezTo>
                  <a:pt x="31177" y="80069"/>
                  <a:pt x="30401" y="80304"/>
                  <a:pt x="29771" y="80759"/>
                </a:cubicBezTo>
                <a:cubicBezTo>
                  <a:pt x="28952" y="81204"/>
                  <a:pt x="28239" y="82020"/>
                  <a:pt x="27257" y="82020"/>
                </a:cubicBezTo>
                <a:cubicBezTo>
                  <a:pt x="27202" y="82020"/>
                  <a:pt x="27146" y="82018"/>
                  <a:pt x="27089" y="82012"/>
                </a:cubicBezTo>
                <a:cubicBezTo>
                  <a:pt x="26309" y="82146"/>
                  <a:pt x="25533" y="82307"/>
                  <a:pt x="24743" y="82352"/>
                </a:cubicBezTo>
                <a:cubicBezTo>
                  <a:pt x="24404" y="82374"/>
                  <a:pt x="24067" y="82393"/>
                  <a:pt x="23736" y="82412"/>
                </a:cubicBezTo>
                <a:cubicBezTo>
                  <a:pt x="23587" y="82424"/>
                  <a:pt x="23438" y="82429"/>
                  <a:pt x="23289" y="82429"/>
                </a:cubicBezTo>
                <a:cubicBezTo>
                  <a:pt x="22783" y="82429"/>
                  <a:pt x="22278" y="82370"/>
                  <a:pt x="21776" y="82339"/>
                </a:cubicBezTo>
                <a:cubicBezTo>
                  <a:pt x="21477" y="82360"/>
                  <a:pt x="21170" y="82458"/>
                  <a:pt x="20872" y="82458"/>
                </a:cubicBezTo>
                <a:cubicBezTo>
                  <a:pt x="20722" y="82458"/>
                  <a:pt x="20574" y="82433"/>
                  <a:pt x="20431" y="82362"/>
                </a:cubicBezTo>
                <a:cubicBezTo>
                  <a:pt x="23674" y="82027"/>
                  <a:pt x="26711" y="80780"/>
                  <a:pt x="29859" y="80015"/>
                </a:cubicBezTo>
                <a:cubicBezTo>
                  <a:pt x="30497" y="79890"/>
                  <a:pt x="31126" y="79730"/>
                  <a:pt x="31745" y="79532"/>
                </a:cubicBezTo>
                <a:close/>
                <a:moveTo>
                  <a:pt x="27280" y="82404"/>
                </a:moveTo>
                <a:lnTo>
                  <a:pt x="27280" y="82404"/>
                </a:lnTo>
                <a:cubicBezTo>
                  <a:pt x="26525" y="82675"/>
                  <a:pt x="25939" y="83251"/>
                  <a:pt x="25210" y="83569"/>
                </a:cubicBezTo>
                <a:cubicBezTo>
                  <a:pt x="24398" y="83943"/>
                  <a:pt x="23628" y="84412"/>
                  <a:pt x="22804" y="84756"/>
                </a:cubicBezTo>
                <a:cubicBezTo>
                  <a:pt x="21987" y="84859"/>
                  <a:pt x="21160" y="84796"/>
                  <a:pt x="20341" y="84859"/>
                </a:cubicBezTo>
                <a:cubicBezTo>
                  <a:pt x="19441" y="84931"/>
                  <a:pt x="18548" y="85051"/>
                  <a:pt x="17656" y="85160"/>
                </a:cubicBezTo>
                <a:cubicBezTo>
                  <a:pt x="17315" y="85182"/>
                  <a:pt x="16977" y="85200"/>
                  <a:pt x="16643" y="85208"/>
                </a:cubicBezTo>
                <a:cubicBezTo>
                  <a:pt x="15532" y="85253"/>
                  <a:pt x="14476" y="85666"/>
                  <a:pt x="13365" y="85666"/>
                </a:cubicBezTo>
                <a:cubicBezTo>
                  <a:pt x="13344" y="85666"/>
                  <a:pt x="13322" y="85666"/>
                  <a:pt x="13300" y="85666"/>
                </a:cubicBezTo>
                <a:cubicBezTo>
                  <a:pt x="12974" y="85727"/>
                  <a:pt x="12659" y="85869"/>
                  <a:pt x="12331" y="85869"/>
                </a:cubicBezTo>
                <a:cubicBezTo>
                  <a:pt x="12285" y="85869"/>
                  <a:pt x="12240" y="85866"/>
                  <a:pt x="12194" y="85860"/>
                </a:cubicBezTo>
                <a:cubicBezTo>
                  <a:pt x="14308" y="84757"/>
                  <a:pt x="16477" y="83727"/>
                  <a:pt x="18730" y="82931"/>
                </a:cubicBezTo>
                <a:cubicBezTo>
                  <a:pt x="18951" y="82818"/>
                  <a:pt x="19179" y="82784"/>
                  <a:pt x="19411" y="82784"/>
                </a:cubicBezTo>
                <a:cubicBezTo>
                  <a:pt x="19764" y="82784"/>
                  <a:pt x="20125" y="82863"/>
                  <a:pt x="20483" y="82863"/>
                </a:cubicBezTo>
                <a:cubicBezTo>
                  <a:pt x="20506" y="82863"/>
                  <a:pt x="20530" y="82862"/>
                  <a:pt x="20553" y="82862"/>
                </a:cubicBezTo>
                <a:cubicBezTo>
                  <a:pt x="20589" y="82862"/>
                  <a:pt x="20625" y="82862"/>
                  <a:pt x="20661" y="82862"/>
                </a:cubicBezTo>
                <a:cubicBezTo>
                  <a:pt x="21060" y="82862"/>
                  <a:pt x="21461" y="82834"/>
                  <a:pt x="21862" y="82793"/>
                </a:cubicBezTo>
                <a:cubicBezTo>
                  <a:pt x="22263" y="82807"/>
                  <a:pt x="22661" y="82843"/>
                  <a:pt x="23065" y="82887"/>
                </a:cubicBezTo>
                <a:cubicBezTo>
                  <a:pt x="23403" y="82861"/>
                  <a:pt x="23745" y="82843"/>
                  <a:pt x="24092" y="82828"/>
                </a:cubicBezTo>
                <a:cubicBezTo>
                  <a:pt x="24426" y="82807"/>
                  <a:pt x="24764" y="82790"/>
                  <a:pt x="25108" y="82779"/>
                </a:cubicBezTo>
                <a:cubicBezTo>
                  <a:pt x="25381" y="82739"/>
                  <a:pt x="25661" y="82699"/>
                  <a:pt x="25945" y="82663"/>
                </a:cubicBezTo>
                <a:cubicBezTo>
                  <a:pt x="26393" y="82609"/>
                  <a:pt x="26829" y="82470"/>
                  <a:pt x="27280" y="82404"/>
                </a:cubicBezTo>
                <a:close/>
                <a:moveTo>
                  <a:pt x="43711" y="74893"/>
                </a:moveTo>
                <a:cubicBezTo>
                  <a:pt x="44304" y="76133"/>
                  <a:pt x="45047" y="77291"/>
                  <a:pt x="45775" y="78454"/>
                </a:cubicBezTo>
                <a:cubicBezTo>
                  <a:pt x="46226" y="79381"/>
                  <a:pt x="46943" y="80143"/>
                  <a:pt x="47379" y="81076"/>
                </a:cubicBezTo>
                <a:cubicBezTo>
                  <a:pt x="48458" y="82758"/>
                  <a:pt x="49013" y="84704"/>
                  <a:pt x="49924" y="86474"/>
                </a:cubicBezTo>
                <a:cubicBezTo>
                  <a:pt x="49045" y="85465"/>
                  <a:pt x="48436" y="84253"/>
                  <a:pt x="47544" y="83258"/>
                </a:cubicBezTo>
                <a:cubicBezTo>
                  <a:pt x="47165" y="82798"/>
                  <a:pt x="46790" y="82337"/>
                  <a:pt x="46410" y="81880"/>
                </a:cubicBezTo>
                <a:cubicBezTo>
                  <a:pt x="45819" y="80897"/>
                  <a:pt x="45142" y="79944"/>
                  <a:pt x="44769" y="78845"/>
                </a:cubicBezTo>
                <a:cubicBezTo>
                  <a:pt x="44500" y="78011"/>
                  <a:pt x="44307" y="77155"/>
                  <a:pt x="44076" y="76310"/>
                </a:cubicBezTo>
                <a:cubicBezTo>
                  <a:pt x="44003" y="75955"/>
                  <a:pt x="43937" y="75576"/>
                  <a:pt x="43624" y="75353"/>
                </a:cubicBezTo>
                <a:cubicBezTo>
                  <a:pt x="43646" y="75238"/>
                  <a:pt x="43689" y="75007"/>
                  <a:pt x="43711" y="74893"/>
                </a:cubicBezTo>
                <a:close/>
                <a:moveTo>
                  <a:pt x="21824" y="85204"/>
                </a:moveTo>
                <a:cubicBezTo>
                  <a:pt x="21941" y="85204"/>
                  <a:pt x="22058" y="85211"/>
                  <a:pt x="22176" y="85229"/>
                </a:cubicBezTo>
                <a:cubicBezTo>
                  <a:pt x="20004" y="86382"/>
                  <a:pt x="17637" y="87065"/>
                  <a:pt x="15362" y="87983"/>
                </a:cubicBezTo>
                <a:cubicBezTo>
                  <a:pt x="14248" y="88323"/>
                  <a:pt x="13070" y="88365"/>
                  <a:pt x="11937" y="88623"/>
                </a:cubicBezTo>
                <a:cubicBezTo>
                  <a:pt x="11594" y="88638"/>
                  <a:pt x="11257" y="88650"/>
                  <a:pt x="10920" y="88658"/>
                </a:cubicBezTo>
                <a:cubicBezTo>
                  <a:pt x="9880" y="88822"/>
                  <a:pt x="8843" y="89101"/>
                  <a:pt x="7899" y="89565"/>
                </a:cubicBezTo>
                <a:lnTo>
                  <a:pt x="7803" y="89542"/>
                </a:lnTo>
                <a:cubicBezTo>
                  <a:pt x="8953" y="88452"/>
                  <a:pt x="10009" y="87178"/>
                  <a:pt x="11468" y="86490"/>
                </a:cubicBezTo>
                <a:cubicBezTo>
                  <a:pt x="12436" y="86147"/>
                  <a:pt x="13478" y="86075"/>
                  <a:pt x="14502" y="86005"/>
                </a:cubicBezTo>
                <a:cubicBezTo>
                  <a:pt x="14903" y="85910"/>
                  <a:pt x="15310" y="85809"/>
                  <a:pt x="15717" y="85706"/>
                </a:cubicBezTo>
                <a:cubicBezTo>
                  <a:pt x="16192" y="85674"/>
                  <a:pt x="16667" y="85635"/>
                  <a:pt x="17144" y="85599"/>
                </a:cubicBezTo>
                <a:cubicBezTo>
                  <a:pt x="17571" y="85588"/>
                  <a:pt x="17999" y="85559"/>
                  <a:pt x="18429" y="85515"/>
                </a:cubicBezTo>
                <a:cubicBezTo>
                  <a:pt x="19177" y="85380"/>
                  <a:pt x="19938" y="85328"/>
                  <a:pt x="20698" y="85288"/>
                </a:cubicBezTo>
                <a:cubicBezTo>
                  <a:pt x="21073" y="85277"/>
                  <a:pt x="21447" y="85204"/>
                  <a:pt x="21824" y="85204"/>
                </a:cubicBezTo>
                <a:close/>
                <a:moveTo>
                  <a:pt x="32749" y="79603"/>
                </a:moveTo>
                <a:cubicBezTo>
                  <a:pt x="31834" y="80540"/>
                  <a:pt x="31131" y="81669"/>
                  <a:pt x="30233" y="82629"/>
                </a:cubicBezTo>
                <a:cubicBezTo>
                  <a:pt x="28568" y="84450"/>
                  <a:pt x="26678" y="86048"/>
                  <a:pt x="24921" y="87775"/>
                </a:cubicBezTo>
                <a:cubicBezTo>
                  <a:pt x="24204" y="88402"/>
                  <a:pt x="23584" y="89130"/>
                  <a:pt x="22882" y="89764"/>
                </a:cubicBezTo>
                <a:cubicBezTo>
                  <a:pt x="22945" y="89326"/>
                  <a:pt x="23400" y="89140"/>
                  <a:pt x="23633" y="88797"/>
                </a:cubicBezTo>
                <a:cubicBezTo>
                  <a:pt x="24074" y="88176"/>
                  <a:pt x="24641" y="87665"/>
                  <a:pt x="25232" y="87187"/>
                </a:cubicBezTo>
                <a:cubicBezTo>
                  <a:pt x="25305" y="87108"/>
                  <a:pt x="25451" y="86952"/>
                  <a:pt x="25525" y="86873"/>
                </a:cubicBezTo>
                <a:cubicBezTo>
                  <a:pt x="26132" y="86159"/>
                  <a:pt x="26654" y="85380"/>
                  <a:pt x="27254" y="84658"/>
                </a:cubicBezTo>
                <a:cubicBezTo>
                  <a:pt x="27363" y="84498"/>
                  <a:pt x="27480" y="84336"/>
                  <a:pt x="27604" y="84177"/>
                </a:cubicBezTo>
                <a:cubicBezTo>
                  <a:pt x="27720" y="84021"/>
                  <a:pt x="27841" y="83863"/>
                  <a:pt x="27965" y="83701"/>
                </a:cubicBezTo>
                <a:cubicBezTo>
                  <a:pt x="28078" y="83544"/>
                  <a:pt x="28193" y="83386"/>
                  <a:pt x="28318" y="83226"/>
                </a:cubicBezTo>
                <a:cubicBezTo>
                  <a:pt x="28433" y="83076"/>
                  <a:pt x="28554" y="82927"/>
                  <a:pt x="28682" y="82774"/>
                </a:cubicBezTo>
                <a:cubicBezTo>
                  <a:pt x="29135" y="82236"/>
                  <a:pt x="29627" y="81728"/>
                  <a:pt x="30167" y="81272"/>
                </a:cubicBezTo>
                <a:cubicBezTo>
                  <a:pt x="30814" y="80662"/>
                  <a:pt x="31700" y="80374"/>
                  <a:pt x="32329" y="79757"/>
                </a:cubicBezTo>
                <a:cubicBezTo>
                  <a:pt x="32463" y="79703"/>
                  <a:pt x="32603" y="79651"/>
                  <a:pt x="32749" y="79603"/>
                </a:cubicBezTo>
                <a:close/>
                <a:moveTo>
                  <a:pt x="43070" y="74265"/>
                </a:moveTo>
                <a:cubicBezTo>
                  <a:pt x="43296" y="74583"/>
                  <a:pt x="43315" y="74970"/>
                  <a:pt x="43350" y="75345"/>
                </a:cubicBezTo>
                <a:cubicBezTo>
                  <a:pt x="43419" y="75616"/>
                  <a:pt x="43482" y="75890"/>
                  <a:pt x="43562" y="76157"/>
                </a:cubicBezTo>
                <a:cubicBezTo>
                  <a:pt x="43614" y="76378"/>
                  <a:pt x="43658" y="76603"/>
                  <a:pt x="43721" y="76818"/>
                </a:cubicBezTo>
                <a:cubicBezTo>
                  <a:pt x="43788" y="77048"/>
                  <a:pt x="43862" y="77277"/>
                  <a:pt x="43946" y="77500"/>
                </a:cubicBezTo>
                <a:cubicBezTo>
                  <a:pt x="43895" y="77692"/>
                  <a:pt x="43851" y="77880"/>
                  <a:pt x="43812" y="78068"/>
                </a:cubicBezTo>
                <a:cubicBezTo>
                  <a:pt x="43914" y="78481"/>
                  <a:pt x="43991" y="78900"/>
                  <a:pt x="44040" y="79322"/>
                </a:cubicBezTo>
                <a:cubicBezTo>
                  <a:pt x="44086" y="80114"/>
                  <a:pt x="44065" y="80907"/>
                  <a:pt x="44044" y="81698"/>
                </a:cubicBezTo>
                <a:cubicBezTo>
                  <a:pt x="44037" y="81905"/>
                  <a:pt x="44032" y="82106"/>
                  <a:pt x="44029" y="82307"/>
                </a:cubicBezTo>
                <a:cubicBezTo>
                  <a:pt x="43994" y="82975"/>
                  <a:pt x="43993" y="83646"/>
                  <a:pt x="43890" y="84306"/>
                </a:cubicBezTo>
                <a:cubicBezTo>
                  <a:pt x="43588" y="85411"/>
                  <a:pt x="43131" y="86470"/>
                  <a:pt x="42843" y="87577"/>
                </a:cubicBezTo>
                <a:cubicBezTo>
                  <a:pt x="42639" y="89081"/>
                  <a:pt x="42353" y="90574"/>
                  <a:pt x="42327" y="92096"/>
                </a:cubicBezTo>
                <a:lnTo>
                  <a:pt x="42216" y="92057"/>
                </a:lnTo>
                <a:cubicBezTo>
                  <a:pt x="42013" y="90625"/>
                  <a:pt x="41380" y="89231"/>
                  <a:pt x="41508" y="87767"/>
                </a:cubicBezTo>
                <a:cubicBezTo>
                  <a:pt x="41575" y="86991"/>
                  <a:pt x="41692" y="86218"/>
                  <a:pt x="41686" y="85435"/>
                </a:cubicBezTo>
                <a:cubicBezTo>
                  <a:pt x="41647" y="85160"/>
                  <a:pt x="41730" y="84894"/>
                  <a:pt x="41799" y="84624"/>
                </a:cubicBezTo>
                <a:cubicBezTo>
                  <a:pt x="41770" y="83025"/>
                  <a:pt x="42215" y="81476"/>
                  <a:pt x="42357" y="79892"/>
                </a:cubicBezTo>
                <a:lnTo>
                  <a:pt x="42357" y="79890"/>
                </a:lnTo>
                <a:cubicBezTo>
                  <a:pt x="42512" y="78012"/>
                  <a:pt x="43136" y="76167"/>
                  <a:pt x="43070" y="74265"/>
                </a:cubicBezTo>
                <a:close/>
                <a:moveTo>
                  <a:pt x="17558" y="87519"/>
                </a:moveTo>
                <a:lnTo>
                  <a:pt x="17558" y="87519"/>
                </a:lnTo>
                <a:cubicBezTo>
                  <a:pt x="17304" y="87994"/>
                  <a:pt x="16685" y="88086"/>
                  <a:pt x="16334" y="88476"/>
                </a:cubicBezTo>
                <a:cubicBezTo>
                  <a:pt x="15544" y="89169"/>
                  <a:pt x="14695" y="89785"/>
                  <a:pt x="13960" y="90535"/>
                </a:cubicBezTo>
                <a:cubicBezTo>
                  <a:pt x="13320" y="90981"/>
                  <a:pt x="12579" y="91236"/>
                  <a:pt x="11838" y="91442"/>
                </a:cubicBezTo>
                <a:cubicBezTo>
                  <a:pt x="10634" y="91403"/>
                  <a:pt x="9430" y="91349"/>
                  <a:pt x="8226" y="91312"/>
                </a:cubicBezTo>
                <a:cubicBezTo>
                  <a:pt x="7090" y="91330"/>
                  <a:pt x="6209" y="92091"/>
                  <a:pt x="5220" y="92518"/>
                </a:cubicBezTo>
                <a:lnTo>
                  <a:pt x="5221" y="92517"/>
                </a:lnTo>
                <a:cubicBezTo>
                  <a:pt x="5640" y="91923"/>
                  <a:pt x="6213" y="91452"/>
                  <a:pt x="6630" y="90850"/>
                </a:cubicBezTo>
                <a:cubicBezTo>
                  <a:pt x="7004" y="90319"/>
                  <a:pt x="7628" y="90098"/>
                  <a:pt x="8213" y="89871"/>
                </a:cubicBezTo>
                <a:cubicBezTo>
                  <a:pt x="9211" y="89537"/>
                  <a:pt x="10208" y="89141"/>
                  <a:pt x="11275" y="89079"/>
                </a:cubicBezTo>
                <a:cubicBezTo>
                  <a:pt x="11608" y="89069"/>
                  <a:pt x="11945" y="89055"/>
                  <a:pt x="12283" y="89044"/>
                </a:cubicBezTo>
                <a:cubicBezTo>
                  <a:pt x="12687" y="88940"/>
                  <a:pt x="13099" y="88849"/>
                  <a:pt x="13514" y="88760"/>
                </a:cubicBezTo>
                <a:cubicBezTo>
                  <a:pt x="13790" y="88731"/>
                  <a:pt x="14072" y="88696"/>
                  <a:pt x="14356" y="88659"/>
                </a:cubicBezTo>
                <a:cubicBezTo>
                  <a:pt x="15512" y="88560"/>
                  <a:pt x="16525" y="87982"/>
                  <a:pt x="17558" y="87519"/>
                </a:cubicBezTo>
                <a:close/>
                <a:moveTo>
                  <a:pt x="28781" y="82035"/>
                </a:moveTo>
                <a:cubicBezTo>
                  <a:pt x="28650" y="82261"/>
                  <a:pt x="28447" y="82408"/>
                  <a:pt x="28248" y="82556"/>
                </a:cubicBezTo>
                <a:cubicBezTo>
                  <a:pt x="28130" y="82712"/>
                  <a:pt x="28016" y="82866"/>
                  <a:pt x="27904" y="83016"/>
                </a:cubicBezTo>
                <a:cubicBezTo>
                  <a:pt x="27175" y="84023"/>
                  <a:pt x="26372" y="84973"/>
                  <a:pt x="25662" y="85992"/>
                </a:cubicBezTo>
                <a:cubicBezTo>
                  <a:pt x="25095" y="86815"/>
                  <a:pt x="24245" y="87371"/>
                  <a:pt x="23612" y="88132"/>
                </a:cubicBezTo>
                <a:cubicBezTo>
                  <a:pt x="23409" y="88407"/>
                  <a:pt x="23191" y="88672"/>
                  <a:pt x="22959" y="88924"/>
                </a:cubicBezTo>
                <a:cubicBezTo>
                  <a:pt x="22835" y="89087"/>
                  <a:pt x="22716" y="89246"/>
                  <a:pt x="22600" y="89406"/>
                </a:cubicBezTo>
                <a:cubicBezTo>
                  <a:pt x="22483" y="89566"/>
                  <a:pt x="22371" y="89723"/>
                  <a:pt x="22260" y="89877"/>
                </a:cubicBezTo>
                <a:cubicBezTo>
                  <a:pt x="21865" y="90199"/>
                  <a:pt x="21472" y="90519"/>
                  <a:pt x="21113" y="90874"/>
                </a:cubicBezTo>
                <a:cubicBezTo>
                  <a:pt x="20615" y="91494"/>
                  <a:pt x="19810" y="91708"/>
                  <a:pt x="19260" y="92262"/>
                </a:cubicBezTo>
                <a:cubicBezTo>
                  <a:pt x="19009" y="92538"/>
                  <a:pt x="18663" y="92689"/>
                  <a:pt x="18307" y="92747"/>
                </a:cubicBezTo>
                <a:cubicBezTo>
                  <a:pt x="18616" y="92343"/>
                  <a:pt x="19166" y="92203"/>
                  <a:pt x="19458" y="91761"/>
                </a:cubicBezTo>
                <a:cubicBezTo>
                  <a:pt x="19784" y="91343"/>
                  <a:pt x="20141" y="90950"/>
                  <a:pt x="20516" y="90570"/>
                </a:cubicBezTo>
                <a:cubicBezTo>
                  <a:pt x="21469" y="89476"/>
                  <a:pt x="21920" y="88046"/>
                  <a:pt x="22917" y="86988"/>
                </a:cubicBezTo>
                <a:cubicBezTo>
                  <a:pt x="22968" y="86901"/>
                  <a:pt x="23069" y="86726"/>
                  <a:pt x="23119" y="86640"/>
                </a:cubicBezTo>
                <a:cubicBezTo>
                  <a:pt x="23391" y="86355"/>
                  <a:pt x="23650" y="86049"/>
                  <a:pt x="23905" y="85739"/>
                </a:cubicBezTo>
                <a:cubicBezTo>
                  <a:pt x="24414" y="85132"/>
                  <a:pt x="25028" y="84621"/>
                  <a:pt x="25580" y="84048"/>
                </a:cubicBezTo>
                <a:cubicBezTo>
                  <a:pt x="26311" y="83461"/>
                  <a:pt x="27146" y="83014"/>
                  <a:pt x="27915" y="82476"/>
                </a:cubicBezTo>
                <a:cubicBezTo>
                  <a:pt x="28177" y="82289"/>
                  <a:pt x="28455" y="82108"/>
                  <a:pt x="28781" y="82035"/>
                </a:cubicBezTo>
                <a:close/>
                <a:moveTo>
                  <a:pt x="24600" y="84408"/>
                </a:moveTo>
                <a:lnTo>
                  <a:pt x="24600" y="84408"/>
                </a:lnTo>
                <a:cubicBezTo>
                  <a:pt x="24428" y="84769"/>
                  <a:pt x="24044" y="84920"/>
                  <a:pt x="23785" y="85193"/>
                </a:cubicBezTo>
                <a:cubicBezTo>
                  <a:pt x="23308" y="85688"/>
                  <a:pt x="22905" y="86241"/>
                  <a:pt x="22482" y="86775"/>
                </a:cubicBezTo>
                <a:cubicBezTo>
                  <a:pt x="22360" y="86935"/>
                  <a:pt x="22238" y="87092"/>
                  <a:pt x="22117" y="87244"/>
                </a:cubicBezTo>
                <a:cubicBezTo>
                  <a:pt x="21365" y="88225"/>
                  <a:pt x="20969" y="89440"/>
                  <a:pt x="20100" y="90338"/>
                </a:cubicBezTo>
                <a:cubicBezTo>
                  <a:pt x="19779" y="90696"/>
                  <a:pt x="19462" y="91054"/>
                  <a:pt x="19150" y="91413"/>
                </a:cubicBezTo>
                <a:cubicBezTo>
                  <a:pt x="18340" y="92294"/>
                  <a:pt x="17405" y="93040"/>
                  <a:pt x="16447" y="93747"/>
                </a:cubicBezTo>
                <a:cubicBezTo>
                  <a:pt x="15530" y="94259"/>
                  <a:pt x="14570" y="94691"/>
                  <a:pt x="13688" y="95261"/>
                </a:cubicBezTo>
                <a:lnTo>
                  <a:pt x="13688" y="95261"/>
                </a:lnTo>
                <a:cubicBezTo>
                  <a:pt x="13856" y="95050"/>
                  <a:pt x="14021" y="94835"/>
                  <a:pt x="14195" y="94620"/>
                </a:cubicBezTo>
                <a:cubicBezTo>
                  <a:pt x="14517" y="94195"/>
                  <a:pt x="14862" y="93786"/>
                  <a:pt x="15228" y="93398"/>
                </a:cubicBezTo>
                <a:cubicBezTo>
                  <a:pt x="15436" y="93130"/>
                  <a:pt x="15651" y="92864"/>
                  <a:pt x="15875" y="92601"/>
                </a:cubicBezTo>
                <a:cubicBezTo>
                  <a:pt x="16408" y="91858"/>
                  <a:pt x="16846" y="91051"/>
                  <a:pt x="17409" y="90325"/>
                </a:cubicBezTo>
                <a:cubicBezTo>
                  <a:pt x="17621" y="90063"/>
                  <a:pt x="17842" y="89805"/>
                  <a:pt x="18072" y="89550"/>
                </a:cubicBezTo>
                <a:cubicBezTo>
                  <a:pt x="18349" y="89233"/>
                  <a:pt x="18629" y="88913"/>
                  <a:pt x="18910" y="88593"/>
                </a:cubicBezTo>
                <a:cubicBezTo>
                  <a:pt x="19165" y="88303"/>
                  <a:pt x="19421" y="88011"/>
                  <a:pt x="19681" y="87718"/>
                </a:cubicBezTo>
                <a:cubicBezTo>
                  <a:pt x="20280" y="87099"/>
                  <a:pt x="20848" y="86402"/>
                  <a:pt x="21658" y="86047"/>
                </a:cubicBezTo>
                <a:cubicBezTo>
                  <a:pt x="22660" y="85539"/>
                  <a:pt x="23588" y="84890"/>
                  <a:pt x="24600" y="84408"/>
                </a:cubicBezTo>
                <a:close/>
                <a:moveTo>
                  <a:pt x="12694" y="91588"/>
                </a:moveTo>
                <a:cubicBezTo>
                  <a:pt x="12488" y="91975"/>
                  <a:pt x="12053" y="92120"/>
                  <a:pt x="11748" y="92399"/>
                </a:cubicBezTo>
                <a:cubicBezTo>
                  <a:pt x="10480" y="93479"/>
                  <a:pt x="9005" y="94271"/>
                  <a:pt x="7497" y="94952"/>
                </a:cubicBezTo>
                <a:cubicBezTo>
                  <a:pt x="7007" y="95116"/>
                  <a:pt x="6480" y="95038"/>
                  <a:pt x="5980" y="95094"/>
                </a:cubicBezTo>
                <a:cubicBezTo>
                  <a:pt x="5849" y="95061"/>
                  <a:pt x="5589" y="94990"/>
                  <a:pt x="5459" y="94958"/>
                </a:cubicBezTo>
                <a:cubicBezTo>
                  <a:pt x="5347" y="94978"/>
                  <a:pt x="5125" y="95018"/>
                  <a:pt x="5015" y="95039"/>
                </a:cubicBezTo>
                <a:cubicBezTo>
                  <a:pt x="4823" y="95069"/>
                  <a:pt x="4635" y="95098"/>
                  <a:pt x="4454" y="95125"/>
                </a:cubicBezTo>
                <a:cubicBezTo>
                  <a:pt x="4188" y="95183"/>
                  <a:pt x="3931" y="95250"/>
                  <a:pt x="3679" y="95326"/>
                </a:cubicBezTo>
                <a:lnTo>
                  <a:pt x="3679" y="95324"/>
                </a:lnTo>
                <a:cubicBezTo>
                  <a:pt x="4012" y="94832"/>
                  <a:pt x="4213" y="94265"/>
                  <a:pt x="4523" y="93760"/>
                </a:cubicBezTo>
                <a:cubicBezTo>
                  <a:pt x="5428" y="92761"/>
                  <a:pt x="6666" y="92012"/>
                  <a:pt x="7999" y="91751"/>
                </a:cubicBezTo>
                <a:cubicBezTo>
                  <a:pt x="8166" y="91743"/>
                  <a:pt x="8333" y="91739"/>
                  <a:pt x="8500" y="91739"/>
                </a:cubicBezTo>
                <a:cubicBezTo>
                  <a:pt x="8725" y="91739"/>
                  <a:pt x="8951" y="91746"/>
                  <a:pt x="9176" y="91760"/>
                </a:cubicBezTo>
                <a:cubicBezTo>
                  <a:pt x="9208" y="91759"/>
                  <a:pt x="9239" y="91759"/>
                  <a:pt x="9270" y="91759"/>
                </a:cubicBezTo>
                <a:cubicBezTo>
                  <a:pt x="9905" y="91759"/>
                  <a:pt x="10553" y="91847"/>
                  <a:pt x="11191" y="91847"/>
                </a:cubicBezTo>
                <a:cubicBezTo>
                  <a:pt x="11702" y="91847"/>
                  <a:pt x="12207" y="91790"/>
                  <a:pt x="12694" y="91588"/>
                </a:cubicBezTo>
                <a:close/>
                <a:moveTo>
                  <a:pt x="45354" y="80811"/>
                </a:moveTo>
                <a:cubicBezTo>
                  <a:pt x="45600" y="81421"/>
                  <a:pt x="45913" y="81998"/>
                  <a:pt x="46334" y="82507"/>
                </a:cubicBezTo>
                <a:cubicBezTo>
                  <a:pt x="46537" y="82744"/>
                  <a:pt x="46734" y="82986"/>
                  <a:pt x="46942" y="83223"/>
                </a:cubicBezTo>
                <a:cubicBezTo>
                  <a:pt x="47820" y="84200"/>
                  <a:pt x="48471" y="85347"/>
                  <a:pt x="49261" y="86393"/>
                </a:cubicBezTo>
                <a:cubicBezTo>
                  <a:pt x="49942" y="87009"/>
                  <a:pt x="50345" y="87828"/>
                  <a:pt x="50725" y="88646"/>
                </a:cubicBezTo>
                <a:cubicBezTo>
                  <a:pt x="51576" y="89798"/>
                  <a:pt x="52106" y="91140"/>
                  <a:pt x="52731" y="92421"/>
                </a:cubicBezTo>
                <a:cubicBezTo>
                  <a:pt x="53091" y="93451"/>
                  <a:pt x="53554" y="94457"/>
                  <a:pt x="53835" y="95504"/>
                </a:cubicBezTo>
                <a:cubicBezTo>
                  <a:pt x="53655" y="95281"/>
                  <a:pt x="53533" y="95016"/>
                  <a:pt x="53478" y="94734"/>
                </a:cubicBezTo>
                <a:cubicBezTo>
                  <a:pt x="52896" y="93711"/>
                  <a:pt x="52304" y="92678"/>
                  <a:pt x="51472" y="91835"/>
                </a:cubicBezTo>
                <a:cubicBezTo>
                  <a:pt x="50948" y="91589"/>
                  <a:pt x="50560" y="91159"/>
                  <a:pt x="50228" y="90702"/>
                </a:cubicBezTo>
                <a:cubicBezTo>
                  <a:pt x="49144" y="89169"/>
                  <a:pt x="47726" y="87794"/>
                  <a:pt x="47181" y="85947"/>
                </a:cubicBezTo>
                <a:cubicBezTo>
                  <a:pt x="46624" y="84320"/>
                  <a:pt x="45864" y="82770"/>
                  <a:pt x="45377" y="81119"/>
                </a:cubicBezTo>
                <a:lnTo>
                  <a:pt x="45150" y="81257"/>
                </a:lnTo>
                <a:lnTo>
                  <a:pt x="45150" y="81256"/>
                </a:lnTo>
                <a:cubicBezTo>
                  <a:pt x="45201" y="81144"/>
                  <a:pt x="45304" y="80922"/>
                  <a:pt x="45354" y="80811"/>
                </a:cubicBezTo>
                <a:close/>
                <a:moveTo>
                  <a:pt x="5324" y="95450"/>
                </a:moveTo>
                <a:cubicBezTo>
                  <a:pt x="5688" y="95450"/>
                  <a:pt x="6054" y="95480"/>
                  <a:pt x="6421" y="95494"/>
                </a:cubicBezTo>
                <a:lnTo>
                  <a:pt x="6360" y="95574"/>
                </a:lnTo>
                <a:cubicBezTo>
                  <a:pt x="5552" y="95928"/>
                  <a:pt x="4709" y="96203"/>
                  <a:pt x="3932" y="96614"/>
                </a:cubicBezTo>
                <a:lnTo>
                  <a:pt x="3932" y="96613"/>
                </a:lnTo>
                <a:cubicBezTo>
                  <a:pt x="3857" y="96351"/>
                  <a:pt x="3786" y="96087"/>
                  <a:pt x="3716" y="95823"/>
                </a:cubicBezTo>
                <a:cubicBezTo>
                  <a:pt x="3982" y="95727"/>
                  <a:pt x="4249" y="95625"/>
                  <a:pt x="4521" y="95519"/>
                </a:cubicBezTo>
                <a:cubicBezTo>
                  <a:pt x="4788" y="95466"/>
                  <a:pt x="5055" y="95450"/>
                  <a:pt x="5324" y="95450"/>
                </a:cubicBezTo>
                <a:close/>
                <a:moveTo>
                  <a:pt x="20005" y="86742"/>
                </a:moveTo>
                <a:lnTo>
                  <a:pt x="20005" y="86742"/>
                </a:lnTo>
                <a:cubicBezTo>
                  <a:pt x="19714" y="87194"/>
                  <a:pt x="19201" y="87480"/>
                  <a:pt x="18901" y="87944"/>
                </a:cubicBezTo>
                <a:cubicBezTo>
                  <a:pt x="18584" y="88306"/>
                  <a:pt x="18269" y="88668"/>
                  <a:pt x="17945" y="89020"/>
                </a:cubicBezTo>
                <a:cubicBezTo>
                  <a:pt x="16690" y="90313"/>
                  <a:pt x="15946" y="91986"/>
                  <a:pt x="14736" y="93311"/>
                </a:cubicBezTo>
                <a:cubicBezTo>
                  <a:pt x="14659" y="93393"/>
                  <a:pt x="14505" y="93558"/>
                  <a:pt x="14430" y="93641"/>
                </a:cubicBezTo>
                <a:cubicBezTo>
                  <a:pt x="14312" y="93797"/>
                  <a:pt x="14198" y="93954"/>
                  <a:pt x="14085" y="94106"/>
                </a:cubicBezTo>
                <a:cubicBezTo>
                  <a:pt x="13675" y="94613"/>
                  <a:pt x="13274" y="95161"/>
                  <a:pt x="12677" y="95457"/>
                </a:cubicBezTo>
                <a:cubicBezTo>
                  <a:pt x="12017" y="95755"/>
                  <a:pt x="11515" y="96313"/>
                  <a:pt x="10829" y="96548"/>
                </a:cubicBezTo>
                <a:cubicBezTo>
                  <a:pt x="9930" y="96870"/>
                  <a:pt x="9044" y="97219"/>
                  <a:pt x="8172" y="97596"/>
                </a:cubicBezTo>
                <a:cubicBezTo>
                  <a:pt x="8676" y="96900"/>
                  <a:pt x="9688" y="96914"/>
                  <a:pt x="10219" y="96223"/>
                </a:cubicBezTo>
                <a:cubicBezTo>
                  <a:pt x="10355" y="96095"/>
                  <a:pt x="10498" y="95969"/>
                  <a:pt x="10647" y="95842"/>
                </a:cubicBezTo>
                <a:cubicBezTo>
                  <a:pt x="11306" y="95015"/>
                  <a:pt x="11821" y="94083"/>
                  <a:pt x="12469" y="93244"/>
                </a:cubicBezTo>
                <a:cubicBezTo>
                  <a:pt x="12693" y="92915"/>
                  <a:pt x="12931" y="92593"/>
                  <a:pt x="13187" y="92279"/>
                </a:cubicBezTo>
                <a:cubicBezTo>
                  <a:pt x="13298" y="92125"/>
                  <a:pt x="13416" y="91971"/>
                  <a:pt x="13538" y="91812"/>
                </a:cubicBezTo>
                <a:cubicBezTo>
                  <a:pt x="13825" y="91438"/>
                  <a:pt x="14142" y="91079"/>
                  <a:pt x="14495" y="90757"/>
                </a:cubicBezTo>
                <a:cubicBezTo>
                  <a:pt x="14892" y="90309"/>
                  <a:pt x="15387" y="89964"/>
                  <a:pt x="15821" y="89554"/>
                </a:cubicBezTo>
                <a:cubicBezTo>
                  <a:pt x="16128" y="89274"/>
                  <a:pt x="16442" y="88997"/>
                  <a:pt x="16765" y="88731"/>
                </a:cubicBezTo>
                <a:cubicBezTo>
                  <a:pt x="17429" y="88124"/>
                  <a:pt x="18233" y="87710"/>
                  <a:pt x="19023" y="87288"/>
                </a:cubicBezTo>
                <a:cubicBezTo>
                  <a:pt x="19359" y="87130"/>
                  <a:pt x="19623" y="86810"/>
                  <a:pt x="20005" y="86742"/>
                </a:cubicBezTo>
                <a:close/>
                <a:moveTo>
                  <a:pt x="7112" y="95687"/>
                </a:moveTo>
                <a:lnTo>
                  <a:pt x="7112" y="95687"/>
                </a:lnTo>
                <a:cubicBezTo>
                  <a:pt x="6851" y="95978"/>
                  <a:pt x="6716" y="96342"/>
                  <a:pt x="6563" y="96689"/>
                </a:cubicBezTo>
                <a:cubicBezTo>
                  <a:pt x="6276" y="97089"/>
                  <a:pt x="5906" y="97415"/>
                  <a:pt x="5575" y="97772"/>
                </a:cubicBezTo>
                <a:cubicBezTo>
                  <a:pt x="5092" y="97611"/>
                  <a:pt x="4680" y="97316"/>
                  <a:pt x="4259" y="97046"/>
                </a:cubicBezTo>
                <a:cubicBezTo>
                  <a:pt x="5064" y="96388"/>
                  <a:pt x="6178" y="96316"/>
                  <a:pt x="7013" y="95690"/>
                </a:cubicBezTo>
                <a:lnTo>
                  <a:pt x="7112" y="95687"/>
                </a:lnTo>
                <a:close/>
                <a:moveTo>
                  <a:pt x="12903" y="92041"/>
                </a:moveTo>
                <a:lnTo>
                  <a:pt x="12903" y="92041"/>
                </a:lnTo>
                <a:cubicBezTo>
                  <a:pt x="12142" y="92911"/>
                  <a:pt x="11484" y="93864"/>
                  <a:pt x="10863" y="94836"/>
                </a:cubicBezTo>
                <a:cubicBezTo>
                  <a:pt x="10042" y="96312"/>
                  <a:pt x="8322" y="96757"/>
                  <a:pt x="7136" y="97829"/>
                </a:cubicBezTo>
                <a:cubicBezTo>
                  <a:pt x="6754" y="97870"/>
                  <a:pt x="6370" y="97900"/>
                  <a:pt x="5992" y="97931"/>
                </a:cubicBezTo>
                <a:cubicBezTo>
                  <a:pt x="7105" y="97207"/>
                  <a:pt x="7179" y="95586"/>
                  <a:pt x="8435" y="95032"/>
                </a:cubicBezTo>
                <a:cubicBezTo>
                  <a:pt x="9697" y="94463"/>
                  <a:pt x="10873" y="93720"/>
                  <a:pt x="11956" y="92855"/>
                </a:cubicBezTo>
                <a:cubicBezTo>
                  <a:pt x="12277" y="92592"/>
                  <a:pt x="12482" y="92174"/>
                  <a:pt x="12903" y="92041"/>
                </a:cubicBezTo>
                <a:close/>
                <a:moveTo>
                  <a:pt x="44478" y="79716"/>
                </a:moveTo>
                <a:lnTo>
                  <a:pt x="44564" y="79778"/>
                </a:lnTo>
                <a:cubicBezTo>
                  <a:pt x="44801" y="80981"/>
                  <a:pt x="45178" y="82157"/>
                  <a:pt x="45658" y="83285"/>
                </a:cubicBezTo>
                <a:cubicBezTo>
                  <a:pt x="45931" y="83791"/>
                  <a:pt x="45869" y="84380"/>
                  <a:pt x="45934" y="84932"/>
                </a:cubicBezTo>
                <a:cubicBezTo>
                  <a:pt x="45977" y="85265"/>
                  <a:pt x="46003" y="85599"/>
                  <a:pt x="46009" y="85935"/>
                </a:cubicBezTo>
                <a:cubicBezTo>
                  <a:pt x="46044" y="86533"/>
                  <a:pt x="46053" y="87133"/>
                  <a:pt x="46002" y="87730"/>
                </a:cubicBezTo>
                <a:cubicBezTo>
                  <a:pt x="45842" y="89625"/>
                  <a:pt x="45999" y="91553"/>
                  <a:pt x="45577" y="93421"/>
                </a:cubicBezTo>
                <a:cubicBezTo>
                  <a:pt x="45236" y="94632"/>
                  <a:pt x="44826" y="95825"/>
                  <a:pt x="44450" y="97024"/>
                </a:cubicBezTo>
                <a:cubicBezTo>
                  <a:pt x="44385" y="97452"/>
                  <a:pt x="44242" y="97903"/>
                  <a:pt x="44404" y="98320"/>
                </a:cubicBezTo>
                <a:cubicBezTo>
                  <a:pt x="44320" y="98320"/>
                  <a:pt x="44155" y="98318"/>
                  <a:pt x="44070" y="98318"/>
                </a:cubicBezTo>
                <a:cubicBezTo>
                  <a:pt x="44086" y="98228"/>
                  <a:pt x="44119" y="98053"/>
                  <a:pt x="44137" y="97964"/>
                </a:cubicBezTo>
                <a:cubicBezTo>
                  <a:pt x="43499" y="96601"/>
                  <a:pt x="43036" y="95160"/>
                  <a:pt x="42709" y="93694"/>
                </a:cubicBezTo>
                <a:cubicBezTo>
                  <a:pt x="42713" y="93304"/>
                  <a:pt x="42722" y="92912"/>
                  <a:pt x="42708" y="92519"/>
                </a:cubicBezTo>
                <a:cubicBezTo>
                  <a:pt x="42679" y="92284"/>
                  <a:pt x="42705" y="92045"/>
                  <a:pt x="42786" y="91821"/>
                </a:cubicBezTo>
                <a:cubicBezTo>
                  <a:pt x="42769" y="91741"/>
                  <a:pt x="42735" y="91579"/>
                  <a:pt x="42718" y="91498"/>
                </a:cubicBezTo>
                <a:cubicBezTo>
                  <a:pt x="42754" y="91373"/>
                  <a:pt x="42824" y="91120"/>
                  <a:pt x="42860" y="90994"/>
                </a:cubicBezTo>
                <a:cubicBezTo>
                  <a:pt x="42763" y="90128"/>
                  <a:pt x="43080" y="89280"/>
                  <a:pt x="43156" y="88419"/>
                </a:cubicBezTo>
                <a:cubicBezTo>
                  <a:pt x="43274" y="86902"/>
                  <a:pt x="43969" y="85521"/>
                  <a:pt x="44381" y="84071"/>
                </a:cubicBezTo>
                <a:cubicBezTo>
                  <a:pt x="44423" y="83117"/>
                  <a:pt x="44458" y="82160"/>
                  <a:pt x="44498" y="81204"/>
                </a:cubicBezTo>
                <a:cubicBezTo>
                  <a:pt x="44484" y="80946"/>
                  <a:pt x="44481" y="80689"/>
                  <a:pt x="44482" y="80428"/>
                </a:cubicBezTo>
                <a:cubicBezTo>
                  <a:pt x="44484" y="80194"/>
                  <a:pt x="44493" y="79954"/>
                  <a:pt x="44478" y="79716"/>
                </a:cubicBezTo>
                <a:close/>
                <a:moveTo>
                  <a:pt x="48157" y="88509"/>
                </a:moveTo>
                <a:cubicBezTo>
                  <a:pt x="48267" y="88730"/>
                  <a:pt x="48374" y="88952"/>
                  <a:pt x="48482" y="89173"/>
                </a:cubicBezTo>
                <a:cubicBezTo>
                  <a:pt x="49263" y="90079"/>
                  <a:pt x="49861" y="91140"/>
                  <a:pt x="50757" y="91944"/>
                </a:cubicBezTo>
                <a:cubicBezTo>
                  <a:pt x="50856" y="91986"/>
                  <a:pt x="51049" y="92073"/>
                  <a:pt x="51148" y="92115"/>
                </a:cubicBezTo>
                <a:cubicBezTo>
                  <a:pt x="51669" y="92750"/>
                  <a:pt x="52179" y="93406"/>
                  <a:pt x="52577" y="94131"/>
                </a:cubicBezTo>
                <a:cubicBezTo>
                  <a:pt x="52883" y="94699"/>
                  <a:pt x="53339" y="95195"/>
                  <a:pt x="53509" y="95834"/>
                </a:cubicBezTo>
                <a:cubicBezTo>
                  <a:pt x="53716" y="96585"/>
                  <a:pt x="54244" y="97223"/>
                  <a:pt x="54310" y="98014"/>
                </a:cubicBezTo>
                <a:cubicBezTo>
                  <a:pt x="54501" y="99554"/>
                  <a:pt x="54402" y="101257"/>
                  <a:pt x="53448" y="102544"/>
                </a:cubicBezTo>
                <a:cubicBezTo>
                  <a:pt x="53414" y="102295"/>
                  <a:pt x="53387" y="102041"/>
                  <a:pt x="53366" y="101788"/>
                </a:cubicBezTo>
                <a:cubicBezTo>
                  <a:pt x="53104" y="101010"/>
                  <a:pt x="52992" y="100191"/>
                  <a:pt x="52760" y="99407"/>
                </a:cubicBezTo>
                <a:cubicBezTo>
                  <a:pt x="51890" y="97671"/>
                  <a:pt x="51106" y="95888"/>
                  <a:pt x="50108" y="94219"/>
                </a:cubicBezTo>
                <a:cubicBezTo>
                  <a:pt x="49451" y="92433"/>
                  <a:pt x="48862" y="90620"/>
                  <a:pt x="48227" y="88827"/>
                </a:cubicBezTo>
                <a:lnTo>
                  <a:pt x="47954" y="88930"/>
                </a:lnTo>
                <a:cubicBezTo>
                  <a:pt x="48004" y="88825"/>
                  <a:pt x="48107" y="88613"/>
                  <a:pt x="48157" y="88509"/>
                </a:cubicBezTo>
                <a:close/>
                <a:moveTo>
                  <a:pt x="46303" y="84890"/>
                </a:moveTo>
                <a:lnTo>
                  <a:pt x="46303" y="84890"/>
                </a:lnTo>
                <a:cubicBezTo>
                  <a:pt x="46537" y="85192"/>
                  <a:pt x="46554" y="85584"/>
                  <a:pt x="46648" y="85937"/>
                </a:cubicBezTo>
                <a:cubicBezTo>
                  <a:pt x="47274" y="87941"/>
                  <a:pt x="48306" y="89857"/>
                  <a:pt x="48568" y="91964"/>
                </a:cubicBezTo>
                <a:cubicBezTo>
                  <a:pt x="48571" y="93594"/>
                  <a:pt x="48304" y="95209"/>
                  <a:pt x="48175" y="96830"/>
                </a:cubicBezTo>
                <a:cubicBezTo>
                  <a:pt x="47897" y="98238"/>
                  <a:pt x="47524" y="99625"/>
                  <a:pt x="47109" y="100999"/>
                </a:cubicBezTo>
                <a:cubicBezTo>
                  <a:pt x="47116" y="101707"/>
                  <a:pt x="47138" y="102407"/>
                  <a:pt x="47203" y="103108"/>
                </a:cubicBezTo>
                <a:cubicBezTo>
                  <a:pt x="46274" y="101893"/>
                  <a:pt x="45449" y="100587"/>
                  <a:pt x="44782" y="99211"/>
                </a:cubicBezTo>
                <a:cubicBezTo>
                  <a:pt x="44545" y="97290"/>
                  <a:pt x="45362" y="95501"/>
                  <a:pt x="45947" y="93721"/>
                </a:cubicBezTo>
                <a:cubicBezTo>
                  <a:pt x="46137" y="92940"/>
                  <a:pt x="46227" y="92133"/>
                  <a:pt x="46296" y="91332"/>
                </a:cubicBezTo>
                <a:cubicBezTo>
                  <a:pt x="46287" y="90676"/>
                  <a:pt x="46312" y="90016"/>
                  <a:pt x="46344" y="89357"/>
                </a:cubicBezTo>
                <a:cubicBezTo>
                  <a:pt x="46385" y="88106"/>
                  <a:pt x="46514" y="86854"/>
                  <a:pt x="46418" y="85602"/>
                </a:cubicBezTo>
                <a:cubicBezTo>
                  <a:pt x="46329" y="85374"/>
                  <a:pt x="46243" y="85141"/>
                  <a:pt x="46303" y="84890"/>
                </a:cubicBezTo>
                <a:close/>
                <a:moveTo>
                  <a:pt x="50465" y="95733"/>
                </a:moveTo>
                <a:lnTo>
                  <a:pt x="50465" y="95733"/>
                </a:lnTo>
                <a:cubicBezTo>
                  <a:pt x="50747" y="95826"/>
                  <a:pt x="50815" y="96340"/>
                  <a:pt x="50944" y="96617"/>
                </a:cubicBezTo>
                <a:cubicBezTo>
                  <a:pt x="51349" y="98030"/>
                  <a:pt x="52428" y="99193"/>
                  <a:pt x="52590" y="100680"/>
                </a:cubicBezTo>
                <a:cubicBezTo>
                  <a:pt x="52848" y="101443"/>
                  <a:pt x="52945" y="102245"/>
                  <a:pt x="53177" y="103014"/>
                </a:cubicBezTo>
                <a:cubicBezTo>
                  <a:pt x="53027" y="103306"/>
                  <a:pt x="52839" y="103571"/>
                  <a:pt x="52644" y="103828"/>
                </a:cubicBezTo>
                <a:cubicBezTo>
                  <a:pt x="52299" y="104181"/>
                  <a:pt x="51932" y="104512"/>
                  <a:pt x="51500" y="104753"/>
                </a:cubicBezTo>
                <a:cubicBezTo>
                  <a:pt x="51568" y="103589"/>
                  <a:pt x="50599" y="102580"/>
                  <a:pt x="50879" y="101414"/>
                </a:cubicBezTo>
                <a:cubicBezTo>
                  <a:pt x="50888" y="100954"/>
                  <a:pt x="50908" y="100494"/>
                  <a:pt x="50935" y="100033"/>
                </a:cubicBezTo>
                <a:cubicBezTo>
                  <a:pt x="50930" y="99834"/>
                  <a:pt x="50931" y="99633"/>
                  <a:pt x="50939" y="99431"/>
                </a:cubicBezTo>
                <a:cubicBezTo>
                  <a:pt x="50926" y="98894"/>
                  <a:pt x="50896" y="98354"/>
                  <a:pt x="50883" y="97814"/>
                </a:cubicBezTo>
                <a:cubicBezTo>
                  <a:pt x="50868" y="97708"/>
                  <a:pt x="50841" y="97497"/>
                  <a:pt x="50826" y="97390"/>
                </a:cubicBezTo>
                <a:cubicBezTo>
                  <a:pt x="50816" y="97286"/>
                  <a:pt x="50797" y="97073"/>
                  <a:pt x="50789" y="96966"/>
                </a:cubicBezTo>
                <a:cubicBezTo>
                  <a:pt x="50696" y="96550"/>
                  <a:pt x="50564" y="96147"/>
                  <a:pt x="50465" y="95733"/>
                </a:cubicBezTo>
                <a:close/>
                <a:moveTo>
                  <a:pt x="49002" y="92426"/>
                </a:moveTo>
                <a:cubicBezTo>
                  <a:pt x="49510" y="94191"/>
                  <a:pt x="50302" y="95888"/>
                  <a:pt x="50410" y="97748"/>
                </a:cubicBezTo>
                <a:cubicBezTo>
                  <a:pt x="50453" y="98280"/>
                  <a:pt x="50474" y="98813"/>
                  <a:pt x="50477" y="99345"/>
                </a:cubicBezTo>
                <a:cubicBezTo>
                  <a:pt x="50476" y="99547"/>
                  <a:pt x="50477" y="99745"/>
                  <a:pt x="50483" y="99944"/>
                </a:cubicBezTo>
                <a:cubicBezTo>
                  <a:pt x="50461" y="100845"/>
                  <a:pt x="50419" y="101746"/>
                  <a:pt x="50327" y="102642"/>
                </a:cubicBezTo>
                <a:cubicBezTo>
                  <a:pt x="50214" y="102680"/>
                  <a:pt x="49984" y="102754"/>
                  <a:pt x="49868" y="102791"/>
                </a:cubicBezTo>
                <a:cubicBezTo>
                  <a:pt x="49714" y="103558"/>
                  <a:pt x="49189" y="104150"/>
                  <a:pt x="48949" y="104879"/>
                </a:cubicBezTo>
                <a:cubicBezTo>
                  <a:pt x="48544" y="104494"/>
                  <a:pt x="48074" y="104165"/>
                  <a:pt x="47759" y="103700"/>
                </a:cubicBezTo>
                <a:cubicBezTo>
                  <a:pt x="47578" y="103317"/>
                  <a:pt x="47607" y="102876"/>
                  <a:pt x="47529" y="102466"/>
                </a:cubicBezTo>
                <a:cubicBezTo>
                  <a:pt x="47530" y="102268"/>
                  <a:pt x="47539" y="102066"/>
                  <a:pt x="47557" y="101864"/>
                </a:cubicBezTo>
                <a:cubicBezTo>
                  <a:pt x="47548" y="101334"/>
                  <a:pt x="47515" y="100788"/>
                  <a:pt x="47725" y="100286"/>
                </a:cubicBezTo>
                <a:cubicBezTo>
                  <a:pt x="48176" y="99219"/>
                  <a:pt x="48183" y="98037"/>
                  <a:pt x="48632" y="96967"/>
                </a:cubicBezTo>
                <a:cubicBezTo>
                  <a:pt x="48618" y="96883"/>
                  <a:pt x="48592" y="96718"/>
                  <a:pt x="48579" y="96634"/>
                </a:cubicBezTo>
                <a:cubicBezTo>
                  <a:pt x="48778" y="95331"/>
                  <a:pt x="48942" y="94007"/>
                  <a:pt x="48920" y="92690"/>
                </a:cubicBezTo>
                <a:cubicBezTo>
                  <a:pt x="48940" y="92623"/>
                  <a:pt x="48982" y="92491"/>
                  <a:pt x="49002" y="92426"/>
                </a:cubicBezTo>
                <a:close/>
                <a:moveTo>
                  <a:pt x="25348" y="103161"/>
                </a:moveTo>
                <a:lnTo>
                  <a:pt x="25348" y="103161"/>
                </a:lnTo>
                <a:cubicBezTo>
                  <a:pt x="25087" y="103502"/>
                  <a:pt x="24743" y="103750"/>
                  <a:pt x="24375" y="103953"/>
                </a:cubicBezTo>
                <a:cubicBezTo>
                  <a:pt x="23941" y="104190"/>
                  <a:pt x="23617" y="104646"/>
                  <a:pt x="23092" y="104679"/>
                </a:cubicBezTo>
                <a:cubicBezTo>
                  <a:pt x="22919" y="104845"/>
                  <a:pt x="22761" y="105010"/>
                  <a:pt x="22602" y="105173"/>
                </a:cubicBezTo>
                <a:cubicBezTo>
                  <a:pt x="22103" y="105149"/>
                  <a:pt x="21605" y="105114"/>
                  <a:pt x="21109" y="105114"/>
                </a:cubicBezTo>
                <a:cubicBezTo>
                  <a:pt x="20967" y="105114"/>
                  <a:pt x="20825" y="105117"/>
                  <a:pt x="20683" y="105124"/>
                </a:cubicBezTo>
                <a:cubicBezTo>
                  <a:pt x="20680" y="105123"/>
                  <a:pt x="20677" y="105123"/>
                  <a:pt x="20673" y="105123"/>
                </a:cubicBezTo>
                <a:cubicBezTo>
                  <a:pt x="20535" y="105123"/>
                  <a:pt x="20386" y="105145"/>
                  <a:pt x="20243" y="105145"/>
                </a:cubicBezTo>
                <a:cubicBezTo>
                  <a:pt x="20079" y="105145"/>
                  <a:pt x="19922" y="105117"/>
                  <a:pt x="19796" y="104997"/>
                </a:cubicBezTo>
                <a:cubicBezTo>
                  <a:pt x="20720" y="104777"/>
                  <a:pt x="21580" y="104352"/>
                  <a:pt x="22507" y="104134"/>
                </a:cubicBezTo>
                <a:cubicBezTo>
                  <a:pt x="23481" y="103896"/>
                  <a:pt x="24408" y="103508"/>
                  <a:pt x="25348" y="103161"/>
                </a:cubicBezTo>
                <a:close/>
                <a:moveTo>
                  <a:pt x="50725" y="103218"/>
                </a:moveTo>
                <a:cubicBezTo>
                  <a:pt x="50902" y="103799"/>
                  <a:pt x="51092" y="104385"/>
                  <a:pt x="51135" y="104996"/>
                </a:cubicBezTo>
                <a:cubicBezTo>
                  <a:pt x="50929" y="105086"/>
                  <a:pt x="50719" y="105149"/>
                  <a:pt x="50510" y="105213"/>
                </a:cubicBezTo>
                <a:cubicBezTo>
                  <a:pt x="50605" y="104551"/>
                  <a:pt x="50672" y="103886"/>
                  <a:pt x="50725" y="103218"/>
                </a:cubicBezTo>
                <a:close/>
                <a:moveTo>
                  <a:pt x="50288" y="102886"/>
                </a:moveTo>
                <a:lnTo>
                  <a:pt x="50288" y="102886"/>
                </a:lnTo>
                <a:cubicBezTo>
                  <a:pt x="50260" y="103667"/>
                  <a:pt x="50213" y="104455"/>
                  <a:pt x="50067" y="105222"/>
                </a:cubicBezTo>
                <a:cubicBezTo>
                  <a:pt x="49811" y="105196"/>
                  <a:pt x="49553" y="105172"/>
                  <a:pt x="49309" y="105140"/>
                </a:cubicBezTo>
                <a:cubicBezTo>
                  <a:pt x="49593" y="104371"/>
                  <a:pt x="50052" y="103684"/>
                  <a:pt x="50288" y="102886"/>
                </a:cubicBezTo>
                <a:close/>
                <a:moveTo>
                  <a:pt x="13221" y="105146"/>
                </a:moveTo>
                <a:cubicBezTo>
                  <a:pt x="14161" y="105146"/>
                  <a:pt x="15102" y="105213"/>
                  <a:pt x="16038" y="105297"/>
                </a:cubicBezTo>
                <a:cubicBezTo>
                  <a:pt x="16371" y="105333"/>
                  <a:pt x="16705" y="105343"/>
                  <a:pt x="17039" y="105343"/>
                </a:cubicBezTo>
                <a:cubicBezTo>
                  <a:pt x="17383" y="105343"/>
                  <a:pt x="17727" y="105333"/>
                  <a:pt x="18071" y="105333"/>
                </a:cubicBezTo>
                <a:cubicBezTo>
                  <a:pt x="18506" y="105333"/>
                  <a:pt x="18940" y="105348"/>
                  <a:pt x="19373" y="105419"/>
                </a:cubicBezTo>
                <a:cubicBezTo>
                  <a:pt x="20222" y="105557"/>
                  <a:pt x="21087" y="105551"/>
                  <a:pt x="21948" y="105579"/>
                </a:cubicBezTo>
                <a:cubicBezTo>
                  <a:pt x="21284" y="106053"/>
                  <a:pt x="20635" y="106562"/>
                  <a:pt x="19907" y="106929"/>
                </a:cubicBezTo>
                <a:cubicBezTo>
                  <a:pt x="19250" y="106961"/>
                  <a:pt x="18651" y="107229"/>
                  <a:pt x="18036" y="107423"/>
                </a:cubicBezTo>
                <a:cubicBezTo>
                  <a:pt x="17972" y="107426"/>
                  <a:pt x="17908" y="107428"/>
                  <a:pt x="17845" y="107428"/>
                </a:cubicBezTo>
                <a:cubicBezTo>
                  <a:pt x="16466" y="107428"/>
                  <a:pt x="15249" y="106640"/>
                  <a:pt x="13936" y="106312"/>
                </a:cubicBezTo>
                <a:cubicBezTo>
                  <a:pt x="12775" y="105837"/>
                  <a:pt x="11542" y="105612"/>
                  <a:pt x="10296" y="105529"/>
                </a:cubicBezTo>
                <a:cubicBezTo>
                  <a:pt x="10061" y="105595"/>
                  <a:pt x="9834" y="105657"/>
                  <a:pt x="9606" y="105714"/>
                </a:cubicBezTo>
                <a:cubicBezTo>
                  <a:pt x="8956" y="105845"/>
                  <a:pt x="8334" y="106092"/>
                  <a:pt x="7674" y="106137"/>
                </a:cubicBezTo>
                <a:cubicBezTo>
                  <a:pt x="7965" y="105962"/>
                  <a:pt x="8270" y="105741"/>
                  <a:pt x="8630" y="105741"/>
                </a:cubicBezTo>
                <a:cubicBezTo>
                  <a:pt x="8644" y="105741"/>
                  <a:pt x="8658" y="105741"/>
                  <a:pt x="8671" y="105742"/>
                </a:cubicBezTo>
                <a:cubicBezTo>
                  <a:pt x="9471" y="105667"/>
                  <a:pt x="10237" y="105379"/>
                  <a:pt x="11038" y="105291"/>
                </a:cubicBezTo>
                <a:cubicBezTo>
                  <a:pt x="11763" y="105187"/>
                  <a:pt x="12492" y="105146"/>
                  <a:pt x="13221" y="105146"/>
                </a:cubicBezTo>
                <a:close/>
                <a:moveTo>
                  <a:pt x="10368" y="105971"/>
                </a:moveTo>
                <a:cubicBezTo>
                  <a:pt x="12175" y="106105"/>
                  <a:pt x="13964" y="106578"/>
                  <a:pt x="15577" y="107415"/>
                </a:cubicBezTo>
                <a:cubicBezTo>
                  <a:pt x="16178" y="107756"/>
                  <a:pt x="16884" y="107745"/>
                  <a:pt x="17543" y="107900"/>
                </a:cubicBezTo>
                <a:cubicBezTo>
                  <a:pt x="17971" y="107825"/>
                  <a:pt x="18374" y="107629"/>
                  <a:pt x="18818" y="107612"/>
                </a:cubicBezTo>
                <a:lnTo>
                  <a:pt x="18818" y="107612"/>
                </a:lnTo>
                <a:cubicBezTo>
                  <a:pt x="17370" y="108467"/>
                  <a:pt x="15782" y="109054"/>
                  <a:pt x="14162" y="109498"/>
                </a:cubicBezTo>
                <a:cubicBezTo>
                  <a:pt x="14117" y="109498"/>
                  <a:pt x="14072" y="109498"/>
                  <a:pt x="14027" y="109498"/>
                </a:cubicBezTo>
                <a:cubicBezTo>
                  <a:pt x="13730" y="109498"/>
                  <a:pt x="13434" y="109511"/>
                  <a:pt x="13138" y="109539"/>
                </a:cubicBezTo>
                <a:cubicBezTo>
                  <a:pt x="12090" y="109458"/>
                  <a:pt x="11036" y="109546"/>
                  <a:pt x="9992" y="109419"/>
                </a:cubicBezTo>
                <a:cubicBezTo>
                  <a:pt x="9319" y="109397"/>
                  <a:pt x="8619" y="109376"/>
                  <a:pt x="8061" y="108952"/>
                </a:cubicBezTo>
                <a:cubicBezTo>
                  <a:pt x="7190" y="108781"/>
                  <a:pt x="6315" y="108571"/>
                  <a:pt x="5426" y="108472"/>
                </a:cubicBezTo>
                <a:cubicBezTo>
                  <a:pt x="5199" y="108460"/>
                  <a:pt x="4971" y="108451"/>
                  <a:pt x="4745" y="108451"/>
                </a:cubicBezTo>
                <a:cubicBezTo>
                  <a:pt x="4488" y="108451"/>
                  <a:pt x="4232" y="108463"/>
                  <a:pt x="3978" y="108494"/>
                </a:cubicBezTo>
                <a:cubicBezTo>
                  <a:pt x="3748" y="108518"/>
                  <a:pt x="3523" y="108537"/>
                  <a:pt x="3302" y="108550"/>
                </a:cubicBezTo>
                <a:cubicBezTo>
                  <a:pt x="4226" y="107795"/>
                  <a:pt x="5227" y="107052"/>
                  <a:pt x="6394" y="106722"/>
                </a:cubicBezTo>
                <a:cubicBezTo>
                  <a:pt x="7736" y="106635"/>
                  <a:pt x="9060" y="106292"/>
                  <a:pt x="10368" y="105971"/>
                </a:cubicBezTo>
                <a:close/>
                <a:moveTo>
                  <a:pt x="25770" y="103361"/>
                </a:moveTo>
                <a:lnTo>
                  <a:pt x="25770" y="103361"/>
                </a:lnTo>
                <a:cubicBezTo>
                  <a:pt x="25749" y="103867"/>
                  <a:pt x="25211" y="104049"/>
                  <a:pt x="24986" y="104441"/>
                </a:cubicBezTo>
                <a:cubicBezTo>
                  <a:pt x="23564" y="106395"/>
                  <a:pt x="21865" y="108125"/>
                  <a:pt x="20150" y="109819"/>
                </a:cubicBezTo>
                <a:cubicBezTo>
                  <a:pt x="19980" y="110185"/>
                  <a:pt x="19704" y="110504"/>
                  <a:pt x="19318" y="110636"/>
                </a:cubicBezTo>
                <a:cubicBezTo>
                  <a:pt x="19493" y="110256"/>
                  <a:pt x="19829" y="109989"/>
                  <a:pt x="20085" y="109660"/>
                </a:cubicBezTo>
                <a:cubicBezTo>
                  <a:pt x="20839" y="108617"/>
                  <a:pt x="21406" y="107451"/>
                  <a:pt x="22189" y="106424"/>
                </a:cubicBezTo>
                <a:cubicBezTo>
                  <a:pt x="22302" y="106268"/>
                  <a:pt x="22419" y="106113"/>
                  <a:pt x="22542" y="105954"/>
                </a:cubicBezTo>
                <a:cubicBezTo>
                  <a:pt x="23332" y="105145"/>
                  <a:pt x="24356" y="104601"/>
                  <a:pt x="25240" y="103896"/>
                </a:cubicBezTo>
                <a:cubicBezTo>
                  <a:pt x="25389" y="103697"/>
                  <a:pt x="25578" y="103529"/>
                  <a:pt x="25770" y="103361"/>
                </a:cubicBezTo>
                <a:close/>
                <a:moveTo>
                  <a:pt x="41455" y="108377"/>
                </a:moveTo>
                <a:cubicBezTo>
                  <a:pt x="41516" y="108377"/>
                  <a:pt x="41577" y="108380"/>
                  <a:pt x="41640" y="108388"/>
                </a:cubicBezTo>
                <a:cubicBezTo>
                  <a:pt x="42730" y="108827"/>
                  <a:pt x="42724" y="110756"/>
                  <a:pt x="41489" y="110989"/>
                </a:cubicBezTo>
                <a:cubicBezTo>
                  <a:pt x="41298" y="111069"/>
                  <a:pt x="41103" y="111106"/>
                  <a:pt x="40911" y="111106"/>
                </a:cubicBezTo>
                <a:cubicBezTo>
                  <a:pt x="40172" y="111106"/>
                  <a:pt x="39476" y="110561"/>
                  <a:pt x="39207" y="109863"/>
                </a:cubicBezTo>
                <a:cubicBezTo>
                  <a:pt x="39242" y="109682"/>
                  <a:pt x="39289" y="109503"/>
                  <a:pt x="39350" y="109329"/>
                </a:cubicBezTo>
                <a:cubicBezTo>
                  <a:pt x="40038" y="108998"/>
                  <a:pt x="40655" y="108377"/>
                  <a:pt x="41455" y="108377"/>
                </a:cubicBezTo>
                <a:close/>
                <a:moveTo>
                  <a:pt x="4715" y="108899"/>
                </a:moveTo>
                <a:cubicBezTo>
                  <a:pt x="6056" y="108899"/>
                  <a:pt x="7382" y="109234"/>
                  <a:pt x="8630" y="109713"/>
                </a:cubicBezTo>
                <a:cubicBezTo>
                  <a:pt x="9694" y="109925"/>
                  <a:pt x="10791" y="109905"/>
                  <a:pt x="11875" y="109955"/>
                </a:cubicBezTo>
                <a:cubicBezTo>
                  <a:pt x="12177" y="109948"/>
                  <a:pt x="12479" y="109950"/>
                  <a:pt x="12787" y="109892"/>
                </a:cubicBezTo>
                <a:cubicBezTo>
                  <a:pt x="12795" y="109928"/>
                  <a:pt x="12810" y="109999"/>
                  <a:pt x="12815" y="110035"/>
                </a:cubicBezTo>
                <a:cubicBezTo>
                  <a:pt x="11383" y="110103"/>
                  <a:pt x="10112" y="110999"/>
                  <a:pt x="8687" y="110999"/>
                </a:cubicBezTo>
                <a:cubicBezTo>
                  <a:pt x="8654" y="110999"/>
                  <a:pt x="8621" y="110999"/>
                  <a:pt x="8587" y="110998"/>
                </a:cubicBezTo>
                <a:cubicBezTo>
                  <a:pt x="7543" y="111474"/>
                  <a:pt x="6454" y="111846"/>
                  <a:pt x="5337" y="112108"/>
                </a:cubicBezTo>
                <a:cubicBezTo>
                  <a:pt x="4619" y="112239"/>
                  <a:pt x="3918" y="112451"/>
                  <a:pt x="3201" y="112573"/>
                </a:cubicBezTo>
                <a:cubicBezTo>
                  <a:pt x="2316" y="112662"/>
                  <a:pt x="1460" y="113068"/>
                  <a:pt x="807" y="113662"/>
                </a:cubicBezTo>
                <a:cubicBezTo>
                  <a:pt x="1168" y="112142"/>
                  <a:pt x="1761" y="110689"/>
                  <a:pt x="2634" y="109389"/>
                </a:cubicBezTo>
                <a:cubicBezTo>
                  <a:pt x="3059" y="109089"/>
                  <a:pt x="3553" y="108953"/>
                  <a:pt x="4071" y="108925"/>
                </a:cubicBezTo>
                <a:cubicBezTo>
                  <a:pt x="4286" y="108907"/>
                  <a:pt x="4501" y="108899"/>
                  <a:pt x="4715" y="108899"/>
                </a:cubicBezTo>
                <a:close/>
                <a:moveTo>
                  <a:pt x="21635" y="106435"/>
                </a:moveTo>
                <a:cubicBezTo>
                  <a:pt x="21395" y="106775"/>
                  <a:pt x="21162" y="107119"/>
                  <a:pt x="20931" y="107455"/>
                </a:cubicBezTo>
                <a:cubicBezTo>
                  <a:pt x="20099" y="109049"/>
                  <a:pt x="18882" y="110392"/>
                  <a:pt x="17906" y="111891"/>
                </a:cubicBezTo>
                <a:cubicBezTo>
                  <a:pt x="16607" y="113057"/>
                  <a:pt x="15280" y="114189"/>
                  <a:pt x="13928" y="115287"/>
                </a:cubicBezTo>
                <a:lnTo>
                  <a:pt x="13928" y="115287"/>
                </a:lnTo>
                <a:cubicBezTo>
                  <a:pt x="14477" y="114410"/>
                  <a:pt x="14999" y="113510"/>
                  <a:pt x="15427" y="112565"/>
                </a:cubicBezTo>
                <a:cubicBezTo>
                  <a:pt x="15688" y="111615"/>
                  <a:pt x="16242" y="110780"/>
                  <a:pt x="16814" y="109988"/>
                </a:cubicBezTo>
                <a:cubicBezTo>
                  <a:pt x="17108" y="109616"/>
                  <a:pt x="17437" y="109273"/>
                  <a:pt x="17784" y="108943"/>
                </a:cubicBezTo>
                <a:cubicBezTo>
                  <a:pt x="18863" y="107831"/>
                  <a:pt x="20380" y="107315"/>
                  <a:pt x="21635" y="106435"/>
                </a:cubicBezTo>
                <a:close/>
                <a:moveTo>
                  <a:pt x="6773" y="112074"/>
                </a:moveTo>
                <a:lnTo>
                  <a:pt x="6773" y="112074"/>
                </a:lnTo>
                <a:cubicBezTo>
                  <a:pt x="6746" y="112188"/>
                  <a:pt x="6696" y="112417"/>
                  <a:pt x="6670" y="112531"/>
                </a:cubicBezTo>
                <a:lnTo>
                  <a:pt x="6543" y="112294"/>
                </a:lnTo>
                <a:cubicBezTo>
                  <a:pt x="5559" y="112993"/>
                  <a:pt x="4925" y="114117"/>
                  <a:pt x="3771" y="114572"/>
                </a:cubicBezTo>
                <a:cubicBezTo>
                  <a:pt x="2755" y="115167"/>
                  <a:pt x="1457" y="115419"/>
                  <a:pt x="746" y="116430"/>
                </a:cubicBezTo>
                <a:cubicBezTo>
                  <a:pt x="718" y="116256"/>
                  <a:pt x="692" y="116081"/>
                  <a:pt x="670" y="115902"/>
                </a:cubicBezTo>
                <a:cubicBezTo>
                  <a:pt x="685" y="115243"/>
                  <a:pt x="447" y="114413"/>
                  <a:pt x="1082" y="113961"/>
                </a:cubicBezTo>
                <a:cubicBezTo>
                  <a:pt x="1861" y="113429"/>
                  <a:pt x="2744" y="113006"/>
                  <a:pt x="3697" y="112926"/>
                </a:cubicBezTo>
                <a:cubicBezTo>
                  <a:pt x="4410" y="112757"/>
                  <a:pt x="5130" y="112617"/>
                  <a:pt x="5845" y="112448"/>
                </a:cubicBezTo>
                <a:cubicBezTo>
                  <a:pt x="6165" y="112360"/>
                  <a:pt x="6469" y="112221"/>
                  <a:pt x="6773" y="112074"/>
                </a:cubicBezTo>
                <a:close/>
                <a:moveTo>
                  <a:pt x="3857" y="115055"/>
                </a:moveTo>
                <a:cubicBezTo>
                  <a:pt x="3673" y="115408"/>
                  <a:pt x="3300" y="115588"/>
                  <a:pt x="3070" y="115897"/>
                </a:cubicBezTo>
                <a:cubicBezTo>
                  <a:pt x="2478" y="116661"/>
                  <a:pt x="1945" y="117469"/>
                  <a:pt x="1361" y="118241"/>
                </a:cubicBezTo>
                <a:cubicBezTo>
                  <a:pt x="1176" y="117785"/>
                  <a:pt x="915" y="117334"/>
                  <a:pt x="891" y="116833"/>
                </a:cubicBezTo>
                <a:cubicBezTo>
                  <a:pt x="1069" y="116578"/>
                  <a:pt x="1339" y="116400"/>
                  <a:pt x="1572" y="116188"/>
                </a:cubicBezTo>
                <a:cubicBezTo>
                  <a:pt x="2332" y="115812"/>
                  <a:pt x="3078" y="115397"/>
                  <a:pt x="3857" y="115055"/>
                </a:cubicBezTo>
                <a:close/>
                <a:moveTo>
                  <a:pt x="17145" y="109005"/>
                </a:moveTo>
                <a:cubicBezTo>
                  <a:pt x="16884" y="109254"/>
                  <a:pt x="16635" y="109512"/>
                  <a:pt x="16397" y="109775"/>
                </a:cubicBezTo>
                <a:cubicBezTo>
                  <a:pt x="16106" y="110245"/>
                  <a:pt x="15774" y="110688"/>
                  <a:pt x="15507" y="111167"/>
                </a:cubicBezTo>
                <a:cubicBezTo>
                  <a:pt x="15017" y="112570"/>
                  <a:pt x="14269" y="113860"/>
                  <a:pt x="13506" y="115128"/>
                </a:cubicBezTo>
                <a:cubicBezTo>
                  <a:pt x="12876" y="116479"/>
                  <a:pt x="11517" y="117182"/>
                  <a:pt x="10444" y="118125"/>
                </a:cubicBezTo>
                <a:cubicBezTo>
                  <a:pt x="10314" y="118327"/>
                  <a:pt x="10104" y="118426"/>
                  <a:pt x="9897" y="118506"/>
                </a:cubicBezTo>
                <a:cubicBezTo>
                  <a:pt x="10123" y="118023"/>
                  <a:pt x="10631" y="117710"/>
                  <a:pt x="10729" y="117157"/>
                </a:cubicBezTo>
                <a:cubicBezTo>
                  <a:pt x="11121" y="115833"/>
                  <a:pt x="11691" y="114557"/>
                  <a:pt x="11908" y="113184"/>
                </a:cubicBezTo>
                <a:cubicBezTo>
                  <a:pt x="12412" y="112188"/>
                  <a:pt x="12715" y="111062"/>
                  <a:pt x="13494" y="110222"/>
                </a:cubicBezTo>
                <a:cubicBezTo>
                  <a:pt x="14696" y="109780"/>
                  <a:pt x="15954" y="109493"/>
                  <a:pt x="17145" y="109005"/>
                </a:cubicBezTo>
                <a:close/>
                <a:moveTo>
                  <a:pt x="5037" y="114333"/>
                </a:moveTo>
                <a:cubicBezTo>
                  <a:pt x="4463" y="115193"/>
                  <a:pt x="4586" y="116275"/>
                  <a:pt x="4068" y="117161"/>
                </a:cubicBezTo>
                <a:cubicBezTo>
                  <a:pt x="3519" y="118168"/>
                  <a:pt x="3371" y="119348"/>
                  <a:pt x="2663" y="120275"/>
                </a:cubicBezTo>
                <a:cubicBezTo>
                  <a:pt x="2126" y="119846"/>
                  <a:pt x="1826" y="119219"/>
                  <a:pt x="1525" y="118621"/>
                </a:cubicBezTo>
                <a:cubicBezTo>
                  <a:pt x="2014" y="118160"/>
                  <a:pt x="2359" y="117573"/>
                  <a:pt x="2765" y="117039"/>
                </a:cubicBezTo>
                <a:cubicBezTo>
                  <a:pt x="2875" y="116877"/>
                  <a:pt x="2993" y="116713"/>
                  <a:pt x="3114" y="116552"/>
                </a:cubicBezTo>
                <a:cubicBezTo>
                  <a:pt x="3521" y="116010"/>
                  <a:pt x="3960" y="115493"/>
                  <a:pt x="4427" y="115002"/>
                </a:cubicBezTo>
                <a:cubicBezTo>
                  <a:pt x="4586" y="114742"/>
                  <a:pt x="4792" y="114515"/>
                  <a:pt x="5037" y="114333"/>
                </a:cubicBezTo>
                <a:close/>
                <a:moveTo>
                  <a:pt x="12765" y="110460"/>
                </a:moveTo>
                <a:lnTo>
                  <a:pt x="12765" y="110460"/>
                </a:lnTo>
                <a:cubicBezTo>
                  <a:pt x="12237" y="111263"/>
                  <a:pt x="11887" y="112167"/>
                  <a:pt x="11481" y="113032"/>
                </a:cubicBezTo>
                <a:cubicBezTo>
                  <a:pt x="11039" y="115020"/>
                  <a:pt x="10606" y="117111"/>
                  <a:pt x="9272" y="118723"/>
                </a:cubicBezTo>
                <a:cubicBezTo>
                  <a:pt x="8309" y="119797"/>
                  <a:pt x="6816" y="120164"/>
                  <a:pt x="5441" y="120366"/>
                </a:cubicBezTo>
                <a:cubicBezTo>
                  <a:pt x="5516" y="120277"/>
                  <a:pt x="5669" y="120102"/>
                  <a:pt x="5744" y="120013"/>
                </a:cubicBezTo>
                <a:cubicBezTo>
                  <a:pt x="5860" y="119850"/>
                  <a:pt x="5986" y="119689"/>
                  <a:pt x="6119" y="119530"/>
                </a:cubicBezTo>
                <a:cubicBezTo>
                  <a:pt x="6796" y="118481"/>
                  <a:pt x="7029" y="117239"/>
                  <a:pt x="7671" y="116171"/>
                </a:cubicBezTo>
                <a:cubicBezTo>
                  <a:pt x="7953" y="115157"/>
                  <a:pt x="8408" y="114208"/>
                  <a:pt x="8965" y="113317"/>
                </a:cubicBezTo>
                <a:cubicBezTo>
                  <a:pt x="9090" y="113104"/>
                  <a:pt x="9218" y="112880"/>
                  <a:pt x="9374" y="112678"/>
                </a:cubicBezTo>
                <a:cubicBezTo>
                  <a:pt x="9491" y="112515"/>
                  <a:pt x="9610" y="112347"/>
                  <a:pt x="9731" y="112179"/>
                </a:cubicBezTo>
                <a:cubicBezTo>
                  <a:pt x="9844" y="112030"/>
                  <a:pt x="9964" y="111880"/>
                  <a:pt x="10090" y="111729"/>
                </a:cubicBezTo>
                <a:cubicBezTo>
                  <a:pt x="10160" y="111648"/>
                  <a:pt x="10303" y="111494"/>
                  <a:pt x="10374" y="111414"/>
                </a:cubicBezTo>
                <a:cubicBezTo>
                  <a:pt x="11049" y="110853"/>
                  <a:pt x="11922" y="110628"/>
                  <a:pt x="12765" y="110460"/>
                </a:cubicBezTo>
                <a:close/>
                <a:moveTo>
                  <a:pt x="10073" y="111165"/>
                </a:moveTo>
                <a:lnTo>
                  <a:pt x="10073" y="111165"/>
                </a:lnTo>
                <a:cubicBezTo>
                  <a:pt x="8830" y="112424"/>
                  <a:pt x="7939" y="114013"/>
                  <a:pt x="7401" y="115687"/>
                </a:cubicBezTo>
                <a:cubicBezTo>
                  <a:pt x="6793" y="116646"/>
                  <a:pt x="6649" y="117804"/>
                  <a:pt x="6029" y="118751"/>
                </a:cubicBezTo>
                <a:cubicBezTo>
                  <a:pt x="5698" y="119585"/>
                  <a:pt x="5017" y="120209"/>
                  <a:pt x="4180" y="120508"/>
                </a:cubicBezTo>
                <a:cubicBezTo>
                  <a:pt x="3805" y="120508"/>
                  <a:pt x="3429" y="120486"/>
                  <a:pt x="3069" y="120390"/>
                </a:cubicBezTo>
                <a:cubicBezTo>
                  <a:pt x="3821" y="119339"/>
                  <a:pt x="3943" y="118005"/>
                  <a:pt x="4604" y="116902"/>
                </a:cubicBezTo>
                <a:cubicBezTo>
                  <a:pt x="4975" y="116297"/>
                  <a:pt x="4915" y="115566"/>
                  <a:pt x="5113" y="114902"/>
                </a:cubicBezTo>
                <a:cubicBezTo>
                  <a:pt x="5331" y="114447"/>
                  <a:pt x="5617" y="114024"/>
                  <a:pt x="5820" y="113555"/>
                </a:cubicBezTo>
                <a:cubicBezTo>
                  <a:pt x="6226" y="113116"/>
                  <a:pt x="6713" y="112751"/>
                  <a:pt x="7203" y="112398"/>
                </a:cubicBezTo>
                <a:cubicBezTo>
                  <a:pt x="8052" y="111764"/>
                  <a:pt x="9151" y="111656"/>
                  <a:pt x="10073" y="111165"/>
                </a:cubicBezTo>
                <a:close/>
                <a:moveTo>
                  <a:pt x="37256" y="117911"/>
                </a:moveTo>
                <a:cubicBezTo>
                  <a:pt x="37332" y="117911"/>
                  <a:pt x="37408" y="117916"/>
                  <a:pt x="37485" y="117927"/>
                </a:cubicBezTo>
                <a:cubicBezTo>
                  <a:pt x="38214" y="118530"/>
                  <a:pt x="38428" y="119671"/>
                  <a:pt x="38007" y="120517"/>
                </a:cubicBezTo>
                <a:cubicBezTo>
                  <a:pt x="37625" y="120714"/>
                  <a:pt x="37258" y="120951"/>
                  <a:pt x="36849" y="121073"/>
                </a:cubicBezTo>
                <a:cubicBezTo>
                  <a:pt x="36458" y="120981"/>
                  <a:pt x="36087" y="120838"/>
                  <a:pt x="35712" y="120716"/>
                </a:cubicBezTo>
                <a:cubicBezTo>
                  <a:pt x="35533" y="120139"/>
                  <a:pt x="35160" y="119446"/>
                  <a:pt x="35635" y="118906"/>
                </a:cubicBezTo>
                <a:cubicBezTo>
                  <a:pt x="35984" y="118340"/>
                  <a:pt x="36583" y="117911"/>
                  <a:pt x="37256" y="117911"/>
                </a:cubicBezTo>
                <a:close/>
                <a:moveTo>
                  <a:pt x="24946" y="117607"/>
                </a:moveTo>
                <a:cubicBezTo>
                  <a:pt x="24972" y="117607"/>
                  <a:pt x="24987" y="117646"/>
                  <a:pt x="24978" y="117747"/>
                </a:cubicBezTo>
                <a:cubicBezTo>
                  <a:pt x="24858" y="119318"/>
                  <a:pt x="25304" y="120850"/>
                  <a:pt x="25682" y="122359"/>
                </a:cubicBezTo>
                <a:cubicBezTo>
                  <a:pt x="25986" y="123377"/>
                  <a:pt x="26178" y="124435"/>
                  <a:pt x="26610" y="125412"/>
                </a:cubicBezTo>
                <a:cubicBezTo>
                  <a:pt x="26794" y="125558"/>
                  <a:pt x="26737" y="125765"/>
                  <a:pt x="26650" y="125765"/>
                </a:cubicBezTo>
                <a:cubicBezTo>
                  <a:pt x="26614" y="125765"/>
                  <a:pt x="26573" y="125731"/>
                  <a:pt x="26542" y="125645"/>
                </a:cubicBezTo>
                <a:cubicBezTo>
                  <a:pt x="26142" y="124991"/>
                  <a:pt x="25765" y="124315"/>
                  <a:pt x="25544" y="123578"/>
                </a:cubicBezTo>
                <a:cubicBezTo>
                  <a:pt x="25474" y="123275"/>
                  <a:pt x="25405" y="122970"/>
                  <a:pt x="25344" y="122664"/>
                </a:cubicBezTo>
                <a:cubicBezTo>
                  <a:pt x="25176" y="121855"/>
                  <a:pt x="24885" y="121080"/>
                  <a:pt x="24619" y="120301"/>
                </a:cubicBezTo>
                <a:cubicBezTo>
                  <a:pt x="24698" y="119540"/>
                  <a:pt x="24770" y="118780"/>
                  <a:pt x="24779" y="118016"/>
                </a:cubicBezTo>
                <a:cubicBezTo>
                  <a:pt x="24701" y="117942"/>
                  <a:pt x="24869" y="117607"/>
                  <a:pt x="24946" y="117607"/>
                </a:cubicBezTo>
                <a:close/>
                <a:moveTo>
                  <a:pt x="24674" y="116094"/>
                </a:moveTo>
                <a:lnTo>
                  <a:pt x="24674" y="116094"/>
                </a:lnTo>
                <a:cubicBezTo>
                  <a:pt x="24645" y="116380"/>
                  <a:pt x="24542" y="116648"/>
                  <a:pt x="24448" y="116909"/>
                </a:cubicBezTo>
                <a:cubicBezTo>
                  <a:pt x="24429" y="118026"/>
                  <a:pt x="24132" y="119227"/>
                  <a:pt x="23336" y="120048"/>
                </a:cubicBezTo>
                <a:cubicBezTo>
                  <a:pt x="22718" y="120772"/>
                  <a:pt x="22489" y="121699"/>
                  <a:pt x="22213" y="122581"/>
                </a:cubicBezTo>
                <a:cubicBezTo>
                  <a:pt x="21806" y="123631"/>
                  <a:pt x="22122" y="124863"/>
                  <a:pt x="21470" y="125834"/>
                </a:cubicBezTo>
                <a:lnTo>
                  <a:pt x="21416" y="125819"/>
                </a:lnTo>
                <a:cubicBezTo>
                  <a:pt x="21723" y="124235"/>
                  <a:pt x="21822" y="122567"/>
                  <a:pt x="22615" y="121122"/>
                </a:cubicBezTo>
                <a:cubicBezTo>
                  <a:pt x="23265" y="119953"/>
                  <a:pt x="23354" y="118541"/>
                  <a:pt x="24145" y="117442"/>
                </a:cubicBezTo>
                <a:cubicBezTo>
                  <a:pt x="24396" y="117026"/>
                  <a:pt x="24438" y="116522"/>
                  <a:pt x="24674" y="116094"/>
                </a:cubicBezTo>
                <a:close/>
                <a:moveTo>
                  <a:pt x="24469" y="121345"/>
                </a:moveTo>
                <a:lnTo>
                  <a:pt x="24601" y="121386"/>
                </a:lnTo>
                <a:lnTo>
                  <a:pt x="24560" y="121538"/>
                </a:lnTo>
                <a:cubicBezTo>
                  <a:pt x="24651" y="121805"/>
                  <a:pt x="24728" y="122075"/>
                  <a:pt x="24812" y="122346"/>
                </a:cubicBezTo>
                <a:cubicBezTo>
                  <a:pt x="24956" y="123006"/>
                  <a:pt x="25070" y="123681"/>
                  <a:pt x="25340" y="124305"/>
                </a:cubicBezTo>
                <a:cubicBezTo>
                  <a:pt x="25777" y="125383"/>
                  <a:pt x="26609" y="126242"/>
                  <a:pt x="27004" y="127343"/>
                </a:cubicBezTo>
                <a:cubicBezTo>
                  <a:pt x="27536" y="128996"/>
                  <a:pt x="27765" y="130743"/>
                  <a:pt x="28440" y="132351"/>
                </a:cubicBezTo>
                <a:cubicBezTo>
                  <a:pt x="28000" y="132110"/>
                  <a:pt x="27930" y="131535"/>
                  <a:pt x="27601" y="131185"/>
                </a:cubicBezTo>
                <a:cubicBezTo>
                  <a:pt x="26520" y="129282"/>
                  <a:pt x="25221" y="127505"/>
                  <a:pt x="24247" y="125541"/>
                </a:cubicBezTo>
                <a:cubicBezTo>
                  <a:pt x="24266" y="125442"/>
                  <a:pt x="24301" y="125244"/>
                  <a:pt x="24319" y="125145"/>
                </a:cubicBezTo>
                <a:cubicBezTo>
                  <a:pt x="24270" y="123878"/>
                  <a:pt x="24451" y="122613"/>
                  <a:pt x="24469" y="121345"/>
                </a:cubicBezTo>
                <a:close/>
                <a:moveTo>
                  <a:pt x="24040" y="119764"/>
                </a:moveTo>
                <a:lnTo>
                  <a:pt x="24040" y="119764"/>
                </a:lnTo>
                <a:cubicBezTo>
                  <a:pt x="24061" y="121132"/>
                  <a:pt x="23783" y="122493"/>
                  <a:pt x="23754" y="123862"/>
                </a:cubicBezTo>
                <a:cubicBezTo>
                  <a:pt x="23353" y="124879"/>
                  <a:pt x="23381" y="125995"/>
                  <a:pt x="22928" y="126994"/>
                </a:cubicBezTo>
                <a:cubicBezTo>
                  <a:pt x="22354" y="128259"/>
                  <a:pt x="21674" y="129477"/>
                  <a:pt x="21252" y="130802"/>
                </a:cubicBezTo>
                <a:cubicBezTo>
                  <a:pt x="20799" y="131490"/>
                  <a:pt x="20580" y="132279"/>
                  <a:pt x="20311" y="133045"/>
                </a:cubicBezTo>
                <a:lnTo>
                  <a:pt x="20165" y="133148"/>
                </a:lnTo>
                <a:cubicBezTo>
                  <a:pt x="20303" y="132540"/>
                  <a:pt x="20341" y="131915"/>
                  <a:pt x="20402" y="131294"/>
                </a:cubicBezTo>
                <a:cubicBezTo>
                  <a:pt x="20608" y="130048"/>
                  <a:pt x="20841" y="128804"/>
                  <a:pt x="21012" y="127551"/>
                </a:cubicBezTo>
                <a:cubicBezTo>
                  <a:pt x="21427" y="127033"/>
                  <a:pt x="21491" y="126340"/>
                  <a:pt x="21866" y="125792"/>
                </a:cubicBezTo>
                <a:cubicBezTo>
                  <a:pt x="22351" y="125048"/>
                  <a:pt x="22449" y="124128"/>
                  <a:pt x="22421" y="123260"/>
                </a:cubicBezTo>
                <a:cubicBezTo>
                  <a:pt x="22722" y="121993"/>
                  <a:pt x="23238" y="120797"/>
                  <a:pt x="24040" y="119764"/>
                </a:cubicBezTo>
                <a:close/>
                <a:moveTo>
                  <a:pt x="24229" y="126289"/>
                </a:moveTo>
                <a:cubicBezTo>
                  <a:pt x="24353" y="126454"/>
                  <a:pt x="24406" y="126650"/>
                  <a:pt x="24434" y="126850"/>
                </a:cubicBezTo>
                <a:cubicBezTo>
                  <a:pt x="25740" y="129029"/>
                  <a:pt x="27049" y="131209"/>
                  <a:pt x="28503" y="133295"/>
                </a:cubicBezTo>
                <a:cubicBezTo>
                  <a:pt x="29270" y="135297"/>
                  <a:pt x="29553" y="137504"/>
                  <a:pt x="29408" y="139644"/>
                </a:cubicBezTo>
                <a:cubicBezTo>
                  <a:pt x="29383" y="139519"/>
                  <a:pt x="29330" y="139270"/>
                  <a:pt x="29304" y="139146"/>
                </a:cubicBezTo>
                <a:cubicBezTo>
                  <a:pt x="28828" y="137299"/>
                  <a:pt x="27513" y="135846"/>
                  <a:pt x="26346" y="134393"/>
                </a:cubicBezTo>
                <a:cubicBezTo>
                  <a:pt x="25529" y="133426"/>
                  <a:pt x="24725" y="132402"/>
                  <a:pt x="24315" y="131189"/>
                </a:cubicBezTo>
                <a:cubicBezTo>
                  <a:pt x="24208" y="130424"/>
                  <a:pt x="24258" y="129646"/>
                  <a:pt x="24245" y="128876"/>
                </a:cubicBezTo>
                <a:cubicBezTo>
                  <a:pt x="24237" y="128678"/>
                  <a:pt x="24235" y="128481"/>
                  <a:pt x="24236" y="128282"/>
                </a:cubicBezTo>
                <a:cubicBezTo>
                  <a:pt x="24236" y="128083"/>
                  <a:pt x="24244" y="127881"/>
                  <a:pt x="24259" y="127678"/>
                </a:cubicBezTo>
                <a:cubicBezTo>
                  <a:pt x="24282" y="127217"/>
                  <a:pt x="24183" y="126750"/>
                  <a:pt x="24229" y="126289"/>
                </a:cubicBezTo>
                <a:close/>
                <a:moveTo>
                  <a:pt x="23763" y="125333"/>
                </a:moveTo>
                <a:lnTo>
                  <a:pt x="23763" y="125333"/>
                </a:lnTo>
                <a:cubicBezTo>
                  <a:pt x="23639" y="126885"/>
                  <a:pt x="23679" y="128440"/>
                  <a:pt x="23694" y="129994"/>
                </a:cubicBezTo>
                <a:cubicBezTo>
                  <a:pt x="23645" y="130125"/>
                  <a:pt x="23547" y="130387"/>
                  <a:pt x="23498" y="130515"/>
                </a:cubicBezTo>
                <a:cubicBezTo>
                  <a:pt x="23835" y="130647"/>
                  <a:pt x="23880" y="130974"/>
                  <a:pt x="23473" y="131031"/>
                </a:cubicBezTo>
                <a:cubicBezTo>
                  <a:pt x="23258" y="131673"/>
                  <a:pt x="23311" y="132370"/>
                  <a:pt x="23151" y="133024"/>
                </a:cubicBezTo>
                <a:cubicBezTo>
                  <a:pt x="22962" y="134854"/>
                  <a:pt x="21895" y="136473"/>
                  <a:pt x="21720" y="138304"/>
                </a:cubicBezTo>
                <a:cubicBezTo>
                  <a:pt x="21498" y="139040"/>
                  <a:pt x="21338" y="139806"/>
                  <a:pt x="21352" y="140578"/>
                </a:cubicBezTo>
                <a:lnTo>
                  <a:pt x="21287" y="140516"/>
                </a:lnTo>
                <a:cubicBezTo>
                  <a:pt x="21123" y="139748"/>
                  <a:pt x="20863" y="139004"/>
                  <a:pt x="20666" y="138245"/>
                </a:cubicBezTo>
                <a:cubicBezTo>
                  <a:pt x="20463" y="137336"/>
                  <a:pt x="20312" y="136414"/>
                  <a:pt x="20255" y="135482"/>
                </a:cubicBezTo>
                <a:cubicBezTo>
                  <a:pt x="20271" y="133883"/>
                  <a:pt x="20883" y="132346"/>
                  <a:pt x="21621" y="130955"/>
                </a:cubicBezTo>
                <a:cubicBezTo>
                  <a:pt x="22117" y="129370"/>
                  <a:pt x="23142" y="127999"/>
                  <a:pt x="23537" y="126372"/>
                </a:cubicBezTo>
                <a:cubicBezTo>
                  <a:pt x="23573" y="126021"/>
                  <a:pt x="23602" y="125659"/>
                  <a:pt x="23763" y="125333"/>
                </a:cubicBezTo>
                <a:close/>
                <a:moveTo>
                  <a:pt x="24174" y="132223"/>
                </a:moveTo>
                <a:lnTo>
                  <a:pt x="24174" y="132223"/>
                </a:lnTo>
                <a:cubicBezTo>
                  <a:pt x="24256" y="132224"/>
                  <a:pt x="24413" y="132227"/>
                  <a:pt x="24494" y="132228"/>
                </a:cubicBezTo>
                <a:cubicBezTo>
                  <a:pt x="24488" y="132317"/>
                  <a:pt x="24478" y="132495"/>
                  <a:pt x="24474" y="132583"/>
                </a:cubicBezTo>
                <a:cubicBezTo>
                  <a:pt x="25155" y="133719"/>
                  <a:pt x="26044" y="134705"/>
                  <a:pt x="26874" y="135734"/>
                </a:cubicBezTo>
                <a:cubicBezTo>
                  <a:pt x="27808" y="136888"/>
                  <a:pt x="28622" y="138182"/>
                  <a:pt x="29010" y="139626"/>
                </a:cubicBezTo>
                <a:cubicBezTo>
                  <a:pt x="29011" y="139910"/>
                  <a:pt x="29020" y="140192"/>
                  <a:pt x="29031" y="140475"/>
                </a:cubicBezTo>
                <a:cubicBezTo>
                  <a:pt x="29208" y="141452"/>
                  <a:pt x="28798" y="142484"/>
                  <a:pt x="28262" y="143281"/>
                </a:cubicBezTo>
                <a:cubicBezTo>
                  <a:pt x="28201" y="143415"/>
                  <a:pt x="28081" y="143689"/>
                  <a:pt x="28020" y="143826"/>
                </a:cubicBezTo>
                <a:cubicBezTo>
                  <a:pt x="27897" y="143024"/>
                  <a:pt x="27688" y="142207"/>
                  <a:pt x="27178" y="141557"/>
                </a:cubicBezTo>
                <a:cubicBezTo>
                  <a:pt x="26798" y="141100"/>
                  <a:pt x="26369" y="140691"/>
                  <a:pt x="25973" y="140253"/>
                </a:cubicBezTo>
                <a:cubicBezTo>
                  <a:pt x="25244" y="139369"/>
                  <a:pt x="25018" y="138229"/>
                  <a:pt x="24578" y="137200"/>
                </a:cubicBezTo>
                <a:cubicBezTo>
                  <a:pt x="24412" y="136851"/>
                  <a:pt x="24457" y="136455"/>
                  <a:pt x="24439" y="136079"/>
                </a:cubicBezTo>
                <a:cubicBezTo>
                  <a:pt x="24367" y="135406"/>
                  <a:pt x="24346" y="134729"/>
                  <a:pt x="24311" y="134053"/>
                </a:cubicBezTo>
                <a:cubicBezTo>
                  <a:pt x="24259" y="133445"/>
                  <a:pt x="24353" y="132814"/>
                  <a:pt x="24174" y="132223"/>
                </a:cubicBezTo>
                <a:close/>
                <a:moveTo>
                  <a:pt x="23641" y="132590"/>
                </a:moveTo>
                <a:lnTo>
                  <a:pt x="23769" y="132636"/>
                </a:lnTo>
                <a:cubicBezTo>
                  <a:pt x="23740" y="132950"/>
                  <a:pt x="23737" y="133265"/>
                  <a:pt x="23744" y="133579"/>
                </a:cubicBezTo>
                <a:cubicBezTo>
                  <a:pt x="23777" y="133916"/>
                  <a:pt x="23807" y="134254"/>
                  <a:pt x="23828" y="134590"/>
                </a:cubicBezTo>
                <a:cubicBezTo>
                  <a:pt x="23850" y="134927"/>
                  <a:pt x="23871" y="135265"/>
                  <a:pt x="23892" y="135599"/>
                </a:cubicBezTo>
                <a:cubicBezTo>
                  <a:pt x="23919" y="135936"/>
                  <a:pt x="23942" y="136273"/>
                  <a:pt x="23963" y="136608"/>
                </a:cubicBezTo>
                <a:cubicBezTo>
                  <a:pt x="24083" y="138496"/>
                  <a:pt x="24149" y="140438"/>
                  <a:pt x="23647" y="142278"/>
                </a:cubicBezTo>
                <a:cubicBezTo>
                  <a:pt x="23528" y="142951"/>
                  <a:pt x="23413" y="143632"/>
                  <a:pt x="23507" y="144316"/>
                </a:cubicBezTo>
                <a:cubicBezTo>
                  <a:pt x="22797" y="143609"/>
                  <a:pt x="22226" y="142756"/>
                  <a:pt x="21861" y="141822"/>
                </a:cubicBezTo>
                <a:cubicBezTo>
                  <a:pt x="21618" y="140627"/>
                  <a:pt x="21795" y="139377"/>
                  <a:pt x="22161" y="138225"/>
                </a:cubicBezTo>
                <a:cubicBezTo>
                  <a:pt x="22340" y="136274"/>
                  <a:pt x="23502" y="134551"/>
                  <a:pt x="23641" y="132590"/>
                </a:cubicBezTo>
                <a:close/>
                <a:moveTo>
                  <a:pt x="24313" y="141353"/>
                </a:moveTo>
                <a:lnTo>
                  <a:pt x="24420" y="141400"/>
                </a:lnTo>
                <a:cubicBezTo>
                  <a:pt x="24506" y="142435"/>
                  <a:pt x="24788" y="143446"/>
                  <a:pt x="24967" y="144468"/>
                </a:cubicBezTo>
                <a:cubicBezTo>
                  <a:pt x="25035" y="144726"/>
                  <a:pt x="25116" y="144981"/>
                  <a:pt x="25214" y="145229"/>
                </a:cubicBezTo>
                <a:cubicBezTo>
                  <a:pt x="24802" y="145040"/>
                  <a:pt x="24139" y="145033"/>
                  <a:pt x="24033" y="144496"/>
                </a:cubicBezTo>
                <a:cubicBezTo>
                  <a:pt x="23733" y="143460"/>
                  <a:pt x="24076" y="142365"/>
                  <a:pt x="24313" y="141353"/>
                </a:cubicBezTo>
                <a:close/>
                <a:moveTo>
                  <a:pt x="24580" y="138250"/>
                </a:moveTo>
                <a:lnTo>
                  <a:pt x="24580" y="138250"/>
                </a:lnTo>
                <a:cubicBezTo>
                  <a:pt x="24893" y="139173"/>
                  <a:pt x="25200" y="140143"/>
                  <a:pt x="25910" y="140855"/>
                </a:cubicBezTo>
                <a:cubicBezTo>
                  <a:pt x="26590" y="141462"/>
                  <a:pt x="27219" y="142184"/>
                  <a:pt x="27448" y="143089"/>
                </a:cubicBezTo>
                <a:cubicBezTo>
                  <a:pt x="27527" y="143521"/>
                  <a:pt x="27645" y="143968"/>
                  <a:pt x="27480" y="144397"/>
                </a:cubicBezTo>
                <a:cubicBezTo>
                  <a:pt x="26919" y="144804"/>
                  <a:pt x="26355" y="145252"/>
                  <a:pt x="25639" y="145316"/>
                </a:cubicBezTo>
                <a:cubicBezTo>
                  <a:pt x="25589" y="145082"/>
                  <a:pt x="25533" y="144850"/>
                  <a:pt x="25492" y="144615"/>
                </a:cubicBezTo>
                <a:cubicBezTo>
                  <a:pt x="25403" y="144172"/>
                  <a:pt x="25299" y="143729"/>
                  <a:pt x="25217" y="143285"/>
                </a:cubicBezTo>
                <a:cubicBezTo>
                  <a:pt x="25110" y="142648"/>
                  <a:pt x="24952" y="142021"/>
                  <a:pt x="24836" y="141382"/>
                </a:cubicBezTo>
                <a:cubicBezTo>
                  <a:pt x="24801" y="141053"/>
                  <a:pt x="24779" y="140720"/>
                  <a:pt x="24775" y="140385"/>
                </a:cubicBezTo>
                <a:cubicBezTo>
                  <a:pt x="24765" y="140276"/>
                  <a:pt x="24743" y="140060"/>
                  <a:pt x="24733" y="139951"/>
                </a:cubicBezTo>
                <a:cubicBezTo>
                  <a:pt x="24730" y="139379"/>
                  <a:pt x="24533" y="138820"/>
                  <a:pt x="24580" y="138250"/>
                </a:cubicBezTo>
                <a:close/>
                <a:moveTo>
                  <a:pt x="73585" y="0"/>
                </a:moveTo>
                <a:cubicBezTo>
                  <a:pt x="73345" y="0"/>
                  <a:pt x="73125" y="98"/>
                  <a:pt x="72976" y="346"/>
                </a:cubicBezTo>
                <a:cubicBezTo>
                  <a:pt x="71990" y="1672"/>
                  <a:pt x="70877" y="2896"/>
                  <a:pt x="69839" y="4182"/>
                </a:cubicBezTo>
                <a:cubicBezTo>
                  <a:pt x="68619" y="5627"/>
                  <a:pt x="67646" y="7258"/>
                  <a:pt x="66458" y="8728"/>
                </a:cubicBezTo>
                <a:cubicBezTo>
                  <a:pt x="65657" y="8755"/>
                  <a:pt x="64832" y="8776"/>
                  <a:pt x="64087" y="9096"/>
                </a:cubicBezTo>
                <a:cubicBezTo>
                  <a:pt x="63428" y="9378"/>
                  <a:pt x="62728" y="9523"/>
                  <a:pt x="62049" y="9736"/>
                </a:cubicBezTo>
                <a:cubicBezTo>
                  <a:pt x="60580" y="10354"/>
                  <a:pt x="58983" y="10648"/>
                  <a:pt x="57389" y="10648"/>
                </a:cubicBezTo>
                <a:cubicBezTo>
                  <a:pt x="57166" y="10648"/>
                  <a:pt x="56942" y="10642"/>
                  <a:pt x="56720" y="10631"/>
                </a:cubicBezTo>
                <a:cubicBezTo>
                  <a:pt x="56401" y="10619"/>
                  <a:pt x="56082" y="10614"/>
                  <a:pt x="55764" y="10614"/>
                </a:cubicBezTo>
                <a:cubicBezTo>
                  <a:pt x="53179" y="10614"/>
                  <a:pt x="50608" y="10964"/>
                  <a:pt x="48041" y="11232"/>
                </a:cubicBezTo>
                <a:cubicBezTo>
                  <a:pt x="45640" y="11473"/>
                  <a:pt x="43301" y="12177"/>
                  <a:pt x="41109" y="13173"/>
                </a:cubicBezTo>
                <a:cubicBezTo>
                  <a:pt x="38955" y="14267"/>
                  <a:pt x="36954" y="15645"/>
                  <a:pt x="35041" y="17114"/>
                </a:cubicBezTo>
                <a:cubicBezTo>
                  <a:pt x="32780" y="18973"/>
                  <a:pt x="30561" y="20880"/>
                  <a:pt x="28355" y="22803"/>
                </a:cubicBezTo>
                <a:cubicBezTo>
                  <a:pt x="27379" y="23613"/>
                  <a:pt x="26463" y="24494"/>
                  <a:pt x="25614" y="25436"/>
                </a:cubicBezTo>
                <a:cubicBezTo>
                  <a:pt x="24100" y="27112"/>
                  <a:pt x="23063" y="29139"/>
                  <a:pt x="22248" y="31223"/>
                </a:cubicBezTo>
                <a:cubicBezTo>
                  <a:pt x="21792" y="32588"/>
                  <a:pt x="21251" y="33949"/>
                  <a:pt x="21290" y="35413"/>
                </a:cubicBezTo>
                <a:cubicBezTo>
                  <a:pt x="21341" y="36323"/>
                  <a:pt x="21502" y="37364"/>
                  <a:pt x="22327" y="37906"/>
                </a:cubicBezTo>
                <a:cubicBezTo>
                  <a:pt x="22685" y="38245"/>
                  <a:pt x="23207" y="38156"/>
                  <a:pt x="23658" y="38198"/>
                </a:cubicBezTo>
                <a:cubicBezTo>
                  <a:pt x="24700" y="38069"/>
                  <a:pt x="25701" y="37740"/>
                  <a:pt x="26684" y="37379"/>
                </a:cubicBezTo>
                <a:cubicBezTo>
                  <a:pt x="28379" y="36725"/>
                  <a:pt x="30059" y="36013"/>
                  <a:pt x="31619" y="35070"/>
                </a:cubicBezTo>
                <a:cubicBezTo>
                  <a:pt x="34921" y="33201"/>
                  <a:pt x="38205" y="31297"/>
                  <a:pt x="41493" y="29399"/>
                </a:cubicBezTo>
                <a:cubicBezTo>
                  <a:pt x="44212" y="27813"/>
                  <a:pt x="46719" y="25895"/>
                  <a:pt x="49167" y="23923"/>
                </a:cubicBezTo>
                <a:cubicBezTo>
                  <a:pt x="52652" y="21206"/>
                  <a:pt x="55906" y="18212"/>
                  <a:pt x="59115" y="15182"/>
                </a:cubicBezTo>
                <a:cubicBezTo>
                  <a:pt x="61087" y="13316"/>
                  <a:pt x="62928" y="11171"/>
                  <a:pt x="65459" y="10052"/>
                </a:cubicBezTo>
                <a:lnTo>
                  <a:pt x="65459" y="10052"/>
                </a:lnTo>
                <a:cubicBezTo>
                  <a:pt x="65016" y="10728"/>
                  <a:pt x="64566" y="11399"/>
                  <a:pt x="64063" y="12030"/>
                </a:cubicBezTo>
                <a:cubicBezTo>
                  <a:pt x="62278" y="14294"/>
                  <a:pt x="60492" y="16570"/>
                  <a:pt x="59010" y="19046"/>
                </a:cubicBezTo>
                <a:cubicBezTo>
                  <a:pt x="57996" y="20748"/>
                  <a:pt x="56948" y="22431"/>
                  <a:pt x="55980" y="24159"/>
                </a:cubicBezTo>
                <a:cubicBezTo>
                  <a:pt x="54461" y="27235"/>
                  <a:pt x="52836" y="30266"/>
                  <a:pt x="51445" y="33404"/>
                </a:cubicBezTo>
                <a:cubicBezTo>
                  <a:pt x="51018" y="34399"/>
                  <a:pt x="50022" y="34946"/>
                  <a:pt x="49147" y="35489"/>
                </a:cubicBezTo>
                <a:cubicBezTo>
                  <a:pt x="48169" y="36014"/>
                  <a:pt x="47301" y="36751"/>
                  <a:pt x="46211" y="37044"/>
                </a:cubicBezTo>
                <a:cubicBezTo>
                  <a:pt x="44645" y="37502"/>
                  <a:pt x="43296" y="38515"/>
                  <a:pt x="41665" y="38768"/>
                </a:cubicBezTo>
                <a:cubicBezTo>
                  <a:pt x="38909" y="39304"/>
                  <a:pt x="36447" y="40721"/>
                  <a:pt x="33735" y="41397"/>
                </a:cubicBezTo>
                <a:cubicBezTo>
                  <a:pt x="30672" y="42176"/>
                  <a:pt x="27699" y="43360"/>
                  <a:pt x="25019" y="45043"/>
                </a:cubicBezTo>
                <a:cubicBezTo>
                  <a:pt x="23707" y="45759"/>
                  <a:pt x="22489" y="46636"/>
                  <a:pt x="21393" y="47652"/>
                </a:cubicBezTo>
                <a:cubicBezTo>
                  <a:pt x="21194" y="47859"/>
                  <a:pt x="20993" y="48060"/>
                  <a:pt x="20797" y="48256"/>
                </a:cubicBezTo>
                <a:cubicBezTo>
                  <a:pt x="20577" y="48517"/>
                  <a:pt x="20356" y="48775"/>
                  <a:pt x="20138" y="49026"/>
                </a:cubicBezTo>
                <a:cubicBezTo>
                  <a:pt x="18531" y="51200"/>
                  <a:pt x="17302" y="53815"/>
                  <a:pt x="17421" y="56574"/>
                </a:cubicBezTo>
                <a:cubicBezTo>
                  <a:pt x="17438" y="57841"/>
                  <a:pt x="18030" y="59014"/>
                  <a:pt x="18916" y="59898"/>
                </a:cubicBezTo>
                <a:cubicBezTo>
                  <a:pt x="19279" y="60047"/>
                  <a:pt x="19660" y="60164"/>
                  <a:pt x="20053" y="60164"/>
                </a:cubicBezTo>
                <a:cubicBezTo>
                  <a:pt x="20141" y="60164"/>
                  <a:pt x="20230" y="60158"/>
                  <a:pt x="20320" y="60145"/>
                </a:cubicBezTo>
                <a:cubicBezTo>
                  <a:pt x="22005" y="59657"/>
                  <a:pt x="23478" y="58670"/>
                  <a:pt x="25001" y="57833"/>
                </a:cubicBezTo>
                <a:cubicBezTo>
                  <a:pt x="26333" y="57210"/>
                  <a:pt x="27564" y="56402"/>
                  <a:pt x="28879" y="55745"/>
                </a:cubicBezTo>
                <a:cubicBezTo>
                  <a:pt x="30560" y="54909"/>
                  <a:pt x="32183" y="53940"/>
                  <a:pt x="33691" y="52818"/>
                </a:cubicBezTo>
                <a:cubicBezTo>
                  <a:pt x="36419" y="50825"/>
                  <a:pt x="39122" y="48773"/>
                  <a:pt x="41540" y="46404"/>
                </a:cubicBezTo>
                <a:cubicBezTo>
                  <a:pt x="43500" y="44545"/>
                  <a:pt x="45259" y="42493"/>
                  <a:pt x="46964" y="40401"/>
                </a:cubicBezTo>
                <a:cubicBezTo>
                  <a:pt x="47848" y="39282"/>
                  <a:pt x="48904" y="38300"/>
                  <a:pt x="49740" y="37144"/>
                </a:cubicBezTo>
                <a:cubicBezTo>
                  <a:pt x="49782" y="37100"/>
                  <a:pt x="49808" y="37081"/>
                  <a:pt x="49821" y="37081"/>
                </a:cubicBezTo>
                <a:cubicBezTo>
                  <a:pt x="49890" y="37081"/>
                  <a:pt x="49639" y="37572"/>
                  <a:pt x="49631" y="37572"/>
                </a:cubicBezTo>
                <a:cubicBezTo>
                  <a:pt x="49630" y="37572"/>
                  <a:pt x="49632" y="37568"/>
                  <a:pt x="49636" y="37558"/>
                </a:cubicBezTo>
                <a:lnTo>
                  <a:pt x="49636" y="37558"/>
                </a:lnTo>
                <a:cubicBezTo>
                  <a:pt x="47755" y="41818"/>
                  <a:pt x="46041" y="46149"/>
                  <a:pt x="44275" y="50457"/>
                </a:cubicBezTo>
                <a:cubicBezTo>
                  <a:pt x="43861" y="51756"/>
                  <a:pt x="42964" y="52818"/>
                  <a:pt x="42239" y="53949"/>
                </a:cubicBezTo>
                <a:cubicBezTo>
                  <a:pt x="40981" y="55609"/>
                  <a:pt x="39959" y="57449"/>
                  <a:pt x="38487" y="58937"/>
                </a:cubicBezTo>
                <a:cubicBezTo>
                  <a:pt x="36550" y="61148"/>
                  <a:pt x="34035" y="62715"/>
                  <a:pt x="31607" y="64319"/>
                </a:cubicBezTo>
                <a:cubicBezTo>
                  <a:pt x="30711" y="64914"/>
                  <a:pt x="29921" y="65646"/>
                  <a:pt x="29058" y="66274"/>
                </a:cubicBezTo>
                <a:cubicBezTo>
                  <a:pt x="28534" y="66081"/>
                  <a:pt x="28038" y="65787"/>
                  <a:pt x="27475" y="65744"/>
                </a:cubicBezTo>
                <a:cubicBezTo>
                  <a:pt x="26582" y="65771"/>
                  <a:pt x="25774" y="66221"/>
                  <a:pt x="25112" y="66789"/>
                </a:cubicBezTo>
                <a:cubicBezTo>
                  <a:pt x="24873" y="67272"/>
                  <a:pt x="24716" y="67783"/>
                  <a:pt x="24606" y="68304"/>
                </a:cubicBezTo>
                <a:cubicBezTo>
                  <a:pt x="24679" y="69101"/>
                  <a:pt x="25354" y="69575"/>
                  <a:pt x="25832" y="70138"/>
                </a:cubicBezTo>
                <a:cubicBezTo>
                  <a:pt x="26258" y="70351"/>
                  <a:pt x="26709" y="70507"/>
                  <a:pt x="27174" y="70601"/>
                </a:cubicBezTo>
                <a:cubicBezTo>
                  <a:pt x="28500" y="70136"/>
                  <a:pt x="29761" y="69003"/>
                  <a:pt x="29626" y="67479"/>
                </a:cubicBezTo>
                <a:cubicBezTo>
                  <a:pt x="29563" y="67270"/>
                  <a:pt x="29502" y="67062"/>
                  <a:pt x="29443" y="66850"/>
                </a:cubicBezTo>
                <a:cubicBezTo>
                  <a:pt x="30387" y="65996"/>
                  <a:pt x="31473" y="65287"/>
                  <a:pt x="32625" y="64742"/>
                </a:cubicBezTo>
                <a:cubicBezTo>
                  <a:pt x="33861" y="64137"/>
                  <a:pt x="35042" y="63432"/>
                  <a:pt x="36211" y="62707"/>
                </a:cubicBezTo>
                <a:cubicBezTo>
                  <a:pt x="37854" y="61724"/>
                  <a:pt x="39220" y="60345"/>
                  <a:pt x="40428" y="58876"/>
                </a:cubicBezTo>
                <a:cubicBezTo>
                  <a:pt x="41090" y="58112"/>
                  <a:pt x="41491" y="57176"/>
                  <a:pt x="42016" y="56321"/>
                </a:cubicBezTo>
                <a:lnTo>
                  <a:pt x="42016" y="56321"/>
                </a:lnTo>
                <a:cubicBezTo>
                  <a:pt x="41963" y="56969"/>
                  <a:pt x="41490" y="57443"/>
                  <a:pt x="41285" y="58032"/>
                </a:cubicBezTo>
                <a:cubicBezTo>
                  <a:pt x="39851" y="61651"/>
                  <a:pt x="38713" y="65378"/>
                  <a:pt x="37464" y="69064"/>
                </a:cubicBezTo>
                <a:cubicBezTo>
                  <a:pt x="36770" y="71217"/>
                  <a:pt x="35975" y="73338"/>
                  <a:pt x="35396" y="75524"/>
                </a:cubicBezTo>
                <a:cubicBezTo>
                  <a:pt x="35179" y="76126"/>
                  <a:pt x="35036" y="76801"/>
                  <a:pt x="34562" y="77257"/>
                </a:cubicBezTo>
                <a:cubicBezTo>
                  <a:pt x="34196" y="77611"/>
                  <a:pt x="33939" y="78101"/>
                  <a:pt x="33429" y="78262"/>
                </a:cubicBezTo>
                <a:cubicBezTo>
                  <a:pt x="31941" y="78991"/>
                  <a:pt x="30280" y="79129"/>
                  <a:pt x="28703" y="79548"/>
                </a:cubicBezTo>
                <a:cubicBezTo>
                  <a:pt x="26629" y="80034"/>
                  <a:pt x="24626" y="80781"/>
                  <a:pt x="22533" y="81183"/>
                </a:cubicBezTo>
                <a:cubicBezTo>
                  <a:pt x="20875" y="81480"/>
                  <a:pt x="19219" y="81835"/>
                  <a:pt x="17648" y="82458"/>
                </a:cubicBezTo>
                <a:cubicBezTo>
                  <a:pt x="15990" y="83201"/>
                  <a:pt x="14286" y="83861"/>
                  <a:pt x="12748" y="84841"/>
                </a:cubicBezTo>
                <a:cubicBezTo>
                  <a:pt x="11220" y="85647"/>
                  <a:pt x="9805" y="86671"/>
                  <a:pt x="8590" y="87902"/>
                </a:cubicBezTo>
                <a:cubicBezTo>
                  <a:pt x="8389" y="88106"/>
                  <a:pt x="8191" y="88307"/>
                  <a:pt x="7997" y="88507"/>
                </a:cubicBezTo>
                <a:cubicBezTo>
                  <a:pt x="7680" y="88862"/>
                  <a:pt x="7356" y="89211"/>
                  <a:pt x="7034" y="89555"/>
                </a:cubicBezTo>
                <a:cubicBezTo>
                  <a:pt x="6722" y="89924"/>
                  <a:pt x="6407" y="90288"/>
                  <a:pt x="6086" y="90642"/>
                </a:cubicBezTo>
                <a:cubicBezTo>
                  <a:pt x="4842" y="92284"/>
                  <a:pt x="3264" y="93997"/>
                  <a:pt x="3215" y="96163"/>
                </a:cubicBezTo>
                <a:cubicBezTo>
                  <a:pt x="3668" y="97582"/>
                  <a:pt x="5082" y="98499"/>
                  <a:pt x="6526" y="98499"/>
                </a:cubicBezTo>
                <a:cubicBezTo>
                  <a:pt x="6875" y="98499"/>
                  <a:pt x="7227" y="98445"/>
                  <a:pt x="7567" y="98332"/>
                </a:cubicBezTo>
                <a:cubicBezTo>
                  <a:pt x="9340" y="97854"/>
                  <a:pt x="11033" y="97146"/>
                  <a:pt x="12727" y="96447"/>
                </a:cubicBezTo>
                <a:cubicBezTo>
                  <a:pt x="15811" y="94956"/>
                  <a:pt x="18880" y="93418"/>
                  <a:pt x="21762" y="91557"/>
                </a:cubicBezTo>
                <a:cubicBezTo>
                  <a:pt x="23292" y="90547"/>
                  <a:pt x="24619" y="89274"/>
                  <a:pt x="25943" y="88013"/>
                </a:cubicBezTo>
                <a:cubicBezTo>
                  <a:pt x="27315" y="86682"/>
                  <a:pt x="28750" y="85418"/>
                  <a:pt x="30076" y="84039"/>
                </a:cubicBezTo>
                <a:cubicBezTo>
                  <a:pt x="31222" y="82889"/>
                  <a:pt x="32154" y="81556"/>
                  <a:pt x="33096" y="80239"/>
                </a:cubicBezTo>
                <a:cubicBezTo>
                  <a:pt x="33521" y="79608"/>
                  <a:pt x="34102" y="79078"/>
                  <a:pt x="34415" y="78372"/>
                </a:cubicBezTo>
                <a:lnTo>
                  <a:pt x="34551" y="78412"/>
                </a:lnTo>
                <a:cubicBezTo>
                  <a:pt x="34135" y="79732"/>
                  <a:pt x="33616" y="81020"/>
                  <a:pt x="33305" y="82370"/>
                </a:cubicBezTo>
                <a:cubicBezTo>
                  <a:pt x="32511" y="85086"/>
                  <a:pt x="31636" y="87774"/>
                  <a:pt x="30915" y="90507"/>
                </a:cubicBezTo>
                <a:cubicBezTo>
                  <a:pt x="30261" y="92287"/>
                  <a:pt x="29949" y="94165"/>
                  <a:pt x="29302" y="95942"/>
                </a:cubicBezTo>
                <a:cubicBezTo>
                  <a:pt x="28779" y="97655"/>
                  <a:pt x="28651" y="99604"/>
                  <a:pt x="27381" y="100977"/>
                </a:cubicBezTo>
                <a:cubicBezTo>
                  <a:pt x="25388" y="102803"/>
                  <a:pt x="22660" y="103317"/>
                  <a:pt x="20219" y="104267"/>
                </a:cubicBezTo>
                <a:cubicBezTo>
                  <a:pt x="19414" y="104653"/>
                  <a:pt x="18557" y="104764"/>
                  <a:pt x="17688" y="104764"/>
                </a:cubicBezTo>
                <a:cubicBezTo>
                  <a:pt x="16766" y="104764"/>
                  <a:pt x="15830" y="104639"/>
                  <a:pt x="14927" y="104579"/>
                </a:cubicBezTo>
                <a:cubicBezTo>
                  <a:pt x="14339" y="104506"/>
                  <a:pt x="13749" y="104470"/>
                  <a:pt x="13160" y="104470"/>
                </a:cubicBezTo>
                <a:cubicBezTo>
                  <a:pt x="10944" y="104470"/>
                  <a:pt x="8736" y="104969"/>
                  <a:pt x="6685" y="105803"/>
                </a:cubicBezTo>
                <a:cubicBezTo>
                  <a:pt x="5123" y="106518"/>
                  <a:pt x="3523" y="107316"/>
                  <a:pt x="2445" y="108700"/>
                </a:cubicBezTo>
                <a:cubicBezTo>
                  <a:pt x="1683" y="109852"/>
                  <a:pt x="1036" y="111093"/>
                  <a:pt x="574" y="112392"/>
                </a:cubicBezTo>
                <a:cubicBezTo>
                  <a:pt x="250" y="113147"/>
                  <a:pt x="332" y="113997"/>
                  <a:pt x="0" y="114751"/>
                </a:cubicBezTo>
                <a:cubicBezTo>
                  <a:pt x="142" y="115214"/>
                  <a:pt x="148" y="115702"/>
                  <a:pt x="147" y="116183"/>
                </a:cubicBezTo>
                <a:cubicBezTo>
                  <a:pt x="373" y="117702"/>
                  <a:pt x="1007" y="119156"/>
                  <a:pt x="1930" y="120378"/>
                </a:cubicBezTo>
                <a:cubicBezTo>
                  <a:pt x="2402" y="120814"/>
                  <a:pt x="3037" y="121057"/>
                  <a:pt x="3680" y="121057"/>
                </a:cubicBezTo>
                <a:cubicBezTo>
                  <a:pt x="3736" y="121057"/>
                  <a:pt x="3793" y="121055"/>
                  <a:pt x="3850" y="121051"/>
                </a:cubicBezTo>
                <a:cubicBezTo>
                  <a:pt x="5253" y="121008"/>
                  <a:pt x="6689" y="120926"/>
                  <a:pt x="8009" y="120402"/>
                </a:cubicBezTo>
                <a:cubicBezTo>
                  <a:pt x="9604" y="119758"/>
                  <a:pt x="10945" y="118649"/>
                  <a:pt x="12319" y="117636"/>
                </a:cubicBezTo>
                <a:cubicBezTo>
                  <a:pt x="14788" y="115718"/>
                  <a:pt x="17229" y="113760"/>
                  <a:pt x="19603" y="111717"/>
                </a:cubicBezTo>
                <a:cubicBezTo>
                  <a:pt x="22765" y="108976"/>
                  <a:pt x="25593" y="105819"/>
                  <a:pt x="27735" y="102215"/>
                </a:cubicBezTo>
                <a:lnTo>
                  <a:pt x="27735" y="102215"/>
                </a:lnTo>
                <a:cubicBezTo>
                  <a:pt x="27481" y="102909"/>
                  <a:pt x="27289" y="103622"/>
                  <a:pt x="27098" y="104332"/>
                </a:cubicBezTo>
                <a:cubicBezTo>
                  <a:pt x="26276" y="107839"/>
                  <a:pt x="25525" y="111363"/>
                  <a:pt x="24776" y="114887"/>
                </a:cubicBezTo>
                <a:cubicBezTo>
                  <a:pt x="24479" y="115459"/>
                  <a:pt x="24108" y="115990"/>
                  <a:pt x="23814" y="116561"/>
                </a:cubicBezTo>
                <a:cubicBezTo>
                  <a:pt x="23091" y="117828"/>
                  <a:pt x="22759" y="119263"/>
                  <a:pt x="22109" y="120562"/>
                </a:cubicBezTo>
                <a:cubicBezTo>
                  <a:pt x="21711" y="121818"/>
                  <a:pt x="21157" y="123036"/>
                  <a:pt x="20997" y="124351"/>
                </a:cubicBezTo>
                <a:cubicBezTo>
                  <a:pt x="20239" y="127969"/>
                  <a:pt x="19398" y="131636"/>
                  <a:pt x="19589" y="135360"/>
                </a:cubicBezTo>
                <a:cubicBezTo>
                  <a:pt x="19699" y="137199"/>
                  <a:pt x="20195" y="138985"/>
                  <a:pt x="20801" y="140714"/>
                </a:cubicBezTo>
                <a:cubicBezTo>
                  <a:pt x="21338" y="141980"/>
                  <a:pt x="21871" y="143296"/>
                  <a:pt x="22821" y="144317"/>
                </a:cubicBezTo>
                <a:cubicBezTo>
                  <a:pt x="22957" y="144454"/>
                  <a:pt x="23098" y="144589"/>
                  <a:pt x="23246" y="144719"/>
                </a:cubicBezTo>
                <a:cubicBezTo>
                  <a:pt x="23410" y="144847"/>
                  <a:pt x="23569" y="144982"/>
                  <a:pt x="23724" y="145126"/>
                </a:cubicBezTo>
                <a:cubicBezTo>
                  <a:pt x="24338" y="145349"/>
                  <a:pt x="24965" y="145537"/>
                  <a:pt x="25586" y="145750"/>
                </a:cubicBezTo>
                <a:cubicBezTo>
                  <a:pt x="26675" y="145700"/>
                  <a:pt x="27606" y="145022"/>
                  <a:pt x="28295" y="144221"/>
                </a:cubicBezTo>
                <a:cubicBezTo>
                  <a:pt x="28712" y="143634"/>
                  <a:pt x="29169" y="143060"/>
                  <a:pt x="29378" y="142356"/>
                </a:cubicBezTo>
                <a:lnTo>
                  <a:pt x="29576" y="142245"/>
                </a:lnTo>
                <a:cubicBezTo>
                  <a:pt x="29710" y="141578"/>
                  <a:pt x="29821" y="140904"/>
                  <a:pt x="30047" y="140257"/>
                </a:cubicBezTo>
                <a:cubicBezTo>
                  <a:pt x="30395" y="138642"/>
                  <a:pt x="30177" y="136985"/>
                  <a:pt x="30042" y="135357"/>
                </a:cubicBezTo>
                <a:cubicBezTo>
                  <a:pt x="28998" y="130744"/>
                  <a:pt x="27879" y="126142"/>
                  <a:pt x="26554" y="121598"/>
                </a:cubicBezTo>
                <a:cubicBezTo>
                  <a:pt x="26138" y="120179"/>
                  <a:pt x="25840" y="118726"/>
                  <a:pt x="25740" y="117251"/>
                </a:cubicBezTo>
                <a:cubicBezTo>
                  <a:pt x="25712" y="116208"/>
                  <a:pt x="25500" y="115145"/>
                  <a:pt x="25790" y="114119"/>
                </a:cubicBezTo>
                <a:cubicBezTo>
                  <a:pt x="26719" y="109706"/>
                  <a:pt x="27702" y="105305"/>
                  <a:pt x="28836" y="100942"/>
                </a:cubicBezTo>
                <a:cubicBezTo>
                  <a:pt x="29352" y="99517"/>
                  <a:pt x="29543" y="97995"/>
                  <a:pt x="30089" y="96576"/>
                </a:cubicBezTo>
                <a:cubicBezTo>
                  <a:pt x="30740" y="94884"/>
                  <a:pt x="30939" y="93040"/>
                  <a:pt x="31695" y="91389"/>
                </a:cubicBezTo>
                <a:lnTo>
                  <a:pt x="31695" y="91389"/>
                </a:lnTo>
                <a:cubicBezTo>
                  <a:pt x="31608" y="92069"/>
                  <a:pt x="31629" y="92754"/>
                  <a:pt x="31639" y="93437"/>
                </a:cubicBezTo>
                <a:cubicBezTo>
                  <a:pt x="31674" y="95379"/>
                  <a:pt x="31295" y="97317"/>
                  <a:pt x="31515" y="99257"/>
                </a:cubicBezTo>
                <a:cubicBezTo>
                  <a:pt x="31685" y="100738"/>
                  <a:pt x="31815" y="102225"/>
                  <a:pt x="31921" y="103712"/>
                </a:cubicBezTo>
                <a:cubicBezTo>
                  <a:pt x="32008" y="104956"/>
                  <a:pt x="32284" y="106185"/>
                  <a:pt x="32767" y="107336"/>
                </a:cubicBezTo>
                <a:cubicBezTo>
                  <a:pt x="33212" y="108445"/>
                  <a:pt x="33339" y="109639"/>
                  <a:pt x="33611" y="110792"/>
                </a:cubicBezTo>
                <a:cubicBezTo>
                  <a:pt x="33795" y="111676"/>
                  <a:pt x="34190" y="112491"/>
                  <a:pt x="34437" y="113354"/>
                </a:cubicBezTo>
                <a:cubicBezTo>
                  <a:pt x="34729" y="114298"/>
                  <a:pt x="34857" y="115294"/>
                  <a:pt x="35293" y="116187"/>
                </a:cubicBezTo>
                <a:cubicBezTo>
                  <a:pt x="35551" y="116741"/>
                  <a:pt x="35703" y="117334"/>
                  <a:pt x="35889" y="117913"/>
                </a:cubicBezTo>
                <a:cubicBezTo>
                  <a:pt x="35739" y="117972"/>
                  <a:pt x="35593" y="118028"/>
                  <a:pt x="35452" y="118082"/>
                </a:cubicBezTo>
                <a:cubicBezTo>
                  <a:pt x="35027" y="118631"/>
                  <a:pt x="34735" y="119287"/>
                  <a:pt x="34813" y="119992"/>
                </a:cubicBezTo>
                <a:cubicBezTo>
                  <a:pt x="34917" y="120485"/>
                  <a:pt x="35102" y="120956"/>
                  <a:pt x="35360" y="121388"/>
                </a:cubicBezTo>
                <a:cubicBezTo>
                  <a:pt x="35929" y="121609"/>
                  <a:pt x="36474" y="121913"/>
                  <a:pt x="37090" y="121996"/>
                </a:cubicBezTo>
                <a:cubicBezTo>
                  <a:pt x="37542" y="121667"/>
                  <a:pt x="38005" y="121351"/>
                  <a:pt x="38425" y="120976"/>
                </a:cubicBezTo>
                <a:cubicBezTo>
                  <a:pt x="38607" y="120655"/>
                  <a:pt x="38818" y="120350"/>
                  <a:pt x="38985" y="120017"/>
                </a:cubicBezTo>
                <a:cubicBezTo>
                  <a:pt x="38979" y="119148"/>
                  <a:pt x="38645" y="118280"/>
                  <a:pt x="38120" y="117596"/>
                </a:cubicBezTo>
                <a:cubicBezTo>
                  <a:pt x="37835" y="117360"/>
                  <a:pt x="37502" y="117295"/>
                  <a:pt x="37159" y="117295"/>
                </a:cubicBezTo>
                <a:cubicBezTo>
                  <a:pt x="36900" y="117295"/>
                  <a:pt x="36637" y="117332"/>
                  <a:pt x="36385" y="117361"/>
                </a:cubicBezTo>
                <a:cubicBezTo>
                  <a:pt x="36253" y="116955"/>
                  <a:pt x="36151" y="116537"/>
                  <a:pt x="35964" y="116153"/>
                </a:cubicBezTo>
                <a:cubicBezTo>
                  <a:pt x="35530" y="115312"/>
                  <a:pt x="35373" y="114369"/>
                  <a:pt x="35117" y="113468"/>
                </a:cubicBezTo>
                <a:cubicBezTo>
                  <a:pt x="34915" y="112626"/>
                  <a:pt x="34552" y="111837"/>
                  <a:pt x="34303" y="111010"/>
                </a:cubicBezTo>
                <a:cubicBezTo>
                  <a:pt x="34201" y="110567"/>
                  <a:pt x="34104" y="110121"/>
                  <a:pt x="34023" y="109672"/>
                </a:cubicBezTo>
                <a:cubicBezTo>
                  <a:pt x="33864" y="108640"/>
                  <a:pt x="33616" y="107626"/>
                  <a:pt x="33254" y="106647"/>
                </a:cubicBezTo>
                <a:cubicBezTo>
                  <a:pt x="32698" y="105124"/>
                  <a:pt x="32863" y="103482"/>
                  <a:pt x="32680" y="101903"/>
                </a:cubicBezTo>
                <a:lnTo>
                  <a:pt x="32680" y="101903"/>
                </a:lnTo>
                <a:cubicBezTo>
                  <a:pt x="32841" y="101975"/>
                  <a:pt x="32813" y="102178"/>
                  <a:pt x="32881" y="102314"/>
                </a:cubicBezTo>
                <a:cubicBezTo>
                  <a:pt x="33870" y="103990"/>
                  <a:pt x="35376" y="105263"/>
                  <a:pt x="36967" y="106347"/>
                </a:cubicBezTo>
                <a:cubicBezTo>
                  <a:pt x="37879" y="107123"/>
                  <a:pt x="39161" y="107244"/>
                  <a:pt x="40001" y="108130"/>
                </a:cubicBezTo>
                <a:cubicBezTo>
                  <a:pt x="39729" y="108371"/>
                  <a:pt x="39454" y="108601"/>
                  <a:pt x="39147" y="108783"/>
                </a:cubicBezTo>
                <a:cubicBezTo>
                  <a:pt x="38426" y="109359"/>
                  <a:pt x="38672" y="110369"/>
                  <a:pt x="39239" y="110953"/>
                </a:cubicBezTo>
                <a:cubicBezTo>
                  <a:pt x="39761" y="111397"/>
                  <a:pt x="40374" y="111754"/>
                  <a:pt x="41082" y="111775"/>
                </a:cubicBezTo>
                <a:cubicBezTo>
                  <a:pt x="41604" y="111634"/>
                  <a:pt x="42216" y="111611"/>
                  <a:pt x="42622" y="111197"/>
                </a:cubicBezTo>
                <a:cubicBezTo>
                  <a:pt x="43357" y="110314"/>
                  <a:pt x="43451" y="108868"/>
                  <a:pt x="42537" y="108067"/>
                </a:cubicBezTo>
                <a:cubicBezTo>
                  <a:pt x="42230" y="107749"/>
                  <a:pt x="41814" y="107630"/>
                  <a:pt x="41390" y="107630"/>
                </a:cubicBezTo>
                <a:cubicBezTo>
                  <a:pt x="41091" y="107630"/>
                  <a:pt x="40789" y="107688"/>
                  <a:pt x="40517" y="107778"/>
                </a:cubicBezTo>
                <a:cubicBezTo>
                  <a:pt x="40160" y="107432"/>
                  <a:pt x="39865" y="106986"/>
                  <a:pt x="39384" y="106808"/>
                </a:cubicBezTo>
                <a:cubicBezTo>
                  <a:pt x="37785" y="106094"/>
                  <a:pt x="36498" y="104863"/>
                  <a:pt x="35221" y="103698"/>
                </a:cubicBezTo>
                <a:cubicBezTo>
                  <a:pt x="34095" y="102455"/>
                  <a:pt x="33007" y="101061"/>
                  <a:pt x="32600" y="99403"/>
                </a:cubicBezTo>
                <a:cubicBezTo>
                  <a:pt x="32257" y="97383"/>
                  <a:pt x="32669" y="95333"/>
                  <a:pt x="32510" y="93301"/>
                </a:cubicBezTo>
                <a:cubicBezTo>
                  <a:pt x="32394" y="92030"/>
                  <a:pt x="32441" y="90750"/>
                  <a:pt x="32304" y="89481"/>
                </a:cubicBezTo>
                <a:cubicBezTo>
                  <a:pt x="32413" y="88508"/>
                  <a:pt x="32817" y="87607"/>
                  <a:pt x="33085" y="86673"/>
                </a:cubicBezTo>
                <a:cubicBezTo>
                  <a:pt x="33615" y="84407"/>
                  <a:pt x="34574" y="82269"/>
                  <a:pt x="35142" y="80010"/>
                </a:cubicBezTo>
                <a:cubicBezTo>
                  <a:pt x="35580" y="78565"/>
                  <a:pt x="36167" y="77163"/>
                  <a:pt x="36465" y="75676"/>
                </a:cubicBezTo>
                <a:cubicBezTo>
                  <a:pt x="37787" y="71666"/>
                  <a:pt x="39112" y="67655"/>
                  <a:pt x="40473" y="63659"/>
                </a:cubicBezTo>
                <a:cubicBezTo>
                  <a:pt x="40575" y="63508"/>
                  <a:pt x="40571" y="63110"/>
                  <a:pt x="40777" y="63073"/>
                </a:cubicBezTo>
                <a:lnTo>
                  <a:pt x="40777" y="63073"/>
                </a:lnTo>
                <a:cubicBezTo>
                  <a:pt x="40701" y="63498"/>
                  <a:pt x="40506" y="63907"/>
                  <a:pt x="40559" y="64343"/>
                </a:cubicBezTo>
                <a:cubicBezTo>
                  <a:pt x="40645" y="65874"/>
                  <a:pt x="40685" y="67405"/>
                  <a:pt x="40706" y="68936"/>
                </a:cubicBezTo>
                <a:cubicBezTo>
                  <a:pt x="40629" y="72567"/>
                  <a:pt x="41526" y="76204"/>
                  <a:pt x="40920" y="79823"/>
                </a:cubicBezTo>
                <a:cubicBezTo>
                  <a:pt x="40667" y="81787"/>
                  <a:pt x="40531" y="83764"/>
                  <a:pt x="40430" y="85741"/>
                </a:cubicBezTo>
                <a:cubicBezTo>
                  <a:pt x="40341" y="87628"/>
                  <a:pt x="40737" y="89491"/>
                  <a:pt x="41211" y="91305"/>
                </a:cubicBezTo>
                <a:cubicBezTo>
                  <a:pt x="41886" y="93731"/>
                  <a:pt x="42405" y="96222"/>
                  <a:pt x="43514" y="98499"/>
                </a:cubicBezTo>
                <a:cubicBezTo>
                  <a:pt x="44324" y="100135"/>
                  <a:pt x="45227" y="101739"/>
                  <a:pt x="46326" y="103201"/>
                </a:cubicBezTo>
                <a:cubicBezTo>
                  <a:pt x="47232" y="104369"/>
                  <a:pt x="48238" y="105681"/>
                  <a:pt x="49767" y="106002"/>
                </a:cubicBezTo>
                <a:cubicBezTo>
                  <a:pt x="49911" y="106042"/>
                  <a:pt x="50053" y="106058"/>
                  <a:pt x="50195" y="106058"/>
                </a:cubicBezTo>
                <a:cubicBezTo>
                  <a:pt x="50687" y="106058"/>
                  <a:pt x="51169" y="105857"/>
                  <a:pt x="51637" y="105705"/>
                </a:cubicBezTo>
                <a:cubicBezTo>
                  <a:pt x="52351" y="105287"/>
                  <a:pt x="52943" y="104712"/>
                  <a:pt x="53555" y="104160"/>
                </a:cubicBezTo>
                <a:cubicBezTo>
                  <a:pt x="53929" y="103434"/>
                  <a:pt x="54483" y="102808"/>
                  <a:pt x="54739" y="102019"/>
                </a:cubicBezTo>
                <a:cubicBezTo>
                  <a:pt x="55317" y="100713"/>
                  <a:pt x="55533" y="99264"/>
                  <a:pt x="55336" y="97849"/>
                </a:cubicBezTo>
                <a:cubicBezTo>
                  <a:pt x="54925" y="94840"/>
                  <a:pt x="53891" y="91939"/>
                  <a:pt x="52475" y="89262"/>
                </a:cubicBezTo>
                <a:cubicBezTo>
                  <a:pt x="51759" y="87927"/>
                  <a:pt x="51196" y="86522"/>
                  <a:pt x="50567" y="85146"/>
                </a:cubicBezTo>
                <a:cubicBezTo>
                  <a:pt x="48252" y="79368"/>
                  <a:pt x="45060" y="73933"/>
                  <a:pt x="43340" y="67919"/>
                </a:cubicBezTo>
                <a:cubicBezTo>
                  <a:pt x="42387" y="64407"/>
                  <a:pt x="42645" y="60727"/>
                  <a:pt x="42958" y="57151"/>
                </a:cubicBezTo>
                <a:cubicBezTo>
                  <a:pt x="45258" y="51222"/>
                  <a:pt x="47730" y="45362"/>
                  <a:pt x="50155" y="39486"/>
                </a:cubicBezTo>
                <a:cubicBezTo>
                  <a:pt x="50335" y="39012"/>
                  <a:pt x="50706" y="38581"/>
                  <a:pt x="50650" y="38041"/>
                </a:cubicBezTo>
                <a:lnTo>
                  <a:pt x="50650" y="38041"/>
                </a:lnTo>
                <a:cubicBezTo>
                  <a:pt x="50971" y="38247"/>
                  <a:pt x="50745" y="38616"/>
                  <a:pt x="50696" y="38898"/>
                </a:cubicBezTo>
                <a:cubicBezTo>
                  <a:pt x="50418" y="40755"/>
                  <a:pt x="50811" y="42613"/>
                  <a:pt x="50778" y="44474"/>
                </a:cubicBezTo>
                <a:cubicBezTo>
                  <a:pt x="50813" y="45610"/>
                  <a:pt x="51169" y="46702"/>
                  <a:pt x="51247" y="47833"/>
                </a:cubicBezTo>
                <a:cubicBezTo>
                  <a:pt x="51358" y="49408"/>
                  <a:pt x="51209" y="50990"/>
                  <a:pt x="51257" y="52568"/>
                </a:cubicBezTo>
                <a:cubicBezTo>
                  <a:pt x="51283" y="54377"/>
                  <a:pt x="51509" y="56174"/>
                  <a:pt x="51532" y="57982"/>
                </a:cubicBezTo>
                <a:cubicBezTo>
                  <a:pt x="51594" y="60229"/>
                  <a:pt x="51696" y="62476"/>
                  <a:pt x="51776" y="64723"/>
                </a:cubicBezTo>
                <a:cubicBezTo>
                  <a:pt x="51837" y="66454"/>
                  <a:pt x="52035" y="68191"/>
                  <a:pt x="52523" y="69857"/>
                </a:cubicBezTo>
                <a:cubicBezTo>
                  <a:pt x="53209" y="72077"/>
                  <a:pt x="54205" y="74285"/>
                  <a:pt x="55869" y="75950"/>
                </a:cubicBezTo>
                <a:cubicBezTo>
                  <a:pt x="57055" y="76929"/>
                  <a:pt x="58321" y="77927"/>
                  <a:pt x="59848" y="78293"/>
                </a:cubicBezTo>
                <a:cubicBezTo>
                  <a:pt x="60010" y="78320"/>
                  <a:pt x="60171" y="78333"/>
                  <a:pt x="60330" y="78333"/>
                </a:cubicBezTo>
                <a:cubicBezTo>
                  <a:pt x="61330" y="78333"/>
                  <a:pt x="62271" y="77827"/>
                  <a:pt x="62975" y="77122"/>
                </a:cubicBezTo>
                <a:cubicBezTo>
                  <a:pt x="63416" y="76508"/>
                  <a:pt x="63887" y="75885"/>
                  <a:pt x="64054" y="75129"/>
                </a:cubicBezTo>
                <a:cubicBezTo>
                  <a:pt x="64253" y="74086"/>
                  <a:pt x="64419" y="73031"/>
                  <a:pt x="64430" y="71965"/>
                </a:cubicBezTo>
                <a:cubicBezTo>
                  <a:pt x="64475" y="69625"/>
                  <a:pt x="64388" y="67246"/>
                  <a:pt x="63735" y="64981"/>
                </a:cubicBezTo>
                <a:cubicBezTo>
                  <a:pt x="62992" y="62411"/>
                  <a:pt x="61676" y="60068"/>
                  <a:pt x="60610" y="57627"/>
                </a:cubicBezTo>
                <a:cubicBezTo>
                  <a:pt x="59399" y="55329"/>
                  <a:pt x="58737" y="52803"/>
                  <a:pt x="57849" y="50372"/>
                </a:cubicBezTo>
                <a:cubicBezTo>
                  <a:pt x="57062" y="48230"/>
                  <a:pt x="56286" y="46082"/>
                  <a:pt x="55433" y="43966"/>
                </a:cubicBezTo>
                <a:cubicBezTo>
                  <a:pt x="54303" y="41167"/>
                  <a:pt x="53036" y="38404"/>
                  <a:pt x="52294" y="35465"/>
                </a:cubicBezTo>
                <a:cubicBezTo>
                  <a:pt x="52062" y="34874"/>
                  <a:pt x="52446" y="34294"/>
                  <a:pt x="52662" y="33756"/>
                </a:cubicBezTo>
                <a:cubicBezTo>
                  <a:pt x="54187" y="30477"/>
                  <a:pt x="55822" y="27254"/>
                  <a:pt x="57567" y="24089"/>
                </a:cubicBezTo>
                <a:cubicBezTo>
                  <a:pt x="58810" y="21841"/>
                  <a:pt x="60079" y="19600"/>
                  <a:pt x="61532" y="17480"/>
                </a:cubicBezTo>
                <a:cubicBezTo>
                  <a:pt x="62958" y="15340"/>
                  <a:pt x="64639" y="13389"/>
                  <a:pt x="66161" y="11323"/>
                </a:cubicBezTo>
                <a:lnTo>
                  <a:pt x="66161" y="11323"/>
                </a:lnTo>
                <a:cubicBezTo>
                  <a:pt x="66094" y="11647"/>
                  <a:pt x="65964" y="11957"/>
                  <a:pt x="65763" y="12208"/>
                </a:cubicBezTo>
                <a:cubicBezTo>
                  <a:pt x="65074" y="13463"/>
                  <a:pt x="64765" y="14871"/>
                  <a:pt x="64273" y="16204"/>
                </a:cubicBezTo>
                <a:cubicBezTo>
                  <a:pt x="63332" y="18880"/>
                  <a:pt x="63222" y="21747"/>
                  <a:pt x="63261" y="24558"/>
                </a:cubicBezTo>
                <a:cubicBezTo>
                  <a:pt x="63309" y="27417"/>
                  <a:pt x="63354" y="30276"/>
                  <a:pt x="63380" y="33135"/>
                </a:cubicBezTo>
                <a:cubicBezTo>
                  <a:pt x="63453" y="34454"/>
                  <a:pt x="63359" y="35826"/>
                  <a:pt x="63933" y="37056"/>
                </a:cubicBezTo>
                <a:cubicBezTo>
                  <a:pt x="64187" y="38278"/>
                  <a:pt x="64393" y="39517"/>
                  <a:pt x="64585" y="40751"/>
                </a:cubicBezTo>
                <a:cubicBezTo>
                  <a:pt x="64405" y="40912"/>
                  <a:pt x="64228" y="41068"/>
                  <a:pt x="64052" y="41218"/>
                </a:cubicBezTo>
                <a:cubicBezTo>
                  <a:pt x="63801" y="41614"/>
                  <a:pt x="63452" y="41997"/>
                  <a:pt x="63440" y="42487"/>
                </a:cubicBezTo>
                <a:cubicBezTo>
                  <a:pt x="63407" y="43455"/>
                  <a:pt x="63276" y="44463"/>
                  <a:pt x="63640" y="45386"/>
                </a:cubicBezTo>
                <a:cubicBezTo>
                  <a:pt x="63905" y="45978"/>
                  <a:pt x="64394" y="46483"/>
                  <a:pt x="64996" y="46741"/>
                </a:cubicBezTo>
                <a:cubicBezTo>
                  <a:pt x="65229" y="46819"/>
                  <a:pt x="65474" y="46856"/>
                  <a:pt x="65721" y="46856"/>
                </a:cubicBezTo>
                <a:cubicBezTo>
                  <a:pt x="67118" y="46856"/>
                  <a:pt x="68589" y="45684"/>
                  <a:pt x="68367" y="44209"/>
                </a:cubicBezTo>
                <a:cubicBezTo>
                  <a:pt x="68326" y="43058"/>
                  <a:pt x="67887" y="41908"/>
                  <a:pt x="66985" y="41162"/>
                </a:cubicBezTo>
                <a:cubicBezTo>
                  <a:pt x="66515" y="40646"/>
                  <a:pt x="65786" y="40606"/>
                  <a:pt x="65189" y="40323"/>
                </a:cubicBezTo>
                <a:cubicBezTo>
                  <a:pt x="65013" y="39367"/>
                  <a:pt x="64800" y="38414"/>
                  <a:pt x="64660" y="37448"/>
                </a:cubicBezTo>
                <a:cubicBezTo>
                  <a:pt x="64548" y="36765"/>
                  <a:pt x="64215" y="36145"/>
                  <a:pt x="64086" y="35467"/>
                </a:cubicBezTo>
                <a:cubicBezTo>
                  <a:pt x="64065" y="34932"/>
                  <a:pt x="64048" y="34398"/>
                  <a:pt x="64042" y="33862"/>
                </a:cubicBezTo>
                <a:cubicBezTo>
                  <a:pt x="63980" y="32991"/>
                  <a:pt x="64015" y="32117"/>
                  <a:pt x="64053" y="31244"/>
                </a:cubicBezTo>
                <a:cubicBezTo>
                  <a:pt x="64186" y="28652"/>
                  <a:pt x="64267" y="26055"/>
                  <a:pt x="64485" y="23465"/>
                </a:cubicBezTo>
                <a:cubicBezTo>
                  <a:pt x="64724" y="20422"/>
                  <a:pt x="65338" y="17409"/>
                  <a:pt x="66357" y="14530"/>
                </a:cubicBezTo>
                <a:cubicBezTo>
                  <a:pt x="67080" y="12764"/>
                  <a:pt x="67727" y="10959"/>
                  <a:pt x="68737" y="9327"/>
                </a:cubicBezTo>
                <a:cubicBezTo>
                  <a:pt x="69231" y="8646"/>
                  <a:pt x="69252" y="7722"/>
                  <a:pt x="69850" y="7107"/>
                </a:cubicBezTo>
                <a:cubicBezTo>
                  <a:pt x="70855" y="5956"/>
                  <a:pt x="71753" y="4720"/>
                  <a:pt x="72713" y="3531"/>
                </a:cubicBezTo>
                <a:cubicBezTo>
                  <a:pt x="73511" y="2681"/>
                  <a:pt x="74393" y="1845"/>
                  <a:pt x="74787" y="710"/>
                </a:cubicBezTo>
                <a:cubicBezTo>
                  <a:pt x="74558" y="352"/>
                  <a:pt x="74038" y="0"/>
                  <a:pt x="73585" y="0"/>
                </a:cubicBezTo>
                <a:close/>
              </a:path>
            </a:pathLst>
          </a:custGeom>
          <a:solidFill>
            <a:srgbClr val="EBB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 name="Google Shape;130;p1"/>
          <p:cNvPicPr preferRelativeResize="0"/>
          <p:nvPr/>
        </p:nvPicPr>
        <p:blipFill>
          <a:blip r:embed="rId4">
            <a:alphaModFix/>
          </a:blip>
          <a:stretch>
            <a:fillRect/>
          </a:stretch>
        </p:blipFill>
        <p:spPr>
          <a:xfrm>
            <a:off x="4640675" y="359813"/>
            <a:ext cx="3657600" cy="1247775"/>
          </a:xfrm>
          <a:prstGeom prst="rect">
            <a:avLst/>
          </a:prstGeom>
          <a:noFill/>
          <a:ln>
            <a:noFill/>
          </a:ln>
        </p:spPr>
      </p:pic>
      <p:pic>
        <p:nvPicPr>
          <p:cNvPr id="131" name="Google Shape;131;p1"/>
          <p:cNvPicPr preferRelativeResize="0"/>
          <p:nvPr/>
        </p:nvPicPr>
        <p:blipFill>
          <a:blip r:embed="rId5">
            <a:alphaModFix/>
          </a:blip>
          <a:stretch>
            <a:fillRect/>
          </a:stretch>
        </p:blipFill>
        <p:spPr>
          <a:xfrm>
            <a:off x="7408275" y="1741648"/>
            <a:ext cx="1553600" cy="1553600"/>
          </a:xfrm>
          <a:prstGeom prst="rect">
            <a:avLst/>
          </a:prstGeom>
          <a:noFill/>
          <a:ln>
            <a:noFill/>
          </a:ln>
        </p:spPr>
      </p:pic>
      <p:pic>
        <p:nvPicPr>
          <p:cNvPr id="132" name="Google Shape;132;p1"/>
          <p:cNvPicPr preferRelativeResize="0"/>
          <p:nvPr/>
        </p:nvPicPr>
        <p:blipFill>
          <a:blip r:embed="rId6">
            <a:alphaModFix/>
          </a:blip>
          <a:stretch>
            <a:fillRect/>
          </a:stretch>
        </p:blipFill>
        <p:spPr>
          <a:xfrm>
            <a:off x="4513900" y="1741650"/>
            <a:ext cx="2696325" cy="1491004"/>
          </a:xfrm>
          <a:prstGeom prst="rect">
            <a:avLst/>
          </a:prstGeom>
          <a:noFill/>
          <a:ln>
            <a:noFill/>
          </a:ln>
        </p:spPr>
      </p:pic>
      <p:sp>
        <p:nvSpPr>
          <p:cNvPr id="133" name="Google Shape;133;p1"/>
          <p:cNvSpPr txBox="1"/>
          <p:nvPr>
            <p:ph type="ctrTitle"/>
          </p:nvPr>
        </p:nvSpPr>
        <p:spPr>
          <a:xfrm>
            <a:off x="335000" y="1991075"/>
            <a:ext cx="8254200" cy="30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en-US" sz="3600">
                <a:solidFill>
                  <a:srgbClr val="FCBB96"/>
                </a:solidFill>
              </a:rPr>
              <a:t>Welcome to the </a:t>
            </a:r>
            <a:endParaRPr sz="3600">
              <a:solidFill>
                <a:srgbClr val="FCBB96"/>
              </a:solidFill>
            </a:endParaRPr>
          </a:p>
          <a:p>
            <a:pPr indent="0" lvl="0" marL="0" rtl="0" algn="l">
              <a:lnSpc>
                <a:spcPct val="100000"/>
              </a:lnSpc>
              <a:spcBef>
                <a:spcPts val="0"/>
              </a:spcBef>
              <a:spcAft>
                <a:spcPts val="0"/>
              </a:spcAft>
              <a:buSzPts val="5200"/>
              <a:buNone/>
            </a:pPr>
            <a:r>
              <a:rPr lang="en-US" sz="3600">
                <a:solidFill>
                  <a:srgbClr val="FCBB96"/>
                </a:solidFill>
              </a:rPr>
              <a:t>CCTE Fall 2023 </a:t>
            </a:r>
            <a:endParaRPr sz="3600">
              <a:solidFill>
                <a:srgbClr val="FCBB96"/>
              </a:solidFill>
            </a:endParaRPr>
          </a:p>
          <a:p>
            <a:pPr indent="0" lvl="0" marL="0" rtl="0" algn="l">
              <a:lnSpc>
                <a:spcPct val="100000"/>
              </a:lnSpc>
              <a:spcBef>
                <a:spcPts val="0"/>
              </a:spcBef>
              <a:spcAft>
                <a:spcPts val="0"/>
              </a:spcAft>
              <a:buSzPts val="5200"/>
              <a:buNone/>
            </a:pPr>
            <a:r>
              <a:rPr lang="en-US" sz="3600">
                <a:solidFill>
                  <a:srgbClr val="FCBB96"/>
                </a:solidFill>
              </a:rPr>
              <a:t>Conference: The Ethnic Studies Moment in California Public Education</a:t>
            </a:r>
            <a:endParaRPr sz="3600">
              <a:solidFill>
                <a:srgbClr val="FCBB96"/>
              </a:solidFill>
            </a:endParaRPr>
          </a:p>
          <a:p>
            <a:pPr indent="0" lvl="0" marL="0" rtl="0" algn="l">
              <a:lnSpc>
                <a:spcPct val="100000"/>
              </a:lnSpc>
              <a:spcBef>
                <a:spcPts val="0"/>
              </a:spcBef>
              <a:spcAft>
                <a:spcPts val="0"/>
              </a:spcAft>
              <a:buSzPts val="5200"/>
              <a:buNone/>
            </a:pPr>
            <a:r>
              <a:rPr lang="en-US" sz="3000">
                <a:solidFill>
                  <a:srgbClr val="FCBB96"/>
                </a:solidFill>
              </a:rPr>
              <a:t>Preparing the Field for Historic Change</a:t>
            </a:r>
            <a:endParaRPr sz="3000">
              <a:solidFill>
                <a:srgbClr val="FCBB9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6"/>
          <p:cNvSpPr txBox="1"/>
          <p:nvPr>
            <p:ph type="title"/>
          </p:nvPr>
        </p:nvSpPr>
        <p:spPr>
          <a:xfrm>
            <a:off x="759896" y="98869"/>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Fall Conference Committee</a:t>
            </a:r>
            <a:endParaRPr/>
          </a:p>
        </p:txBody>
      </p:sp>
      <p:sp>
        <p:nvSpPr>
          <p:cNvPr id="241" name="Google Shape;241;p6"/>
          <p:cNvSpPr txBox="1"/>
          <p:nvPr/>
        </p:nvSpPr>
        <p:spPr>
          <a:xfrm>
            <a:off x="407376" y="4514975"/>
            <a:ext cx="1440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Kelly Léon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Lustria"/>
              <a:ea typeface="Lustria"/>
              <a:cs typeface="Lustria"/>
              <a:sym typeface="Lustria"/>
            </a:endParaRPr>
          </a:p>
        </p:txBody>
      </p:sp>
      <p:sp>
        <p:nvSpPr>
          <p:cNvPr id="242" name="Google Shape;242;p6"/>
          <p:cNvSpPr txBox="1"/>
          <p:nvPr/>
        </p:nvSpPr>
        <p:spPr>
          <a:xfrm>
            <a:off x="7041500" y="4468075"/>
            <a:ext cx="15987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Karen Escalante</a:t>
            </a:r>
            <a:endParaRPr b="0" i="0" sz="1400" u="none" cap="none" strike="noStrike">
              <a:solidFill>
                <a:srgbClr val="000000"/>
              </a:solidFill>
              <a:latin typeface="Arial"/>
              <a:ea typeface="Arial"/>
              <a:cs typeface="Arial"/>
              <a:sym typeface="Arial"/>
            </a:endParaRPr>
          </a:p>
        </p:txBody>
      </p:sp>
      <p:sp>
        <p:nvSpPr>
          <p:cNvPr id="243" name="Google Shape;243;p6"/>
          <p:cNvSpPr txBox="1"/>
          <p:nvPr/>
        </p:nvSpPr>
        <p:spPr>
          <a:xfrm>
            <a:off x="5741336" y="2346000"/>
            <a:ext cx="15987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Betina Hsieh</a:t>
            </a:r>
            <a:endParaRPr b="0" i="0" sz="1400" u="none" cap="none" strike="noStrike">
              <a:solidFill>
                <a:srgbClr val="000000"/>
              </a:solidFill>
              <a:latin typeface="Arial"/>
              <a:ea typeface="Arial"/>
              <a:cs typeface="Arial"/>
              <a:sym typeface="Arial"/>
            </a:endParaRPr>
          </a:p>
        </p:txBody>
      </p:sp>
      <p:sp>
        <p:nvSpPr>
          <p:cNvPr id="244" name="Google Shape;244;p6"/>
          <p:cNvSpPr txBox="1"/>
          <p:nvPr/>
        </p:nvSpPr>
        <p:spPr>
          <a:xfrm>
            <a:off x="4265325" y="2346000"/>
            <a:ext cx="1170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Grace Cho</a:t>
            </a:r>
            <a:endParaRPr b="0" i="0" sz="1400" u="none" cap="none" strike="noStrike">
              <a:solidFill>
                <a:srgbClr val="000000"/>
              </a:solidFill>
              <a:latin typeface="Arial"/>
              <a:ea typeface="Arial"/>
              <a:cs typeface="Arial"/>
              <a:sym typeface="Arial"/>
            </a:endParaRPr>
          </a:p>
        </p:txBody>
      </p:sp>
      <p:sp>
        <p:nvSpPr>
          <p:cNvPr id="245" name="Google Shape;245;p6"/>
          <p:cNvSpPr txBox="1"/>
          <p:nvPr/>
        </p:nvSpPr>
        <p:spPr>
          <a:xfrm>
            <a:off x="161098" y="2346000"/>
            <a:ext cx="1812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Reyes Quezada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Conference Chair</a:t>
            </a:r>
            <a:endParaRPr b="0" i="0" sz="1400" u="none" cap="none" strike="noStrike">
              <a:solidFill>
                <a:srgbClr val="000000"/>
              </a:solidFill>
              <a:latin typeface="Arial"/>
              <a:ea typeface="Arial"/>
              <a:cs typeface="Arial"/>
              <a:sym typeface="Arial"/>
            </a:endParaRPr>
          </a:p>
        </p:txBody>
      </p:sp>
      <p:sp>
        <p:nvSpPr>
          <p:cNvPr id="246" name="Google Shape;246;p6"/>
          <p:cNvSpPr txBox="1"/>
          <p:nvPr/>
        </p:nvSpPr>
        <p:spPr>
          <a:xfrm>
            <a:off x="2012994" y="2345994"/>
            <a:ext cx="223273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James Fabionar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Conference Co-Chair</a:t>
            </a:r>
            <a:endParaRPr b="0" i="0" sz="1400" u="none" cap="none" strike="noStrike">
              <a:solidFill>
                <a:srgbClr val="000000"/>
              </a:solidFill>
              <a:latin typeface="Arial"/>
              <a:ea typeface="Arial"/>
              <a:cs typeface="Arial"/>
              <a:sym typeface="Arial"/>
            </a:endParaRPr>
          </a:p>
        </p:txBody>
      </p:sp>
      <p:sp>
        <p:nvSpPr>
          <p:cNvPr id="247" name="Google Shape;247;p6"/>
          <p:cNvSpPr txBox="1"/>
          <p:nvPr/>
        </p:nvSpPr>
        <p:spPr>
          <a:xfrm>
            <a:off x="2196425" y="4468075"/>
            <a:ext cx="2049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Jennifer Manglicmot</a:t>
            </a:r>
            <a:endParaRPr b="0" i="0" sz="1400" u="none" cap="none" strike="noStrike">
              <a:solidFill>
                <a:srgbClr val="000000"/>
              </a:solidFill>
              <a:latin typeface="Arial"/>
              <a:ea typeface="Arial"/>
              <a:cs typeface="Arial"/>
              <a:sym typeface="Arial"/>
            </a:endParaRPr>
          </a:p>
        </p:txBody>
      </p:sp>
      <p:pic>
        <p:nvPicPr>
          <p:cNvPr descr="A person smiling for the camera&#10;&#10;Description automatically generated with medium confidence" id="248" name="Google Shape;248;p6"/>
          <p:cNvPicPr preferRelativeResize="0"/>
          <p:nvPr/>
        </p:nvPicPr>
        <p:blipFill rotWithShape="1">
          <a:blip r:embed="rId3">
            <a:alphaModFix/>
          </a:blip>
          <a:srcRect b="0" l="0" r="0" t="0"/>
          <a:stretch/>
        </p:blipFill>
        <p:spPr>
          <a:xfrm>
            <a:off x="5820375" y="708999"/>
            <a:ext cx="1440600" cy="1526012"/>
          </a:xfrm>
          <a:prstGeom prst="rect">
            <a:avLst/>
          </a:prstGeom>
          <a:noFill/>
          <a:ln>
            <a:noFill/>
          </a:ln>
        </p:spPr>
      </p:pic>
      <p:pic>
        <p:nvPicPr>
          <p:cNvPr descr="A person sitting at a table&#10;&#10;Description automatically generated with medium confidence" id="249" name="Google Shape;249;p6"/>
          <p:cNvPicPr preferRelativeResize="0"/>
          <p:nvPr/>
        </p:nvPicPr>
        <p:blipFill rotWithShape="1">
          <a:blip r:embed="rId4">
            <a:alphaModFix/>
          </a:blip>
          <a:srcRect b="0" l="0" r="0" t="0"/>
          <a:stretch/>
        </p:blipFill>
        <p:spPr>
          <a:xfrm>
            <a:off x="4180055" y="746424"/>
            <a:ext cx="1340843" cy="1583283"/>
          </a:xfrm>
          <a:prstGeom prst="rect">
            <a:avLst/>
          </a:prstGeom>
          <a:noFill/>
          <a:ln>
            <a:noFill/>
          </a:ln>
        </p:spPr>
      </p:pic>
      <p:pic>
        <p:nvPicPr>
          <p:cNvPr id="250" name="Google Shape;250;p6"/>
          <p:cNvPicPr preferRelativeResize="0"/>
          <p:nvPr/>
        </p:nvPicPr>
        <p:blipFill>
          <a:blip r:embed="rId5">
            <a:alphaModFix/>
          </a:blip>
          <a:stretch>
            <a:fillRect/>
          </a:stretch>
        </p:blipFill>
        <p:spPr>
          <a:xfrm>
            <a:off x="5084675" y="2919025"/>
            <a:ext cx="1231765" cy="1500500"/>
          </a:xfrm>
          <a:prstGeom prst="rect">
            <a:avLst/>
          </a:prstGeom>
          <a:noFill/>
          <a:ln>
            <a:noFill/>
          </a:ln>
        </p:spPr>
      </p:pic>
      <p:sp>
        <p:nvSpPr>
          <p:cNvPr id="251" name="Google Shape;251;p6"/>
          <p:cNvSpPr txBox="1"/>
          <p:nvPr/>
        </p:nvSpPr>
        <p:spPr>
          <a:xfrm>
            <a:off x="4901212" y="4468075"/>
            <a:ext cx="15987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Daniel Soodjinda</a:t>
            </a:r>
            <a:endParaRPr b="0" i="0" sz="1400" u="none" cap="none" strike="noStrike">
              <a:solidFill>
                <a:srgbClr val="000000"/>
              </a:solidFill>
              <a:latin typeface="Arial"/>
              <a:ea typeface="Arial"/>
              <a:cs typeface="Arial"/>
              <a:sym typeface="Arial"/>
            </a:endParaRPr>
          </a:p>
        </p:txBody>
      </p:sp>
      <p:pic>
        <p:nvPicPr>
          <p:cNvPr descr="A picture containing glasses, person&#10;&#10;Description automatically generated" id="252" name="Google Shape;252;p6"/>
          <p:cNvPicPr preferRelativeResize="0"/>
          <p:nvPr/>
        </p:nvPicPr>
        <p:blipFill rotWithShape="1">
          <a:blip r:embed="rId6">
            <a:alphaModFix/>
          </a:blip>
          <a:srcRect b="0" l="0" r="0" t="0"/>
          <a:stretch/>
        </p:blipFill>
        <p:spPr>
          <a:xfrm>
            <a:off x="7041509" y="2958067"/>
            <a:ext cx="1422400" cy="1422400"/>
          </a:xfrm>
          <a:prstGeom prst="rect">
            <a:avLst/>
          </a:prstGeom>
          <a:noFill/>
          <a:ln>
            <a:noFill/>
          </a:ln>
        </p:spPr>
      </p:pic>
      <p:pic>
        <p:nvPicPr>
          <p:cNvPr id="253" name="Google Shape;253;p6"/>
          <p:cNvPicPr preferRelativeResize="0"/>
          <p:nvPr/>
        </p:nvPicPr>
        <p:blipFill rotWithShape="1">
          <a:blip r:embed="rId7">
            <a:alphaModFix/>
          </a:blip>
          <a:srcRect b="0" l="0" r="0" t="0"/>
          <a:stretch/>
        </p:blipFill>
        <p:spPr>
          <a:xfrm>
            <a:off x="409824" y="744188"/>
            <a:ext cx="1340850" cy="1566461"/>
          </a:xfrm>
          <a:prstGeom prst="rect">
            <a:avLst/>
          </a:prstGeom>
          <a:noFill/>
          <a:ln>
            <a:noFill/>
          </a:ln>
        </p:spPr>
      </p:pic>
      <p:pic>
        <p:nvPicPr>
          <p:cNvPr id="254" name="Google Shape;254;p6"/>
          <p:cNvPicPr preferRelativeResize="0"/>
          <p:nvPr/>
        </p:nvPicPr>
        <p:blipFill>
          <a:blip r:embed="rId8">
            <a:alphaModFix/>
          </a:blip>
          <a:stretch>
            <a:fillRect/>
          </a:stretch>
        </p:blipFill>
        <p:spPr>
          <a:xfrm>
            <a:off x="594274" y="3045688"/>
            <a:ext cx="1066799" cy="1422398"/>
          </a:xfrm>
          <a:prstGeom prst="rect">
            <a:avLst/>
          </a:prstGeom>
          <a:noFill/>
          <a:ln>
            <a:noFill/>
          </a:ln>
        </p:spPr>
      </p:pic>
      <p:pic>
        <p:nvPicPr>
          <p:cNvPr id="255" name="Google Shape;255;p6"/>
          <p:cNvPicPr preferRelativeResize="0"/>
          <p:nvPr/>
        </p:nvPicPr>
        <p:blipFill>
          <a:blip r:embed="rId9">
            <a:alphaModFix/>
          </a:blip>
          <a:stretch>
            <a:fillRect/>
          </a:stretch>
        </p:blipFill>
        <p:spPr>
          <a:xfrm>
            <a:off x="2409050" y="734925"/>
            <a:ext cx="1422401" cy="1567826"/>
          </a:xfrm>
          <a:prstGeom prst="rect">
            <a:avLst/>
          </a:prstGeom>
          <a:noFill/>
          <a:ln>
            <a:noFill/>
          </a:ln>
        </p:spPr>
      </p:pic>
      <p:pic>
        <p:nvPicPr>
          <p:cNvPr id="256" name="Google Shape;256;p6"/>
          <p:cNvPicPr preferRelativeResize="0"/>
          <p:nvPr/>
        </p:nvPicPr>
        <p:blipFill>
          <a:blip r:embed="rId10">
            <a:alphaModFix/>
          </a:blip>
          <a:stretch>
            <a:fillRect/>
          </a:stretch>
        </p:blipFill>
        <p:spPr>
          <a:xfrm>
            <a:off x="2504350" y="2984982"/>
            <a:ext cx="1170300" cy="14431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5"/>
          <p:cNvSpPr txBox="1"/>
          <p:nvPr>
            <p:ph type="title"/>
          </p:nvPr>
        </p:nvSpPr>
        <p:spPr>
          <a:xfrm>
            <a:off x="759896" y="98869"/>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Fall Conference Sponsors</a:t>
            </a:r>
            <a:endParaRPr/>
          </a:p>
        </p:txBody>
      </p:sp>
      <p:sp>
        <p:nvSpPr>
          <p:cNvPr id="262" name="Google Shape;262;p5"/>
          <p:cNvSpPr txBox="1"/>
          <p:nvPr/>
        </p:nvSpPr>
        <p:spPr>
          <a:xfrm>
            <a:off x="2426087" y="1494613"/>
            <a:ext cx="37557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Office of Educator &amp; Leadership Programs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CSU Chancellor’s Office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Shireen Pavri, Assistant Vice Chancellor</a:t>
            </a:r>
            <a:endParaRPr b="0" i="0" sz="1400" u="none" cap="none" strike="noStrike">
              <a:solidFill>
                <a:srgbClr val="000000"/>
              </a:solidFill>
              <a:latin typeface="Arial"/>
              <a:ea typeface="Arial"/>
              <a:cs typeface="Arial"/>
              <a:sym typeface="Arial"/>
            </a:endParaRPr>
          </a:p>
        </p:txBody>
      </p:sp>
      <p:sp>
        <p:nvSpPr>
          <p:cNvPr id="263" name="Google Shape;263;p5"/>
          <p:cNvSpPr txBox="1"/>
          <p:nvPr/>
        </p:nvSpPr>
        <p:spPr>
          <a:xfrm>
            <a:off x="6385808" y="2202418"/>
            <a:ext cx="2507417"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Graduate School of Education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SF State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Cynthia Grutzik, Dean</a:t>
            </a:r>
            <a:endParaRPr b="0" i="0" sz="1400" u="none" cap="none" strike="noStrike">
              <a:solidFill>
                <a:srgbClr val="000000"/>
              </a:solidFill>
              <a:latin typeface="Arial"/>
              <a:ea typeface="Arial"/>
              <a:cs typeface="Arial"/>
              <a:sym typeface="Arial"/>
            </a:endParaRPr>
          </a:p>
        </p:txBody>
      </p:sp>
      <p:sp>
        <p:nvSpPr>
          <p:cNvPr id="264" name="Google Shape;264;p5"/>
          <p:cNvSpPr txBox="1"/>
          <p:nvPr/>
        </p:nvSpPr>
        <p:spPr>
          <a:xfrm>
            <a:off x="5202950" y="4091250"/>
            <a:ext cx="34032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California</a:t>
            </a:r>
            <a:r>
              <a:rPr lang="en-US">
                <a:solidFill>
                  <a:schemeClr val="dk2"/>
                </a:solidFill>
                <a:latin typeface="Lustria"/>
                <a:ea typeface="Lustria"/>
                <a:cs typeface="Lustria"/>
                <a:sym typeface="Lustria"/>
              </a:rPr>
              <a:t> State University, Sacramento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Sasha Sidorkin</a:t>
            </a:r>
            <a:r>
              <a:rPr b="0" i="0" lang="en-US" sz="1400" u="none" cap="none" strike="noStrike">
                <a:solidFill>
                  <a:schemeClr val="dk2"/>
                </a:solidFill>
                <a:latin typeface="Lustria"/>
                <a:ea typeface="Lustria"/>
                <a:cs typeface="Lustria"/>
                <a:sym typeface="Lustria"/>
              </a:rPr>
              <a:t>, Dean</a:t>
            </a:r>
            <a:endParaRPr b="0" i="0" sz="1400" u="none" cap="none" strike="noStrike">
              <a:solidFill>
                <a:srgbClr val="000000"/>
              </a:solidFill>
              <a:latin typeface="Arial"/>
              <a:ea typeface="Arial"/>
              <a:cs typeface="Arial"/>
              <a:sym typeface="Arial"/>
            </a:endParaRPr>
          </a:p>
        </p:txBody>
      </p:sp>
      <p:sp>
        <p:nvSpPr>
          <p:cNvPr id="265" name="Google Shape;265;p5"/>
          <p:cNvSpPr txBox="1"/>
          <p:nvPr/>
        </p:nvSpPr>
        <p:spPr>
          <a:xfrm>
            <a:off x="0" y="2221200"/>
            <a:ext cx="27255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Charter College of Education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CSULA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Mitchell Fryling, Dean</a:t>
            </a:r>
            <a:endParaRPr b="0" i="0" sz="1400" u="none" cap="none" strike="noStrike">
              <a:solidFill>
                <a:srgbClr val="000000"/>
              </a:solidFill>
              <a:latin typeface="Arial"/>
              <a:ea typeface="Arial"/>
              <a:cs typeface="Arial"/>
              <a:sym typeface="Arial"/>
            </a:endParaRPr>
          </a:p>
        </p:txBody>
      </p:sp>
      <p:sp>
        <p:nvSpPr>
          <p:cNvPr id="266" name="Google Shape;266;p5"/>
          <p:cNvSpPr txBox="1"/>
          <p:nvPr/>
        </p:nvSpPr>
        <p:spPr>
          <a:xfrm>
            <a:off x="279551" y="4019750"/>
            <a:ext cx="4042200" cy="738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School of Leadership and Education Sciences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University of San Diego</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Kimberly White-Smith, Dean </a:t>
            </a:r>
            <a:endParaRPr b="0" i="0" sz="1400" u="none" cap="none" strike="noStrike">
              <a:solidFill>
                <a:srgbClr val="000000"/>
              </a:solidFill>
              <a:latin typeface="Arial"/>
              <a:ea typeface="Arial"/>
              <a:cs typeface="Arial"/>
              <a:sym typeface="Arial"/>
            </a:endParaRPr>
          </a:p>
        </p:txBody>
      </p:sp>
      <p:pic>
        <p:nvPicPr>
          <p:cNvPr id="267" name="Google Shape;267;p5"/>
          <p:cNvPicPr preferRelativeResize="0"/>
          <p:nvPr/>
        </p:nvPicPr>
        <p:blipFill rotWithShape="1">
          <a:blip r:embed="rId3">
            <a:alphaModFix/>
          </a:blip>
          <a:srcRect b="0" l="0" r="0" t="0"/>
          <a:stretch/>
        </p:blipFill>
        <p:spPr>
          <a:xfrm>
            <a:off x="561745" y="717988"/>
            <a:ext cx="1422400" cy="1422400"/>
          </a:xfrm>
          <a:prstGeom prst="rect">
            <a:avLst/>
          </a:prstGeom>
          <a:noFill/>
          <a:ln>
            <a:noFill/>
          </a:ln>
        </p:spPr>
      </p:pic>
      <p:pic>
        <p:nvPicPr>
          <p:cNvPr id="268" name="Google Shape;268;p5"/>
          <p:cNvPicPr preferRelativeResize="0"/>
          <p:nvPr/>
        </p:nvPicPr>
        <p:blipFill rotWithShape="1">
          <a:blip r:embed="rId4">
            <a:alphaModFix/>
          </a:blip>
          <a:srcRect b="0" l="0" r="0" t="0"/>
          <a:stretch/>
        </p:blipFill>
        <p:spPr>
          <a:xfrm>
            <a:off x="2531890" y="939988"/>
            <a:ext cx="3544089" cy="413477"/>
          </a:xfrm>
          <a:prstGeom prst="rect">
            <a:avLst/>
          </a:prstGeom>
          <a:noFill/>
          <a:ln>
            <a:noFill/>
          </a:ln>
        </p:spPr>
      </p:pic>
      <p:pic>
        <p:nvPicPr>
          <p:cNvPr id="269" name="Google Shape;269;p5"/>
          <p:cNvPicPr preferRelativeResize="0"/>
          <p:nvPr/>
        </p:nvPicPr>
        <p:blipFill rotWithShape="1">
          <a:blip r:embed="rId5">
            <a:alphaModFix/>
          </a:blip>
          <a:srcRect b="0" l="0" r="0" t="0"/>
          <a:stretch/>
        </p:blipFill>
        <p:spPr>
          <a:xfrm>
            <a:off x="6310100" y="1254926"/>
            <a:ext cx="2641600" cy="762000"/>
          </a:xfrm>
          <a:prstGeom prst="rect">
            <a:avLst/>
          </a:prstGeom>
          <a:noFill/>
          <a:ln>
            <a:noFill/>
          </a:ln>
        </p:spPr>
      </p:pic>
      <p:pic>
        <p:nvPicPr>
          <p:cNvPr id="270" name="Google Shape;270;p5"/>
          <p:cNvPicPr preferRelativeResize="0"/>
          <p:nvPr/>
        </p:nvPicPr>
        <p:blipFill rotWithShape="1">
          <a:blip r:embed="rId6">
            <a:alphaModFix/>
          </a:blip>
          <a:srcRect b="0" l="0" r="0" t="0"/>
          <a:stretch/>
        </p:blipFill>
        <p:spPr>
          <a:xfrm>
            <a:off x="2819567" y="2691504"/>
            <a:ext cx="1376542" cy="1328242"/>
          </a:xfrm>
          <a:prstGeom prst="rect">
            <a:avLst/>
          </a:prstGeom>
          <a:noFill/>
          <a:ln>
            <a:noFill/>
          </a:ln>
        </p:spPr>
      </p:pic>
      <p:pic>
        <p:nvPicPr>
          <p:cNvPr id="271" name="Google Shape;271;p5"/>
          <p:cNvPicPr preferRelativeResize="0"/>
          <p:nvPr/>
        </p:nvPicPr>
        <p:blipFill>
          <a:blip r:embed="rId7">
            <a:alphaModFix/>
          </a:blip>
          <a:stretch>
            <a:fillRect/>
          </a:stretch>
        </p:blipFill>
        <p:spPr>
          <a:xfrm>
            <a:off x="5295900" y="2600275"/>
            <a:ext cx="1222558" cy="1422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1704ba58498_0_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Fall Conference Exhibitors</a:t>
            </a:r>
            <a:endParaRPr/>
          </a:p>
        </p:txBody>
      </p:sp>
      <p:pic>
        <p:nvPicPr>
          <p:cNvPr id="277" name="Google Shape;277;g1704ba58498_0_0"/>
          <p:cNvPicPr preferRelativeResize="0"/>
          <p:nvPr/>
        </p:nvPicPr>
        <p:blipFill rotWithShape="1">
          <a:blip r:embed="rId3">
            <a:alphaModFix/>
          </a:blip>
          <a:srcRect b="0" l="0" r="0" t="0"/>
          <a:stretch/>
        </p:blipFill>
        <p:spPr>
          <a:xfrm>
            <a:off x="342875" y="1250325"/>
            <a:ext cx="3457575" cy="1323975"/>
          </a:xfrm>
          <a:prstGeom prst="rect">
            <a:avLst/>
          </a:prstGeom>
          <a:noFill/>
          <a:ln>
            <a:noFill/>
          </a:ln>
        </p:spPr>
      </p:pic>
      <p:pic>
        <p:nvPicPr>
          <p:cNvPr id="278" name="Google Shape;278;g1704ba58498_0_0"/>
          <p:cNvPicPr preferRelativeResize="0"/>
          <p:nvPr/>
        </p:nvPicPr>
        <p:blipFill rotWithShape="1">
          <a:blip r:embed="rId4">
            <a:alphaModFix/>
          </a:blip>
          <a:srcRect b="0" l="0" r="0" t="0"/>
          <a:stretch/>
        </p:blipFill>
        <p:spPr>
          <a:xfrm>
            <a:off x="3541300" y="2732225"/>
            <a:ext cx="2143125" cy="2143125"/>
          </a:xfrm>
          <a:prstGeom prst="rect">
            <a:avLst/>
          </a:prstGeom>
          <a:noFill/>
          <a:ln>
            <a:noFill/>
          </a:ln>
        </p:spPr>
      </p:pic>
      <p:pic>
        <p:nvPicPr>
          <p:cNvPr id="279" name="Google Shape;279;g1704ba58498_0_0"/>
          <p:cNvPicPr preferRelativeResize="0"/>
          <p:nvPr/>
        </p:nvPicPr>
        <p:blipFill>
          <a:blip r:embed="rId5">
            <a:alphaModFix/>
          </a:blip>
          <a:stretch>
            <a:fillRect/>
          </a:stretch>
        </p:blipFill>
        <p:spPr>
          <a:xfrm>
            <a:off x="4554125" y="1250325"/>
            <a:ext cx="2693765" cy="913538"/>
          </a:xfrm>
          <a:prstGeom prst="rect">
            <a:avLst/>
          </a:prstGeom>
          <a:noFill/>
          <a:ln>
            <a:noFill/>
          </a:ln>
        </p:spPr>
      </p:pic>
      <p:pic>
        <p:nvPicPr>
          <p:cNvPr id="280" name="Google Shape;280;g1704ba58498_0_0"/>
          <p:cNvPicPr preferRelativeResize="0"/>
          <p:nvPr/>
        </p:nvPicPr>
        <p:blipFill>
          <a:blip r:embed="rId6">
            <a:alphaModFix/>
          </a:blip>
          <a:stretch>
            <a:fillRect/>
          </a:stretch>
        </p:blipFill>
        <p:spPr>
          <a:xfrm>
            <a:off x="5836825" y="2481363"/>
            <a:ext cx="2857500" cy="1600200"/>
          </a:xfrm>
          <a:prstGeom prst="rect">
            <a:avLst/>
          </a:prstGeom>
          <a:noFill/>
          <a:ln>
            <a:noFill/>
          </a:ln>
        </p:spPr>
      </p:pic>
      <p:pic>
        <p:nvPicPr>
          <p:cNvPr id="281" name="Google Shape;281;g1704ba58498_0_0"/>
          <p:cNvPicPr preferRelativeResize="0"/>
          <p:nvPr/>
        </p:nvPicPr>
        <p:blipFill>
          <a:blip r:embed="rId7">
            <a:alphaModFix/>
          </a:blip>
          <a:stretch>
            <a:fillRect/>
          </a:stretch>
        </p:blipFill>
        <p:spPr>
          <a:xfrm>
            <a:off x="342875" y="3095000"/>
            <a:ext cx="2962275" cy="1543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7"/>
          <p:cNvSpPr txBox="1"/>
          <p:nvPr>
            <p:ph type="title"/>
          </p:nvPr>
        </p:nvSpPr>
        <p:spPr>
          <a:xfrm>
            <a:off x="759896" y="98869"/>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Staff</a:t>
            </a:r>
            <a:endParaRPr/>
          </a:p>
        </p:txBody>
      </p:sp>
      <p:sp>
        <p:nvSpPr>
          <p:cNvPr id="287" name="Google Shape;287;p7"/>
          <p:cNvSpPr txBox="1"/>
          <p:nvPr/>
        </p:nvSpPr>
        <p:spPr>
          <a:xfrm>
            <a:off x="5777345" y="3300671"/>
            <a:ext cx="23913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Deborah Hamm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Co-Assistant Executive Secretary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Lustria"/>
              <a:ea typeface="Lustria"/>
              <a:cs typeface="Lustria"/>
              <a:sym typeface="Lustria"/>
            </a:endParaRPr>
          </a:p>
        </p:txBody>
      </p:sp>
      <p:sp>
        <p:nvSpPr>
          <p:cNvPr id="288" name="Google Shape;288;p7"/>
          <p:cNvSpPr txBox="1"/>
          <p:nvPr/>
        </p:nvSpPr>
        <p:spPr>
          <a:xfrm>
            <a:off x="759896" y="3254505"/>
            <a:ext cx="168668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Alan Jones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Executive Secretary</a:t>
            </a:r>
            <a:endParaRPr b="0" i="0" sz="1400" u="none" cap="none" strike="noStrike">
              <a:solidFill>
                <a:srgbClr val="000000"/>
              </a:solidFill>
              <a:latin typeface="Arial"/>
              <a:ea typeface="Arial"/>
              <a:cs typeface="Arial"/>
              <a:sym typeface="Arial"/>
            </a:endParaRPr>
          </a:p>
        </p:txBody>
      </p:sp>
      <p:sp>
        <p:nvSpPr>
          <p:cNvPr id="289" name="Google Shape;289;p7"/>
          <p:cNvSpPr txBox="1"/>
          <p:nvPr/>
        </p:nvSpPr>
        <p:spPr>
          <a:xfrm>
            <a:off x="3152745" y="3254505"/>
            <a:ext cx="2232737"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Monica Boomgard</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Co-Assistant Executive Secretary</a:t>
            </a:r>
            <a:endParaRPr b="0" i="0" sz="1400" u="none" cap="none" strike="noStrike">
              <a:solidFill>
                <a:srgbClr val="000000"/>
              </a:solidFill>
              <a:latin typeface="Arial"/>
              <a:ea typeface="Arial"/>
              <a:cs typeface="Arial"/>
              <a:sym typeface="Arial"/>
            </a:endParaRPr>
          </a:p>
        </p:txBody>
      </p:sp>
      <p:pic>
        <p:nvPicPr>
          <p:cNvPr id="290" name="Google Shape;290;p7"/>
          <p:cNvPicPr preferRelativeResize="0"/>
          <p:nvPr/>
        </p:nvPicPr>
        <p:blipFill rotWithShape="1">
          <a:blip r:embed="rId3">
            <a:alphaModFix/>
          </a:blip>
          <a:srcRect b="0" l="0" r="0" t="0"/>
          <a:stretch/>
        </p:blipFill>
        <p:spPr>
          <a:xfrm>
            <a:off x="3716970" y="1479867"/>
            <a:ext cx="1104286" cy="1666847"/>
          </a:xfrm>
          <a:prstGeom prst="rect">
            <a:avLst/>
          </a:prstGeom>
          <a:noFill/>
          <a:ln>
            <a:noFill/>
          </a:ln>
        </p:spPr>
      </p:pic>
      <p:pic>
        <p:nvPicPr>
          <p:cNvPr descr="A person holding a sign&#10;&#10;Description automatically generated with medium confidence" id="291" name="Google Shape;291;p7"/>
          <p:cNvPicPr preferRelativeResize="0"/>
          <p:nvPr/>
        </p:nvPicPr>
        <p:blipFill rotWithShape="1">
          <a:blip r:embed="rId4">
            <a:alphaModFix/>
          </a:blip>
          <a:srcRect b="0" l="0" r="0" t="0"/>
          <a:stretch/>
        </p:blipFill>
        <p:spPr>
          <a:xfrm>
            <a:off x="993206" y="1513678"/>
            <a:ext cx="1255819" cy="1674425"/>
          </a:xfrm>
          <a:prstGeom prst="rect">
            <a:avLst/>
          </a:prstGeom>
          <a:noFill/>
          <a:ln>
            <a:noFill/>
          </a:ln>
        </p:spPr>
      </p:pic>
      <p:pic>
        <p:nvPicPr>
          <p:cNvPr id="292" name="Google Shape;292;p7"/>
          <p:cNvPicPr preferRelativeResize="0"/>
          <p:nvPr/>
        </p:nvPicPr>
        <p:blipFill rotWithShape="1">
          <a:blip r:embed="rId5">
            <a:alphaModFix/>
          </a:blip>
          <a:srcRect b="0" l="0" r="0" t="0"/>
          <a:stretch/>
        </p:blipFill>
        <p:spPr>
          <a:xfrm>
            <a:off x="6091650" y="1513675"/>
            <a:ext cx="1774625" cy="1774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170b072fb92_0_32"/>
          <p:cNvSpPr txBox="1"/>
          <p:nvPr>
            <p:ph type="title"/>
          </p:nvPr>
        </p:nvSpPr>
        <p:spPr>
          <a:xfrm>
            <a:off x="720000" y="445025"/>
            <a:ext cx="7704000" cy="61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Graduate Student Support Program</a:t>
            </a:r>
            <a:endParaRPr/>
          </a:p>
        </p:txBody>
      </p:sp>
      <p:sp>
        <p:nvSpPr>
          <p:cNvPr id="298" name="Google Shape;298;g170b072fb92_0_32"/>
          <p:cNvSpPr txBox="1"/>
          <p:nvPr/>
        </p:nvSpPr>
        <p:spPr>
          <a:xfrm>
            <a:off x="2043475" y="3692575"/>
            <a:ext cx="1689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Cardo"/>
                <a:ea typeface="Cardo"/>
                <a:cs typeface="Cardo"/>
                <a:sym typeface="Cardo"/>
              </a:rPr>
              <a:t>Virginia Kennedy</a:t>
            </a:r>
            <a:endParaRPr b="0" i="0" sz="1400" u="none" cap="none" strike="noStrike">
              <a:solidFill>
                <a:schemeClr val="lt2"/>
              </a:solidFill>
              <a:latin typeface="Cardo"/>
              <a:ea typeface="Cardo"/>
              <a:cs typeface="Cardo"/>
              <a:sym typeface="Cardo"/>
            </a:endParaRPr>
          </a:p>
        </p:txBody>
      </p:sp>
      <p:sp>
        <p:nvSpPr>
          <p:cNvPr id="299" name="Google Shape;299;g170b072fb92_0_32"/>
          <p:cNvSpPr txBox="1"/>
          <p:nvPr/>
        </p:nvSpPr>
        <p:spPr>
          <a:xfrm>
            <a:off x="5464475" y="3692575"/>
            <a:ext cx="1689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Cardo"/>
                <a:ea typeface="Cardo"/>
                <a:cs typeface="Cardo"/>
                <a:sym typeface="Cardo"/>
              </a:rPr>
              <a:t>Deborah Hamm</a:t>
            </a:r>
            <a:endParaRPr b="0" i="0" sz="1400" u="none" cap="none" strike="noStrike">
              <a:solidFill>
                <a:schemeClr val="lt2"/>
              </a:solidFill>
              <a:latin typeface="Cardo"/>
              <a:ea typeface="Cardo"/>
              <a:cs typeface="Cardo"/>
              <a:sym typeface="Cardo"/>
            </a:endParaRPr>
          </a:p>
        </p:txBody>
      </p:sp>
      <p:pic>
        <p:nvPicPr>
          <p:cNvPr id="300" name="Google Shape;300;g170b072fb92_0_32"/>
          <p:cNvPicPr preferRelativeResize="0"/>
          <p:nvPr/>
        </p:nvPicPr>
        <p:blipFill rotWithShape="1">
          <a:blip r:embed="rId3">
            <a:alphaModFix/>
          </a:blip>
          <a:srcRect b="0" l="0" r="0" t="0"/>
          <a:stretch/>
        </p:blipFill>
        <p:spPr>
          <a:xfrm>
            <a:off x="2043475" y="1701975"/>
            <a:ext cx="1905000" cy="1905000"/>
          </a:xfrm>
          <a:prstGeom prst="rect">
            <a:avLst/>
          </a:prstGeom>
          <a:noFill/>
          <a:ln>
            <a:noFill/>
          </a:ln>
        </p:spPr>
      </p:pic>
      <p:pic>
        <p:nvPicPr>
          <p:cNvPr id="301" name="Google Shape;301;g170b072fb92_0_32"/>
          <p:cNvPicPr preferRelativeResize="0"/>
          <p:nvPr/>
        </p:nvPicPr>
        <p:blipFill rotWithShape="1">
          <a:blip r:embed="rId4">
            <a:alphaModFix/>
          </a:blip>
          <a:srcRect b="0" l="0" r="0" t="0"/>
          <a:stretch/>
        </p:blipFill>
        <p:spPr>
          <a:xfrm>
            <a:off x="5356625" y="1701974"/>
            <a:ext cx="1905000" cy="190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170b072fb92_0_0"/>
          <p:cNvSpPr txBox="1"/>
          <p:nvPr>
            <p:ph type="title"/>
          </p:nvPr>
        </p:nvSpPr>
        <p:spPr>
          <a:xfrm>
            <a:off x="720000" y="445025"/>
            <a:ext cx="7704000" cy="61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Faculty Support/ Aspiring &amp; New Faculty of Color Support Program</a:t>
            </a:r>
            <a:endParaRPr/>
          </a:p>
        </p:txBody>
      </p:sp>
      <p:pic>
        <p:nvPicPr>
          <p:cNvPr id="307" name="Google Shape;307;g170b072fb92_0_0"/>
          <p:cNvPicPr preferRelativeResize="0"/>
          <p:nvPr/>
        </p:nvPicPr>
        <p:blipFill rotWithShape="1">
          <a:blip r:embed="rId3">
            <a:alphaModFix/>
          </a:blip>
          <a:srcRect b="0" l="0" r="0" t="0"/>
          <a:stretch/>
        </p:blipFill>
        <p:spPr>
          <a:xfrm>
            <a:off x="2043475" y="1917538"/>
            <a:ext cx="1689425" cy="1689425"/>
          </a:xfrm>
          <a:prstGeom prst="rect">
            <a:avLst/>
          </a:prstGeom>
          <a:noFill/>
          <a:ln>
            <a:noFill/>
          </a:ln>
        </p:spPr>
      </p:pic>
      <p:sp>
        <p:nvSpPr>
          <p:cNvPr id="308" name="Google Shape;308;g170b072fb92_0_0"/>
          <p:cNvSpPr txBox="1"/>
          <p:nvPr/>
        </p:nvSpPr>
        <p:spPr>
          <a:xfrm>
            <a:off x="2043475" y="3692575"/>
            <a:ext cx="1689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Cardo"/>
                <a:ea typeface="Cardo"/>
                <a:cs typeface="Cardo"/>
                <a:sym typeface="Cardo"/>
              </a:rPr>
              <a:t>Heather Michel</a:t>
            </a:r>
            <a:endParaRPr b="0" i="0" sz="1400" u="none" cap="none" strike="noStrike">
              <a:solidFill>
                <a:schemeClr val="lt2"/>
              </a:solidFill>
              <a:latin typeface="Cardo"/>
              <a:ea typeface="Cardo"/>
              <a:cs typeface="Cardo"/>
              <a:sym typeface="Cardo"/>
            </a:endParaRPr>
          </a:p>
        </p:txBody>
      </p:sp>
      <p:sp>
        <p:nvSpPr>
          <p:cNvPr id="309" name="Google Shape;309;g170b072fb92_0_0"/>
          <p:cNvSpPr txBox="1"/>
          <p:nvPr/>
        </p:nvSpPr>
        <p:spPr>
          <a:xfrm>
            <a:off x="5464475" y="3692575"/>
            <a:ext cx="1689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lt2"/>
                </a:solidFill>
                <a:latin typeface="Cardo"/>
                <a:ea typeface="Cardo"/>
                <a:cs typeface="Cardo"/>
                <a:sym typeface="Cardo"/>
              </a:rPr>
              <a:t>Terrelle Sales</a:t>
            </a:r>
            <a:endParaRPr b="0" i="0" sz="1400" u="none" cap="none" strike="noStrike">
              <a:solidFill>
                <a:schemeClr val="lt2"/>
              </a:solidFill>
              <a:latin typeface="Cardo"/>
              <a:ea typeface="Cardo"/>
              <a:cs typeface="Cardo"/>
              <a:sym typeface="Cardo"/>
            </a:endParaRPr>
          </a:p>
        </p:txBody>
      </p:sp>
      <p:pic>
        <p:nvPicPr>
          <p:cNvPr descr="A person with a beard and a hat with a flag in the background&#10;&#10;Description automatically generated with medium confidence" id="310" name="Google Shape;310;g170b072fb92_0_0"/>
          <p:cNvPicPr preferRelativeResize="0"/>
          <p:nvPr/>
        </p:nvPicPr>
        <p:blipFill rotWithShape="1">
          <a:blip r:embed="rId4">
            <a:alphaModFix/>
          </a:blip>
          <a:srcRect b="0" l="0" r="0" t="0"/>
          <a:stretch/>
        </p:blipFill>
        <p:spPr>
          <a:xfrm>
            <a:off x="5464483" y="1984352"/>
            <a:ext cx="1555830" cy="15558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86f4693e2a_0_108"/>
          <p:cNvSpPr txBox="1"/>
          <p:nvPr>
            <p:ph type="title"/>
          </p:nvPr>
        </p:nvSpPr>
        <p:spPr>
          <a:xfrm>
            <a:off x="713232" y="1865376"/>
            <a:ext cx="4023300" cy="6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Directory</a:t>
            </a:r>
            <a:endParaRPr/>
          </a:p>
        </p:txBody>
      </p:sp>
      <p:sp>
        <p:nvSpPr>
          <p:cNvPr id="316" name="Google Shape;316;g286f4693e2a_0_108"/>
          <p:cNvSpPr txBox="1"/>
          <p:nvPr>
            <p:ph idx="1" type="body"/>
          </p:nvPr>
        </p:nvSpPr>
        <p:spPr>
          <a:xfrm>
            <a:off x="713232" y="2478024"/>
            <a:ext cx="4023300" cy="213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dk1"/>
                </a:solidFill>
                <a:hlinkClick r:id="rId3">
                  <a:extLst>
                    <a:ext uri="{A12FA001-AC4F-418D-AE19-62706E023703}">
                      <ahyp:hlinkClr val="tx"/>
                    </a:ext>
                  </a:extLst>
                </a:hlinkClick>
              </a:rPr>
              <a:t>https://bit.ly/cctefall23directory</a:t>
            </a:r>
            <a:endParaRPr sz="2100">
              <a:solidFill>
                <a:schemeClr val="dk1"/>
              </a:solidFill>
            </a:endParaRPr>
          </a:p>
          <a:p>
            <a:pPr indent="0" lvl="0" marL="0" rtl="0" algn="l">
              <a:spcBef>
                <a:spcPts val="0"/>
              </a:spcBef>
              <a:spcAft>
                <a:spcPts val="0"/>
              </a:spcAft>
              <a:buNone/>
            </a:pPr>
            <a:r>
              <a:t/>
            </a:r>
            <a:endParaRPr/>
          </a:p>
        </p:txBody>
      </p:sp>
      <p:pic>
        <p:nvPicPr>
          <p:cNvPr id="317" name="Google Shape;317;g286f4693e2a_0_108"/>
          <p:cNvPicPr preferRelativeResize="0"/>
          <p:nvPr/>
        </p:nvPicPr>
        <p:blipFill>
          <a:blip r:embed="rId4">
            <a:alphaModFix/>
          </a:blip>
          <a:stretch>
            <a:fillRect/>
          </a:stretch>
        </p:blipFill>
        <p:spPr>
          <a:xfrm>
            <a:off x="4379225" y="604200"/>
            <a:ext cx="4003949" cy="3831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86f4693e2a_0_114"/>
          <p:cNvSpPr txBox="1"/>
          <p:nvPr>
            <p:ph type="title"/>
          </p:nvPr>
        </p:nvSpPr>
        <p:spPr>
          <a:xfrm>
            <a:off x="713232" y="1865376"/>
            <a:ext cx="4023300" cy="6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Day 1 Reflection</a:t>
            </a:r>
            <a:endParaRPr/>
          </a:p>
        </p:txBody>
      </p:sp>
      <p:sp>
        <p:nvSpPr>
          <p:cNvPr id="323" name="Google Shape;323;g286f4693e2a_0_114"/>
          <p:cNvSpPr txBox="1"/>
          <p:nvPr>
            <p:ph idx="1" type="body"/>
          </p:nvPr>
        </p:nvSpPr>
        <p:spPr>
          <a:xfrm>
            <a:off x="713232" y="2478024"/>
            <a:ext cx="4023300" cy="21306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dk1"/>
                </a:solidFill>
                <a:hlinkClick r:id="rId3">
                  <a:extLst>
                    <a:ext uri="{A12FA001-AC4F-418D-AE19-62706E023703}">
                      <ahyp:hlinkClr val="tx"/>
                    </a:ext>
                  </a:extLst>
                </a:hlinkClick>
              </a:rPr>
              <a:t>https://bit.ly/cctefall23connecting</a:t>
            </a:r>
            <a:endParaRPr sz="21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24" name="Google Shape;324;g286f4693e2a_0_114"/>
          <p:cNvPicPr preferRelativeResize="0"/>
          <p:nvPr/>
        </p:nvPicPr>
        <p:blipFill>
          <a:blip r:embed="rId4">
            <a:alphaModFix/>
          </a:blip>
          <a:stretch>
            <a:fillRect/>
          </a:stretch>
        </p:blipFill>
        <p:spPr>
          <a:xfrm>
            <a:off x="4368875" y="599038"/>
            <a:ext cx="4313801" cy="3945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86f4693e2a_0_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600"/>
              <a:buFont typeface="Arial"/>
              <a:buNone/>
            </a:pPr>
            <a:r>
              <a:rPr lang="en-US" sz="4500"/>
              <a:t>CCTE Conference Theme</a:t>
            </a:r>
            <a:endParaRPr sz="4500"/>
          </a:p>
          <a:p>
            <a:pPr indent="0" lvl="0" marL="0" rtl="0" algn="ctr">
              <a:spcBef>
                <a:spcPts val="0"/>
              </a:spcBef>
              <a:spcAft>
                <a:spcPts val="0"/>
              </a:spcAft>
              <a:buClr>
                <a:srgbClr val="000000"/>
              </a:buClr>
              <a:buSzPts val="5200"/>
              <a:buFont typeface="Arial"/>
              <a:buNone/>
            </a:pPr>
            <a:r>
              <a:rPr lang="en-US" sz="3600">
                <a:solidFill>
                  <a:srgbClr val="FCBB96"/>
                </a:solidFill>
              </a:rPr>
              <a:t>The Ethnic Studies Moment in California Public Education</a:t>
            </a:r>
            <a:endParaRPr sz="3600">
              <a:solidFill>
                <a:srgbClr val="FCBB96"/>
              </a:solidFill>
            </a:endParaRPr>
          </a:p>
          <a:p>
            <a:pPr indent="0" lvl="0" marL="0" rtl="0" algn="ctr">
              <a:spcBef>
                <a:spcPts val="0"/>
              </a:spcBef>
              <a:spcAft>
                <a:spcPts val="0"/>
              </a:spcAft>
              <a:buClr>
                <a:srgbClr val="000000"/>
              </a:buClr>
              <a:buSzPts val="5200"/>
              <a:buFont typeface="Arial"/>
              <a:buNone/>
            </a:pPr>
            <a:r>
              <a:rPr lang="en-US" sz="3000">
                <a:solidFill>
                  <a:srgbClr val="FCBB96"/>
                </a:solidFill>
              </a:rPr>
              <a:t>Preparing the Field for Historic Change</a:t>
            </a:r>
            <a:endParaRPr sz="4500"/>
          </a:p>
          <a:p>
            <a:pPr indent="0" lvl="0" marL="0" rtl="0" algn="ctr">
              <a:spcBef>
                <a:spcPts val="0"/>
              </a:spcBef>
              <a:spcAft>
                <a:spcPts val="0"/>
              </a:spcAft>
              <a:buNone/>
            </a:pPr>
            <a:r>
              <a:t/>
            </a:r>
            <a:endParaRPr/>
          </a:p>
        </p:txBody>
      </p:sp>
      <p:pic>
        <p:nvPicPr>
          <p:cNvPr id="330" name="Google Shape;330;g286f4693e2a_0_28"/>
          <p:cNvPicPr preferRelativeResize="0"/>
          <p:nvPr/>
        </p:nvPicPr>
        <p:blipFill>
          <a:blip r:embed="rId3">
            <a:alphaModFix/>
          </a:blip>
          <a:stretch>
            <a:fillRect/>
          </a:stretch>
        </p:blipFill>
        <p:spPr>
          <a:xfrm>
            <a:off x="475075" y="3014113"/>
            <a:ext cx="3657600" cy="1247775"/>
          </a:xfrm>
          <a:prstGeom prst="rect">
            <a:avLst/>
          </a:prstGeom>
          <a:noFill/>
          <a:ln>
            <a:noFill/>
          </a:ln>
        </p:spPr>
      </p:pic>
      <p:pic>
        <p:nvPicPr>
          <p:cNvPr id="331" name="Google Shape;331;g286f4693e2a_0_28"/>
          <p:cNvPicPr preferRelativeResize="0"/>
          <p:nvPr/>
        </p:nvPicPr>
        <p:blipFill>
          <a:blip r:embed="rId4">
            <a:alphaModFix/>
          </a:blip>
          <a:stretch>
            <a:fillRect/>
          </a:stretch>
        </p:blipFill>
        <p:spPr>
          <a:xfrm>
            <a:off x="4283088" y="3285148"/>
            <a:ext cx="1553600" cy="1553600"/>
          </a:xfrm>
          <a:prstGeom prst="rect">
            <a:avLst/>
          </a:prstGeom>
          <a:noFill/>
          <a:ln>
            <a:noFill/>
          </a:ln>
        </p:spPr>
      </p:pic>
      <p:pic>
        <p:nvPicPr>
          <p:cNvPr id="332" name="Google Shape;332;g286f4693e2a_0_28"/>
          <p:cNvPicPr preferRelativeResize="0"/>
          <p:nvPr/>
        </p:nvPicPr>
        <p:blipFill>
          <a:blip r:embed="rId5">
            <a:alphaModFix/>
          </a:blip>
          <a:stretch>
            <a:fillRect/>
          </a:stretch>
        </p:blipFill>
        <p:spPr>
          <a:xfrm>
            <a:off x="5987100" y="2948150"/>
            <a:ext cx="2696325" cy="14910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68ba57a72e_0_22"/>
          <p:cNvSpPr txBox="1"/>
          <p:nvPr>
            <p:ph type="title"/>
          </p:nvPr>
        </p:nvSpPr>
        <p:spPr>
          <a:xfrm>
            <a:off x="1079750" y="333650"/>
            <a:ext cx="7397100" cy="84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en-US" sz="3500"/>
              <a:t>Please take a moment to be present </a:t>
            </a:r>
            <a:endParaRPr sz="3500"/>
          </a:p>
        </p:txBody>
      </p:sp>
      <p:pic>
        <p:nvPicPr>
          <p:cNvPr descr="Whenever you feel like you need to catch your breath, do this 30 second breathing exercise with Calm Breathe for instant relaxation. Download the free Calm meditation app and come back to the Breathe Bubble any time you need it for a shorter or longer breathing session." id="338" name="Google Shape;338;g168ba57a72e_0_22" title="Calm Breathe Bubble | Breathing Exercise">
            <a:hlinkClick r:id="rId3"/>
          </p:cNvPr>
          <p:cNvPicPr preferRelativeResize="0"/>
          <p:nvPr/>
        </p:nvPicPr>
        <p:blipFill rotWithShape="1">
          <a:blip r:embed="rId4">
            <a:alphaModFix/>
          </a:blip>
          <a:srcRect b="0" l="0" r="0" t="0"/>
          <a:stretch/>
        </p:blipFill>
        <p:spPr>
          <a:xfrm>
            <a:off x="2180025" y="1175450"/>
            <a:ext cx="4814225" cy="319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168ba57a72e_0_0"/>
          <p:cNvSpPr txBox="1"/>
          <p:nvPr>
            <p:ph type="ctrTitle"/>
          </p:nvPr>
        </p:nvSpPr>
        <p:spPr>
          <a:xfrm>
            <a:off x="547450" y="1991075"/>
            <a:ext cx="4602600" cy="215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en-US"/>
              <a:t>Acknowledging the Kumeyaay Indigenous Lands &amp; People</a:t>
            </a:r>
            <a:endParaRPr/>
          </a:p>
        </p:txBody>
      </p:sp>
      <p:pic>
        <p:nvPicPr>
          <p:cNvPr id="139" name="Google Shape;139;g168ba57a72e_0_0"/>
          <p:cNvPicPr preferRelativeResize="0"/>
          <p:nvPr/>
        </p:nvPicPr>
        <p:blipFill rotWithShape="1">
          <a:blip r:embed="rId3">
            <a:alphaModFix/>
          </a:blip>
          <a:srcRect b="0" l="0" r="0" t="0"/>
          <a:stretch/>
        </p:blipFill>
        <p:spPr>
          <a:xfrm>
            <a:off x="5327851" y="1864125"/>
            <a:ext cx="1581150" cy="1581150"/>
          </a:xfrm>
          <a:prstGeom prst="rect">
            <a:avLst/>
          </a:prstGeom>
          <a:noFill/>
          <a:ln>
            <a:noFill/>
          </a:ln>
        </p:spPr>
      </p:pic>
      <p:pic>
        <p:nvPicPr>
          <p:cNvPr id="140" name="Google Shape;140;g168ba57a72e_0_0"/>
          <p:cNvPicPr preferRelativeResize="0"/>
          <p:nvPr/>
        </p:nvPicPr>
        <p:blipFill rotWithShape="1">
          <a:blip r:embed="rId4">
            <a:alphaModFix/>
          </a:blip>
          <a:srcRect b="0" l="0" r="0" t="0"/>
          <a:stretch/>
        </p:blipFill>
        <p:spPr>
          <a:xfrm>
            <a:off x="152400" y="152400"/>
            <a:ext cx="2124707" cy="1686275"/>
          </a:xfrm>
          <a:prstGeom prst="rect">
            <a:avLst/>
          </a:prstGeom>
          <a:noFill/>
          <a:ln>
            <a:noFill/>
          </a:ln>
        </p:spPr>
      </p:pic>
      <p:pic>
        <p:nvPicPr>
          <p:cNvPr id="141" name="Google Shape;141;g168ba57a72e_0_0"/>
          <p:cNvPicPr preferRelativeResize="0"/>
          <p:nvPr/>
        </p:nvPicPr>
        <p:blipFill rotWithShape="1">
          <a:blip r:embed="rId5">
            <a:alphaModFix/>
          </a:blip>
          <a:srcRect b="0" l="0" r="0" t="0"/>
          <a:stretch/>
        </p:blipFill>
        <p:spPr>
          <a:xfrm>
            <a:off x="2416757" y="195438"/>
            <a:ext cx="2847975" cy="1600200"/>
          </a:xfrm>
          <a:prstGeom prst="rect">
            <a:avLst/>
          </a:prstGeom>
          <a:noFill/>
          <a:ln>
            <a:noFill/>
          </a:ln>
        </p:spPr>
      </p:pic>
      <p:pic>
        <p:nvPicPr>
          <p:cNvPr id="142" name="Google Shape;142;g168ba57a72e_0_0"/>
          <p:cNvPicPr preferRelativeResize="0"/>
          <p:nvPr/>
        </p:nvPicPr>
        <p:blipFill rotWithShape="1">
          <a:blip r:embed="rId6">
            <a:alphaModFix/>
          </a:blip>
          <a:srcRect b="0" l="0" r="0" t="0"/>
          <a:stretch/>
        </p:blipFill>
        <p:spPr>
          <a:xfrm>
            <a:off x="5442438" y="204975"/>
            <a:ext cx="2886075" cy="1581150"/>
          </a:xfrm>
          <a:prstGeom prst="rect">
            <a:avLst/>
          </a:prstGeom>
          <a:noFill/>
          <a:ln>
            <a:noFill/>
          </a:ln>
        </p:spPr>
      </p:pic>
      <p:pic>
        <p:nvPicPr>
          <p:cNvPr id="143" name="Google Shape;143;g168ba57a72e_0_0"/>
          <p:cNvPicPr preferRelativeResize="0"/>
          <p:nvPr/>
        </p:nvPicPr>
        <p:blipFill>
          <a:blip r:embed="rId7">
            <a:alphaModFix/>
          </a:blip>
          <a:stretch>
            <a:fillRect/>
          </a:stretch>
        </p:blipFill>
        <p:spPr>
          <a:xfrm>
            <a:off x="7032525" y="1864125"/>
            <a:ext cx="1581150" cy="1581150"/>
          </a:xfrm>
          <a:prstGeom prst="rect">
            <a:avLst/>
          </a:prstGeom>
          <a:noFill/>
          <a:ln>
            <a:noFill/>
          </a:ln>
        </p:spPr>
      </p:pic>
      <p:pic>
        <p:nvPicPr>
          <p:cNvPr id="144" name="Google Shape;144;g168ba57a72e_0_0"/>
          <p:cNvPicPr preferRelativeResize="0"/>
          <p:nvPr/>
        </p:nvPicPr>
        <p:blipFill>
          <a:blip r:embed="rId8">
            <a:alphaModFix/>
          </a:blip>
          <a:stretch>
            <a:fillRect/>
          </a:stretch>
        </p:blipFill>
        <p:spPr>
          <a:xfrm>
            <a:off x="6316425" y="3569175"/>
            <a:ext cx="1497325" cy="1497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5"/>
          <p:cNvSpPr txBox="1"/>
          <p:nvPr>
            <p:ph type="title"/>
          </p:nvPr>
        </p:nvSpPr>
        <p:spPr>
          <a:xfrm>
            <a:off x="715050" y="3175613"/>
            <a:ext cx="7713900" cy="117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6000"/>
              <a:buNone/>
            </a:pPr>
            <a:r>
              <a:rPr lang="en-US" sz="3600"/>
              <a:t>Thank you for joining us!</a:t>
            </a:r>
            <a:br>
              <a:rPr lang="en-US" sz="3600"/>
            </a:br>
            <a:r>
              <a:rPr lang="en-US" sz="3600"/>
              <a:t>We look forward to seeing you at SPAN March 11-12, 2024</a:t>
            </a:r>
            <a:r>
              <a:rPr lang="en-US" sz="4400"/>
              <a:t> </a:t>
            </a:r>
            <a:endParaRPr sz="4400"/>
          </a:p>
        </p:txBody>
      </p:sp>
      <p:pic>
        <p:nvPicPr>
          <p:cNvPr id="344" name="Google Shape;344;p25"/>
          <p:cNvPicPr preferRelativeResize="0"/>
          <p:nvPr/>
        </p:nvPicPr>
        <p:blipFill rotWithShape="1">
          <a:blip r:embed="rId3">
            <a:alphaModFix/>
          </a:blip>
          <a:srcRect b="0" l="0" r="0" t="0"/>
          <a:stretch/>
        </p:blipFill>
        <p:spPr>
          <a:xfrm flipH="1" rot="-5400000">
            <a:off x="3076542" y="-193672"/>
            <a:ext cx="2990916" cy="37476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68ba57a72e_0_16"/>
          <p:cNvSpPr txBox="1"/>
          <p:nvPr>
            <p:ph type="title"/>
          </p:nvPr>
        </p:nvSpPr>
        <p:spPr>
          <a:xfrm>
            <a:off x="1079750" y="333650"/>
            <a:ext cx="7397100" cy="84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en-US" sz="3500"/>
              <a:t>Please take a moment to be present </a:t>
            </a:r>
            <a:endParaRPr sz="3500"/>
          </a:p>
        </p:txBody>
      </p:sp>
      <p:pic>
        <p:nvPicPr>
          <p:cNvPr descr="Slow down and take a few soothing breaths.&#10;&#10;Download the Calm app for free: https://cal.mn/YouTube" id="150" name="Google Shape;150;g168ba57a72e_0_16" title="Calm | Breathe Bubble">
            <a:hlinkClick r:id="rId3"/>
          </p:cNvPr>
          <p:cNvPicPr preferRelativeResize="0"/>
          <p:nvPr/>
        </p:nvPicPr>
        <p:blipFill rotWithShape="1">
          <a:blip r:embed="rId4">
            <a:alphaModFix/>
          </a:blip>
          <a:srcRect b="0" l="0" r="0" t="0"/>
          <a:stretch/>
        </p:blipFill>
        <p:spPr>
          <a:xfrm>
            <a:off x="2573775" y="1203600"/>
            <a:ext cx="3845275" cy="2883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16539d37bb5_1_0"/>
          <p:cNvSpPr txBox="1"/>
          <p:nvPr>
            <p:ph type="ctrTitle"/>
          </p:nvPr>
        </p:nvSpPr>
        <p:spPr>
          <a:xfrm>
            <a:off x="381725" y="387525"/>
            <a:ext cx="8641800" cy="215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en-US" sz="4000"/>
              <a:t>CCTE recommends you wear a mask to keep everyone safe, particularly our immunocompromised colleagues </a:t>
            </a:r>
            <a:endParaRPr sz="4000"/>
          </a:p>
        </p:txBody>
      </p:sp>
      <p:pic>
        <p:nvPicPr>
          <p:cNvPr id="156" name="Google Shape;156;g16539d37bb5_1_0"/>
          <p:cNvPicPr preferRelativeResize="0"/>
          <p:nvPr/>
        </p:nvPicPr>
        <p:blipFill rotWithShape="1">
          <a:blip r:embed="rId3">
            <a:alphaModFix/>
          </a:blip>
          <a:srcRect b="0" l="0" r="0" t="0"/>
          <a:stretch/>
        </p:blipFill>
        <p:spPr>
          <a:xfrm rot="10800000">
            <a:off x="744551" y="2617277"/>
            <a:ext cx="2956124" cy="2221423"/>
          </a:xfrm>
          <a:prstGeom prst="rect">
            <a:avLst/>
          </a:prstGeom>
          <a:noFill/>
          <a:ln>
            <a:noFill/>
          </a:ln>
        </p:spPr>
      </p:pic>
      <p:pic>
        <p:nvPicPr>
          <p:cNvPr id="157" name="Google Shape;157;g16539d37bb5_1_0"/>
          <p:cNvPicPr preferRelativeResize="0"/>
          <p:nvPr/>
        </p:nvPicPr>
        <p:blipFill rotWithShape="1">
          <a:blip r:embed="rId4">
            <a:alphaModFix/>
          </a:blip>
          <a:srcRect b="0" l="0" r="0" t="0"/>
          <a:stretch/>
        </p:blipFill>
        <p:spPr>
          <a:xfrm rot="10800000">
            <a:off x="4866921" y="2631500"/>
            <a:ext cx="2937196" cy="2207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88f37b5e24_0_1"/>
          <p:cNvSpPr txBox="1"/>
          <p:nvPr>
            <p:ph type="ctrTitle"/>
          </p:nvPr>
        </p:nvSpPr>
        <p:spPr>
          <a:xfrm>
            <a:off x="715103" y="1991075"/>
            <a:ext cx="4434900" cy="215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Conference Directory </a:t>
            </a:r>
            <a:endParaRPr/>
          </a:p>
        </p:txBody>
      </p:sp>
      <p:sp>
        <p:nvSpPr>
          <p:cNvPr id="163" name="Google Shape;163;g288f37b5e24_0_1"/>
          <p:cNvSpPr txBox="1"/>
          <p:nvPr>
            <p:ph idx="1" type="subTitle"/>
          </p:nvPr>
        </p:nvSpPr>
        <p:spPr>
          <a:xfrm>
            <a:off x="715100" y="3581425"/>
            <a:ext cx="43056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Continue Community &amp; Connections Post-Conference</a:t>
            </a:r>
            <a:endParaRPr/>
          </a:p>
        </p:txBody>
      </p:sp>
      <p:pic>
        <p:nvPicPr>
          <p:cNvPr id="164" name="Google Shape;164;g288f37b5e24_0_1"/>
          <p:cNvPicPr preferRelativeResize="0"/>
          <p:nvPr/>
        </p:nvPicPr>
        <p:blipFill>
          <a:blip r:embed="rId3">
            <a:alphaModFix/>
          </a:blip>
          <a:stretch>
            <a:fillRect/>
          </a:stretch>
        </p:blipFill>
        <p:spPr>
          <a:xfrm>
            <a:off x="5707825" y="372525"/>
            <a:ext cx="3091224" cy="3091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
          <p:cNvSpPr txBox="1"/>
          <p:nvPr>
            <p:ph type="title"/>
          </p:nvPr>
        </p:nvSpPr>
        <p:spPr>
          <a:xfrm>
            <a:off x="759896" y="98869"/>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Officers</a:t>
            </a:r>
            <a:endParaRPr/>
          </a:p>
        </p:txBody>
      </p:sp>
      <p:sp>
        <p:nvSpPr>
          <p:cNvPr id="170" name="Google Shape;170;p2"/>
          <p:cNvSpPr txBox="1"/>
          <p:nvPr/>
        </p:nvSpPr>
        <p:spPr>
          <a:xfrm>
            <a:off x="720000" y="2304033"/>
            <a:ext cx="2316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Eric Engdahl-</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Past President</a:t>
            </a:r>
            <a:endParaRPr b="0" i="0" sz="1400" u="none" cap="none" strike="noStrike">
              <a:solidFill>
                <a:srgbClr val="000000"/>
              </a:solidFill>
              <a:latin typeface="Arial"/>
              <a:ea typeface="Arial"/>
              <a:cs typeface="Arial"/>
              <a:sym typeface="Arial"/>
            </a:endParaRPr>
          </a:p>
        </p:txBody>
      </p:sp>
      <p:sp>
        <p:nvSpPr>
          <p:cNvPr id="171" name="Google Shape;171;p2"/>
          <p:cNvSpPr txBox="1"/>
          <p:nvPr/>
        </p:nvSpPr>
        <p:spPr>
          <a:xfrm>
            <a:off x="6019236" y="2296609"/>
            <a:ext cx="2624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Karen Escalante-</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President Elect</a:t>
            </a:r>
            <a:endParaRPr b="0" i="0" sz="1400" u="none" cap="none" strike="noStrike">
              <a:solidFill>
                <a:srgbClr val="000000"/>
              </a:solidFill>
              <a:latin typeface="Arial"/>
              <a:ea typeface="Arial"/>
              <a:cs typeface="Arial"/>
              <a:sym typeface="Arial"/>
            </a:endParaRPr>
          </a:p>
        </p:txBody>
      </p:sp>
      <p:sp>
        <p:nvSpPr>
          <p:cNvPr id="172" name="Google Shape;172;p2"/>
          <p:cNvSpPr txBox="1"/>
          <p:nvPr/>
        </p:nvSpPr>
        <p:spPr>
          <a:xfrm>
            <a:off x="3649133" y="2304033"/>
            <a:ext cx="1925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Betina Hsieh- President</a:t>
            </a:r>
            <a:endParaRPr b="0" i="0" sz="1400" u="none" cap="none" strike="noStrike">
              <a:solidFill>
                <a:srgbClr val="000000"/>
              </a:solidFill>
              <a:latin typeface="Arial"/>
              <a:ea typeface="Arial"/>
              <a:cs typeface="Arial"/>
              <a:sym typeface="Arial"/>
            </a:endParaRPr>
          </a:p>
        </p:txBody>
      </p:sp>
      <p:sp>
        <p:nvSpPr>
          <p:cNvPr id="173" name="Google Shape;173;p2"/>
          <p:cNvSpPr txBox="1"/>
          <p:nvPr/>
        </p:nvSpPr>
        <p:spPr>
          <a:xfrm>
            <a:off x="1320799" y="4468283"/>
            <a:ext cx="2999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Kimberly White-Smith- </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VP AACTE </a:t>
            </a:r>
            <a:endParaRPr b="0" i="0" sz="1400" u="none" cap="none" strike="noStrike">
              <a:solidFill>
                <a:srgbClr val="000000"/>
              </a:solidFill>
              <a:latin typeface="Arial"/>
              <a:ea typeface="Arial"/>
              <a:cs typeface="Arial"/>
              <a:sym typeface="Arial"/>
            </a:endParaRPr>
          </a:p>
        </p:txBody>
      </p:sp>
      <p:sp>
        <p:nvSpPr>
          <p:cNvPr id="174" name="Google Shape;174;p2"/>
          <p:cNvSpPr txBox="1"/>
          <p:nvPr/>
        </p:nvSpPr>
        <p:spPr>
          <a:xfrm>
            <a:off x="4823663" y="4468284"/>
            <a:ext cx="2408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Michael Cosenza - </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VP ATE </a:t>
            </a:r>
            <a:endParaRPr b="0" i="0" sz="1400" u="none" cap="none" strike="noStrike">
              <a:solidFill>
                <a:srgbClr val="000000"/>
              </a:solidFill>
              <a:latin typeface="Arial"/>
              <a:ea typeface="Arial"/>
              <a:cs typeface="Arial"/>
              <a:sym typeface="Arial"/>
            </a:endParaRPr>
          </a:p>
        </p:txBody>
      </p:sp>
      <p:pic>
        <p:nvPicPr>
          <p:cNvPr descr="A person wearing glasses&#10;&#10;Description automatically generated with medium confidence" id="175" name="Google Shape;175;p2"/>
          <p:cNvPicPr preferRelativeResize="0"/>
          <p:nvPr/>
        </p:nvPicPr>
        <p:blipFill rotWithShape="1">
          <a:blip r:embed="rId3">
            <a:alphaModFix/>
          </a:blip>
          <a:srcRect b="0" l="0" r="0" t="0"/>
          <a:stretch/>
        </p:blipFill>
        <p:spPr>
          <a:xfrm>
            <a:off x="5364338" y="2850676"/>
            <a:ext cx="1127618" cy="1594153"/>
          </a:xfrm>
          <a:prstGeom prst="rect">
            <a:avLst/>
          </a:prstGeom>
          <a:noFill/>
          <a:ln>
            <a:noFill/>
          </a:ln>
        </p:spPr>
      </p:pic>
      <p:pic>
        <p:nvPicPr>
          <p:cNvPr descr="A person smiling for the camera&#10;&#10;Description automatically generated with medium confidence" id="176" name="Google Shape;176;p2"/>
          <p:cNvPicPr preferRelativeResize="0"/>
          <p:nvPr/>
        </p:nvPicPr>
        <p:blipFill rotWithShape="1">
          <a:blip r:embed="rId4">
            <a:alphaModFix/>
          </a:blip>
          <a:srcRect b="0" l="0" r="0" t="0"/>
          <a:stretch/>
        </p:blipFill>
        <p:spPr>
          <a:xfrm>
            <a:off x="3859450" y="709885"/>
            <a:ext cx="1504892" cy="1594148"/>
          </a:xfrm>
          <a:prstGeom prst="rect">
            <a:avLst/>
          </a:prstGeom>
          <a:noFill/>
          <a:ln>
            <a:noFill/>
          </a:ln>
        </p:spPr>
      </p:pic>
      <p:pic>
        <p:nvPicPr>
          <p:cNvPr descr="A picture containing person, outdoor, tree, dress&#10;&#10;Description automatically generated" id="177" name="Google Shape;177;p2"/>
          <p:cNvPicPr preferRelativeResize="0"/>
          <p:nvPr/>
        </p:nvPicPr>
        <p:blipFill rotWithShape="1">
          <a:blip r:embed="rId5">
            <a:alphaModFix/>
          </a:blip>
          <a:srcRect b="0" l="0" r="0" t="0"/>
          <a:stretch/>
        </p:blipFill>
        <p:spPr>
          <a:xfrm>
            <a:off x="2182613" y="2865526"/>
            <a:ext cx="1275783" cy="1594149"/>
          </a:xfrm>
          <a:prstGeom prst="rect">
            <a:avLst/>
          </a:prstGeom>
          <a:noFill/>
          <a:ln>
            <a:noFill/>
          </a:ln>
        </p:spPr>
      </p:pic>
      <p:pic>
        <p:nvPicPr>
          <p:cNvPr descr="A person with curly hair and glasses&#10;&#10;Description automatically generated with low confidence" id="178" name="Google Shape;178;p2"/>
          <p:cNvPicPr preferRelativeResize="0"/>
          <p:nvPr/>
        </p:nvPicPr>
        <p:blipFill rotWithShape="1">
          <a:blip r:embed="rId6">
            <a:alphaModFix/>
          </a:blip>
          <a:srcRect b="0" l="0" r="0" t="0"/>
          <a:stretch/>
        </p:blipFill>
        <p:spPr>
          <a:xfrm>
            <a:off x="1305748" y="671569"/>
            <a:ext cx="1199335" cy="1594148"/>
          </a:xfrm>
          <a:prstGeom prst="rect">
            <a:avLst/>
          </a:prstGeom>
          <a:noFill/>
          <a:ln>
            <a:noFill/>
          </a:ln>
        </p:spPr>
      </p:pic>
      <p:pic>
        <p:nvPicPr>
          <p:cNvPr descr="A picture containing glasses, person&#10;&#10;Description automatically generated" id="179" name="Google Shape;179;p2"/>
          <p:cNvPicPr preferRelativeResize="0"/>
          <p:nvPr/>
        </p:nvPicPr>
        <p:blipFill rotWithShape="1">
          <a:blip r:embed="rId7">
            <a:alphaModFix/>
          </a:blip>
          <a:srcRect b="0" l="0" r="0" t="0"/>
          <a:stretch/>
        </p:blipFill>
        <p:spPr>
          <a:xfrm>
            <a:off x="6718709" y="843317"/>
            <a:ext cx="1422400" cy="142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
          <p:cNvSpPr txBox="1"/>
          <p:nvPr>
            <p:ph type="title"/>
          </p:nvPr>
        </p:nvSpPr>
        <p:spPr>
          <a:xfrm>
            <a:off x="759896" y="98869"/>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Board of Directors</a:t>
            </a:r>
            <a:endParaRPr/>
          </a:p>
        </p:txBody>
      </p:sp>
      <p:sp>
        <p:nvSpPr>
          <p:cNvPr id="185" name="Google Shape;185;p3"/>
          <p:cNvSpPr txBox="1"/>
          <p:nvPr/>
        </p:nvSpPr>
        <p:spPr>
          <a:xfrm>
            <a:off x="2042064" y="2355000"/>
            <a:ext cx="11742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Anita Flemington</a:t>
            </a:r>
            <a:endParaRPr b="0" i="0" sz="1400" u="none" cap="none" strike="noStrike">
              <a:solidFill>
                <a:srgbClr val="000000"/>
              </a:solidFill>
              <a:latin typeface="Arial"/>
              <a:ea typeface="Arial"/>
              <a:cs typeface="Arial"/>
              <a:sym typeface="Arial"/>
            </a:endParaRPr>
          </a:p>
        </p:txBody>
      </p:sp>
      <p:sp>
        <p:nvSpPr>
          <p:cNvPr id="186" name="Google Shape;186;p3"/>
          <p:cNvSpPr txBox="1"/>
          <p:nvPr/>
        </p:nvSpPr>
        <p:spPr>
          <a:xfrm>
            <a:off x="2333966" y="4508357"/>
            <a:ext cx="2156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Kara Ireland D’Ambrosio</a:t>
            </a:r>
            <a:endParaRPr b="0" i="0" sz="1400" u="none" cap="none" strike="noStrike">
              <a:solidFill>
                <a:schemeClr val="dk2"/>
              </a:solidFill>
              <a:latin typeface="Lustria"/>
              <a:ea typeface="Lustria"/>
              <a:cs typeface="Lustria"/>
              <a:sym typeface="Lustria"/>
            </a:endParaRPr>
          </a:p>
        </p:txBody>
      </p:sp>
      <p:sp>
        <p:nvSpPr>
          <p:cNvPr id="187" name="Google Shape;187;p3"/>
          <p:cNvSpPr txBox="1"/>
          <p:nvPr/>
        </p:nvSpPr>
        <p:spPr>
          <a:xfrm>
            <a:off x="5234558" y="2398361"/>
            <a:ext cx="1560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Antoinette Linton</a:t>
            </a:r>
            <a:endParaRPr b="0" i="0" sz="1400" u="none" cap="none" strike="noStrike">
              <a:solidFill>
                <a:srgbClr val="000000"/>
              </a:solidFill>
              <a:latin typeface="Arial"/>
              <a:ea typeface="Arial"/>
              <a:cs typeface="Arial"/>
              <a:sym typeface="Arial"/>
            </a:endParaRPr>
          </a:p>
        </p:txBody>
      </p:sp>
      <p:sp>
        <p:nvSpPr>
          <p:cNvPr id="188" name="Google Shape;188;p3"/>
          <p:cNvSpPr txBox="1"/>
          <p:nvPr/>
        </p:nvSpPr>
        <p:spPr>
          <a:xfrm>
            <a:off x="7126670" y="2417861"/>
            <a:ext cx="1337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Nat Hansuvadha</a:t>
            </a:r>
            <a:endParaRPr b="0" i="0" sz="1400" u="none" cap="none" strike="noStrike">
              <a:solidFill>
                <a:schemeClr val="dk2"/>
              </a:solidFill>
              <a:latin typeface="Lustria"/>
              <a:ea typeface="Lustria"/>
              <a:cs typeface="Lustria"/>
              <a:sym typeface="Lustria"/>
            </a:endParaRPr>
          </a:p>
        </p:txBody>
      </p:sp>
      <p:sp>
        <p:nvSpPr>
          <p:cNvPr id="189" name="Google Shape;189;p3"/>
          <p:cNvSpPr txBox="1"/>
          <p:nvPr/>
        </p:nvSpPr>
        <p:spPr>
          <a:xfrm>
            <a:off x="454097" y="4516316"/>
            <a:ext cx="1476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Shadi Roshandel</a:t>
            </a:r>
            <a:endParaRPr b="0" i="0" sz="1400" u="none" cap="none" strike="noStrike">
              <a:solidFill>
                <a:schemeClr val="dk2"/>
              </a:solidFill>
              <a:latin typeface="Lustria"/>
              <a:ea typeface="Lustria"/>
              <a:cs typeface="Lustria"/>
              <a:sym typeface="Lustria"/>
            </a:endParaRPr>
          </a:p>
        </p:txBody>
      </p:sp>
      <p:sp>
        <p:nvSpPr>
          <p:cNvPr id="190" name="Google Shape;190;p3"/>
          <p:cNvSpPr txBox="1"/>
          <p:nvPr/>
        </p:nvSpPr>
        <p:spPr>
          <a:xfrm>
            <a:off x="441070" y="2345994"/>
            <a:ext cx="12042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Terrelle Sales</a:t>
            </a:r>
            <a:endParaRPr b="0" i="0" sz="1400" u="none" cap="none" strike="noStrike">
              <a:solidFill>
                <a:srgbClr val="000000"/>
              </a:solidFill>
              <a:latin typeface="Arial"/>
              <a:ea typeface="Arial"/>
              <a:cs typeface="Arial"/>
              <a:sym typeface="Arial"/>
            </a:endParaRPr>
          </a:p>
        </p:txBody>
      </p:sp>
      <p:sp>
        <p:nvSpPr>
          <p:cNvPr id="191" name="Google Shape;191;p3"/>
          <p:cNvSpPr txBox="1"/>
          <p:nvPr/>
        </p:nvSpPr>
        <p:spPr>
          <a:xfrm>
            <a:off x="3422814" y="2372266"/>
            <a:ext cx="1518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Daniel Soodjinda</a:t>
            </a:r>
            <a:endParaRPr b="0" i="0" sz="1400" u="none" cap="none" strike="noStrike">
              <a:solidFill>
                <a:schemeClr val="dk2"/>
              </a:solidFill>
              <a:latin typeface="Lustria"/>
              <a:ea typeface="Lustria"/>
              <a:cs typeface="Lustria"/>
              <a:sym typeface="Lustria"/>
            </a:endParaRPr>
          </a:p>
        </p:txBody>
      </p:sp>
      <p:sp>
        <p:nvSpPr>
          <p:cNvPr id="192" name="Google Shape;192;p3"/>
          <p:cNvSpPr txBox="1"/>
          <p:nvPr/>
        </p:nvSpPr>
        <p:spPr>
          <a:xfrm>
            <a:off x="4850525" y="4546852"/>
            <a:ext cx="1311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Juliet Wahleithner</a:t>
            </a:r>
            <a:endParaRPr b="0" i="0" sz="1400" u="none" cap="none" strike="noStrike">
              <a:solidFill>
                <a:srgbClr val="000000"/>
              </a:solidFill>
              <a:latin typeface="Arial"/>
              <a:ea typeface="Arial"/>
              <a:cs typeface="Arial"/>
              <a:sym typeface="Arial"/>
            </a:endParaRPr>
          </a:p>
        </p:txBody>
      </p:sp>
      <p:sp>
        <p:nvSpPr>
          <p:cNvPr id="193" name="Google Shape;193;p3"/>
          <p:cNvSpPr txBox="1"/>
          <p:nvPr/>
        </p:nvSpPr>
        <p:spPr>
          <a:xfrm>
            <a:off x="7005949" y="4537350"/>
            <a:ext cx="1731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Reyna Garcia Ramos</a:t>
            </a:r>
            <a:endParaRPr b="0" i="0" sz="1400" u="none" cap="none" strike="noStrike">
              <a:solidFill>
                <a:srgbClr val="000000"/>
              </a:solidFill>
              <a:latin typeface="Arial"/>
              <a:ea typeface="Arial"/>
              <a:cs typeface="Arial"/>
              <a:sym typeface="Arial"/>
            </a:endParaRPr>
          </a:p>
        </p:txBody>
      </p:sp>
      <p:pic>
        <p:nvPicPr>
          <p:cNvPr descr="A person with a beard and a hat with a flag in the background&#10;&#10;Description automatically generated with medium confidence" id="194" name="Google Shape;194;p3"/>
          <p:cNvPicPr preferRelativeResize="0"/>
          <p:nvPr/>
        </p:nvPicPr>
        <p:blipFill rotWithShape="1">
          <a:blip r:embed="rId3">
            <a:alphaModFix/>
          </a:blip>
          <a:srcRect b="0" l="0" r="0" t="0"/>
          <a:stretch/>
        </p:blipFill>
        <p:spPr>
          <a:xfrm>
            <a:off x="279683" y="772827"/>
            <a:ext cx="1555832" cy="1555832"/>
          </a:xfrm>
          <a:prstGeom prst="rect">
            <a:avLst/>
          </a:prstGeom>
          <a:noFill/>
          <a:ln>
            <a:noFill/>
          </a:ln>
        </p:spPr>
      </p:pic>
      <p:pic>
        <p:nvPicPr>
          <p:cNvPr descr="A picture containing person, wall, indoor, person&#10;&#10;Description automatically generated" id="195" name="Google Shape;195;p3"/>
          <p:cNvPicPr preferRelativeResize="0"/>
          <p:nvPr/>
        </p:nvPicPr>
        <p:blipFill rotWithShape="1">
          <a:blip r:embed="rId4">
            <a:alphaModFix/>
          </a:blip>
          <a:srcRect b="0" l="0" r="0" t="0"/>
          <a:stretch/>
        </p:blipFill>
        <p:spPr>
          <a:xfrm>
            <a:off x="2721425" y="2922508"/>
            <a:ext cx="1207375" cy="1463342"/>
          </a:xfrm>
          <a:prstGeom prst="rect">
            <a:avLst/>
          </a:prstGeom>
          <a:noFill/>
          <a:ln>
            <a:noFill/>
          </a:ln>
        </p:spPr>
      </p:pic>
      <p:pic>
        <p:nvPicPr>
          <p:cNvPr descr="A person smiling for the camera&#10;&#10;Description automatically generated with low confidence" id="196" name="Google Shape;196;p3"/>
          <p:cNvPicPr preferRelativeResize="0"/>
          <p:nvPr/>
        </p:nvPicPr>
        <p:blipFill rotWithShape="1">
          <a:blip r:embed="rId5">
            <a:alphaModFix/>
          </a:blip>
          <a:srcRect b="0" l="0" r="0" t="0"/>
          <a:stretch/>
        </p:blipFill>
        <p:spPr>
          <a:xfrm>
            <a:off x="548576" y="2856512"/>
            <a:ext cx="1306349" cy="1632939"/>
          </a:xfrm>
          <a:prstGeom prst="rect">
            <a:avLst/>
          </a:prstGeom>
          <a:noFill/>
          <a:ln>
            <a:noFill/>
          </a:ln>
        </p:spPr>
      </p:pic>
      <p:pic>
        <p:nvPicPr>
          <p:cNvPr descr="A person wearing a backpack&#10;&#10;Description automatically generated with low confidence" id="197" name="Google Shape;197;p3"/>
          <p:cNvPicPr preferRelativeResize="0"/>
          <p:nvPr/>
        </p:nvPicPr>
        <p:blipFill rotWithShape="1">
          <a:blip r:embed="rId6">
            <a:alphaModFix/>
          </a:blip>
          <a:srcRect b="0" l="14595" r="0" t="0"/>
          <a:stretch/>
        </p:blipFill>
        <p:spPr>
          <a:xfrm>
            <a:off x="3513437" y="739138"/>
            <a:ext cx="1337099" cy="1565575"/>
          </a:xfrm>
          <a:prstGeom prst="rect">
            <a:avLst/>
          </a:prstGeom>
          <a:noFill/>
          <a:ln>
            <a:noFill/>
          </a:ln>
        </p:spPr>
      </p:pic>
      <p:pic>
        <p:nvPicPr>
          <p:cNvPr descr="A person smiling at the camera&#10;&#10;Description automatically generated with medium confidence" id="198" name="Google Shape;198;p3"/>
          <p:cNvPicPr preferRelativeResize="0"/>
          <p:nvPr/>
        </p:nvPicPr>
        <p:blipFill rotWithShape="1">
          <a:blip r:embed="rId7">
            <a:alphaModFix/>
          </a:blip>
          <a:srcRect b="0" l="28047" r="0" t="0"/>
          <a:stretch/>
        </p:blipFill>
        <p:spPr>
          <a:xfrm>
            <a:off x="5193534" y="785240"/>
            <a:ext cx="1665007" cy="1537048"/>
          </a:xfrm>
          <a:prstGeom prst="rect">
            <a:avLst/>
          </a:prstGeom>
          <a:noFill/>
          <a:ln>
            <a:noFill/>
          </a:ln>
        </p:spPr>
      </p:pic>
      <p:pic>
        <p:nvPicPr>
          <p:cNvPr descr="A picture containing outdoor, clothing, person&#10;&#10;Description automatically generated" id="199" name="Google Shape;199;p3"/>
          <p:cNvPicPr preferRelativeResize="0"/>
          <p:nvPr/>
        </p:nvPicPr>
        <p:blipFill rotWithShape="1">
          <a:blip r:embed="rId8">
            <a:alphaModFix/>
          </a:blip>
          <a:srcRect b="0" l="0" r="0" t="0"/>
          <a:stretch/>
        </p:blipFill>
        <p:spPr>
          <a:xfrm>
            <a:off x="7087975" y="826924"/>
            <a:ext cx="1560000" cy="1560000"/>
          </a:xfrm>
          <a:prstGeom prst="rect">
            <a:avLst/>
          </a:prstGeom>
          <a:noFill/>
          <a:ln>
            <a:noFill/>
          </a:ln>
        </p:spPr>
      </p:pic>
      <p:pic>
        <p:nvPicPr>
          <p:cNvPr id="200" name="Google Shape;200;p3"/>
          <p:cNvPicPr preferRelativeResize="0"/>
          <p:nvPr/>
        </p:nvPicPr>
        <p:blipFill>
          <a:blip r:embed="rId9">
            <a:alphaModFix/>
          </a:blip>
          <a:stretch>
            <a:fillRect/>
          </a:stretch>
        </p:blipFill>
        <p:spPr>
          <a:xfrm>
            <a:off x="4850526" y="3002525"/>
            <a:ext cx="1380965" cy="1463351"/>
          </a:xfrm>
          <a:prstGeom prst="rect">
            <a:avLst/>
          </a:prstGeom>
          <a:noFill/>
          <a:ln>
            <a:noFill/>
          </a:ln>
        </p:spPr>
      </p:pic>
      <p:pic>
        <p:nvPicPr>
          <p:cNvPr id="201" name="Google Shape;201;p3"/>
          <p:cNvPicPr preferRelativeResize="0"/>
          <p:nvPr/>
        </p:nvPicPr>
        <p:blipFill rotWithShape="1">
          <a:blip r:embed="rId10">
            <a:alphaModFix/>
          </a:blip>
          <a:srcRect b="13978" l="0" r="0" t="0"/>
          <a:stretch/>
        </p:blipFill>
        <p:spPr>
          <a:xfrm>
            <a:off x="7153225" y="3052100"/>
            <a:ext cx="1380973" cy="1485256"/>
          </a:xfrm>
          <a:prstGeom prst="rect">
            <a:avLst/>
          </a:prstGeom>
          <a:noFill/>
          <a:ln>
            <a:noFill/>
          </a:ln>
        </p:spPr>
      </p:pic>
      <p:pic>
        <p:nvPicPr>
          <p:cNvPr id="202" name="Google Shape;202;p3"/>
          <p:cNvPicPr preferRelativeResize="0"/>
          <p:nvPr/>
        </p:nvPicPr>
        <p:blipFill>
          <a:blip r:embed="rId11">
            <a:alphaModFix/>
          </a:blip>
          <a:stretch>
            <a:fillRect/>
          </a:stretch>
        </p:blipFill>
        <p:spPr>
          <a:xfrm>
            <a:off x="2011800" y="803425"/>
            <a:ext cx="1306349" cy="1507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1647a070116_1_0"/>
          <p:cNvSpPr txBox="1"/>
          <p:nvPr>
            <p:ph type="title"/>
          </p:nvPr>
        </p:nvSpPr>
        <p:spPr>
          <a:xfrm>
            <a:off x="720000" y="15425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Publications/ Editors</a:t>
            </a:r>
            <a:endParaRPr/>
          </a:p>
        </p:txBody>
      </p:sp>
      <p:pic>
        <p:nvPicPr>
          <p:cNvPr id="208" name="Google Shape;208;g1647a070116_1_0"/>
          <p:cNvPicPr preferRelativeResize="0"/>
          <p:nvPr/>
        </p:nvPicPr>
        <p:blipFill rotWithShape="1">
          <a:blip r:embed="rId3">
            <a:alphaModFix/>
          </a:blip>
          <a:srcRect b="0" l="0" r="0" t="0"/>
          <a:stretch/>
        </p:blipFill>
        <p:spPr>
          <a:xfrm>
            <a:off x="643925" y="682288"/>
            <a:ext cx="1750500" cy="2627074"/>
          </a:xfrm>
          <a:prstGeom prst="rect">
            <a:avLst/>
          </a:prstGeom>
          <a:noFill/>
          <a:ln>
            <a:noFill/>
          </a:ln>
        </p:spPr>
      </p:pic>
      <p:pic>
        <p:nvPicPr>
          <p:cNvPr id="209" name="Google Shape;209;g1647a070116_1_0"/>
          <p:cNvPicPr preferRelativeResize="0"/>
          <p:nvPr/>
        </p:nvPicPr>
        <p:blipFill rotWithShape="1">
          <a:blip r:embed="rId4">
            <a:alphaModFix/>
          </a:blip>
          <a:srcRect b="0" l="0" r="0" t="0"/>
          <a:stretch/>
        </p:blipFill>
        <p:spPr>
          <a:xfrm>
            <a:off x="6218072" y="794950"/>
            <a:ext cx="1857600" cy="2401751"/>
          </a:xfrm>
          <a:prstGeom prst="rect">
            <a:avLst/>
          </a:prstGeom>
          <a:noFill/>
          <a:ln>
            <a:noFill/>
          </a:ln>
        </p:spPr>
      </p:pic>
      <p:pic>
        <p:nvPicPr>
          <p:cNvPr id="210" name="Google Shape;210;g1647a070116_1_0"/>
          <p:cNvPicPr preferRelativeResize="0"/>
          <p:nvPr/>
        </p:nvPicPr>
        <p:blipFill rotWithShape="1">
          <a:blip r:embed="rId5">
            <a:alphaModFix/>
          </a:blip>
          <a:srcRect b="0" l="0" r="0" t="0"/>
          <a:stretch/>
        </p:blipFill>
        <p:spPr>
          <a:xfrm>
            <a:off x="2609500" y="932413"/>
            <a:ext cx="1435725" cy="1677300"/>
          </a:xfrm>
          <a:prstGeom prst="rect">
            <a:avLst/>
          </a:prstGeom>
          <a:noFill/>
          <a:ln>
            <a:noFill/>
          </a:ln>
        </p:spPr>
      </p:pic>
      <p:pic>
        <p:nvPicPr>
          <p:cNvPr descr="A person smiling for the camera&#10;&#10;Description automatically generated with low confidence" id="211" name="Google Shape;211;g1647a070116_1_0"/>
          <p:cNvPicPr preferRelativeResize="0"/>
          <p:nvPr/>
        </p:nvPicPr>
        <p:blipFill rotWithShape="1">
          <a:blip r:embed="rId6">
            <a:alphaModFix/>
          </a:blip>
          <a:srcRect b="0" l="0" r="0" t="0"/>
          <a:stretch/>
        </p:blipFill>
        <p:spPr>
          <a:xfrm>
            <a:off x="4696648" y="932418"/>
            <a:ext cx="1296702" cy="1620878"/>
          </a:xfrm>
          <a:prstGeom prst="rect">
            <a:avLst/>
          </a:prstGeom>
          <a:noFill/>
          <a:ln>
            <a:noFill/>
          </a:ln>
        </p:spPr>
      </p:pic>
      <p:sp>
        <p:nvSpPr>
          <p:cNvPr id="212" name="Google Shape;212;g1647a070116_1_0"/>
          <p:cNvSpPr txBox="1"/>
          <p:nvPr/>
        </p:nvSpPr>
        <p:spPr>
          <a:xfrm>
            <a:off x="2562800" y="2609725"/>
            <a:ext cx="1529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Cardo"/>
                <a:ea typeface="Cardo"/>
                <a:cs typeface="Cardo"/>
                <a:sym typeface="Cardo"/>
              </a:rPr>
              <a:t>Reyes Quezada </a:t>
            </a:r>
            <a:endParaRPr b="0" i="0" sz="1400" u="none" cap="none" strike="noStrike">
              <a:solidFill>
                <a:schemeClr val="lt2"/>
              </a:solidFill>
              <a:latin typeface="Cardo"/>
              <a:ea typeface="Cardo"/>
              <a:cs typeface="Cardo"/>
              <a:sym typeface="Cardo"/>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2"/>
                </a:solidFill>
                <a:latin typeface="Cardo"/>
                <a:ea typeface="Cardo"/>
                <a:cs typeface="Cardo"/>
                <a:sym typeface="Cardo"/>
              </a:rPr>
              <a:t>TEQ Editor</a:t>
            </a:r>
            <a:endParaRPr b="0" i="0" sz="1400" u="none" cap="none" strike="noStrike">
              <a:solidFill>
                <a:schemeClr val="lt2"/>
              </a:solidFill>
              <a:latin typeface="Cardo"/>
              <a:ea typeface="Cardo"/>
              <a:cs typeface="Cardo"/>
              <a:sym typeface="Cardo"/>
            </a:endParaRPr>
          </a:p>
        </p:txBody>
      </p:sp>
      <p:sp>
        <p:nvSpPr>
          <p:cNvPr id="213" name="Google Shape;213;g1647a070116_1_0"/>
          <p:cNvSpPr txBox="1"/>
          <p:nvPr/>
        </p:nvSpPr>
        <p:spPr>
          <a:xfrm>
            <a:off x="4531300" y="2609725"/>
            <a:ext cx="1529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Allison Smith</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ITE Editor</a:t>
            </a:r>
            <a:endParaRPr b="0" i="0" sz="1400" u="none" cap="none" strike="noStrike">
              <a:solidFill>
                <a:schemeClr val="dk2"/>
              </a:solidFill>
              <a:latin typeface="Lustria"/>
              <a:ea typeface="Lustria"/>
              <a:cs typeface="Lustria"/>
              <a:sym typeface="Lustria"/>
            </a:endParaRPr>
          </a:p>
        </p:txBody>
      </p:sp>
      <p:pic>
        <p:nvPicPr>
          <p:cNvPr descr="A person with a beard and a hat with a flag in the background&#10;&#10;Description automatically generated with medium confidence" id="214" name="Google Shape;214;g1647a070116_1_0"/>
          <p:cNvPicPr preferRelativeResize="0"/>
          <p:nvPr/>
        </p:nvPicPr>
        <p:blipFill rotWithShape="1">
          <a:blip r:embed="rId7">
            <a:alphaModFix/>
          </a:blip>
          <a:srcRect b="0" l="0" r="0" t="0"/>
          <a:stretch/>
        </p:blipFill>
        <p:spPr>
          <a:xfrm>
            <a:off x="3923650" y="3309350"/>
            <a:ext cx="1529098" cy="1529098"/>
          </a:xfrm>
          <a:prstGeom prst="rect">
            <a:avLst/>
          </a:prstGeom>
          <a:noFill/>
          <a:ln>
            <a:noFill/>
          </a:ln>
        </p:spPr>
      </p:pic>
      <p:sp>
        <p:nvSpPr>
          <p:cNvPr id="215" name="Google Shape;215;g1647a070116_1_0"/>
          <p:cNvSpPr txBox="1"/>
          <p:nvPr/>
        </p:nvSpPr>
        <p:spPr>
          <a:xfrm>
            <a:off x="5616150" y="4222850"/>
            <a:ext cx="1529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Terrelle Sales</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CCNews Editor</a:t>
            </a:r>
            <a:endParaRPr b="0" i="0" sz="1400" u="none" cap="none" strike="noStrike">
              <a:solidFill>
                <a:schemeClr val="dk2"/>
              </a:solidFill>
              <a:latin typeface="Lustria"/>
              <a:ea typeface="Lustria"/>
              <a:cs typeface="Lustria"/>
              <a:sym typeface="Lustr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
          <p:cNvSpPr txBox="1"/>
          <p:nvPr>
            <p:ph type="title"/>
          </p:nvPr>
        </p:nvSpPr>
        <p:spPr>
          <a:xfrm>
            <a:off x="759896" y="98869"/>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en-US"/>
              <a:t>CCTE Associated Organizations Leaders </a:t>
            </a:r>
            <a:endParaRPr/>
          </a:p>
        </p:txBody>
      </p:sp>
      <p:sp>
        <p:nvSpPr>
          <p:cNvPr id="221" name="Google Shape;221;p4"/>
          <p:cNvSpPr txBox="1"/>
          <p:nvPr/>
        </p:nvSpPr>
        <p:spPr>
          <a:xfrm>
            <a:off x="2267650" y="2399550"/>
            <a:ext cx="1714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Deborah Erickson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AICCU-ED</a:t>
            </a:r>
            <a:endParaRPr b="0" i="0" sz="1400" u="none" cap="none" strike="noStrike">
              <a:solidFill>
                <a:srgbClr val="000000"/>
              </a:solidFill>
              <a:latin typeface="Arial"/>
              <a:ea typeface="Arial"/>
              <a:cs typeface="Arial"/>
              <a:sym typeface="Arial"/>
            </a:endParaRPr>
          </a:p>
        </p:txBody>
      </p:sp>
      <p:sp>
        <p:nvSpPr>
          <p:cNvPr id="222" name="Google Shape;222;p4"/>
          <p:cNvSpPr txBox="1"/>
          <p:nvPr/>
        </p:nvSpPr>
        <p:spPr>
          <a:xfrm>
            <a:off x="4175537" y="4521425"/>
            <a:ext cx="16845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Lisa Sullivan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STENT</a:t>
            </a:r>
            <a:endParaRPr b="0" i="0" sz="1400" u="none" cap="none" strike="noStrike">
              <a:solidFill>
                <a:srgbClr val="000000"/>
              </a:solidFill>
              <a:latin typeface="Arial"/>
              <a:ea typeface="Arial"/>
              <a:cs typeface="Arial"/>
              <a:sym typeface="Arial"/>
            </a:endParaRPr>
          </a:p>
        </p:txBody>
      </p:sp>
      <p:sp>
        <p:nvSpPr>
          <p:cNvPr id="223" name="Google Shape;223;p4"/>
          <p:cNvSpPr txBox="1"/>
          <p:nvPr/>
        </p:nvSpPr>
        <p:spPr>
          <a:xfrm>
            <a:off x="5774250" y="2392563"/>
            <a:ext cx="24192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Eduardo Munoz-Munoz</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CABTE</a:t>
            </a:r>
            <a:endParaRPr b="0" i="0" sz="1400" u="none" cap="none" strike="noStrike">
              <a:solidFill>
                <a:srgbClr val="000000"/>
              </a:solidFill>
              <a:latin typeface="Arial"/>
              <a:ea typeface="Arial"/>
              <a:cs typeface="Arial"/>
              <a:sym typeface="Arial"/>
            </a:endParaRPr>
          </a:p>
        </p:txBody>
      </p:sp>
      <p:sp>
        <p:nvSpPr>
          <p:cNvPr id="224" name="Google Shape;224;p4"/>
          <p:cNvSpPr txBox="1"/>
          <p:nvPr/>
        </p:nvSpPr>
        <p:spPr>
          <a:xfrm>
            <a:off x="4227375" y="2334888"/>
            <a:ext cx="1684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Nat Hansuvadha</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CAPSE/TED</a:t>
            </a:r>
            <a:endParaRPr b="0" i="0" sz="1400" u="none" cap="none" strike="noStrike">
              <a:solidFill>
                <a:srgbClr val="000000"/>
              </a:solidFill>
              <a:latin typeface="Arial"/>
              <a:ea typeface="Arial"/>
              <a:cs typeface="Arial"/>
              <a:sym typeface="Arial"/>
            </a:endParaRPr>
          </a:p>
        </p:txBody>
      </p:sp>
      <p:sp>
        <p:nvSpPr>
          <p:cNvPr id="225" name="Google Shape;225;p4"/>
          <p:cNvSpPr txBox="1"/>
          <p:nvPr/>
        </p:nvSpPr>
        <p:spPr>
          <a:xfrm>
            <a:off x="285425" y="2346000"/>
            <a:ext cx="1684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2"/>
                </a:solidFill>
                <a:latin typeface="Lustria"/>
                <a:ea typeface="Lustria"/>
                <a:cs typeface="Lustria"/>
                <a:sym typeface="Lustria"/>
              </a:rPr>
              <a:t>Megan Kaplinsky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ACCCTEP</a:t>
            </a:r>
            <a:endParaRPr b="0" i="0" sz="1400" u="none" cap="none" strike="noStrike">
              <a:solidFill>
                <a:srgbClr val="000000"/>
              </a:solidFill>
              <a:latin typeface="Arial"/>
              <a:ea typeface="Arial"/>
              <a:cs typeface="Arial"/>
              <a:sym typeface="Arial"/>
            </a:endParaRPr>
          </a:p>
        </p:txBody>
      </p:sp>
      <p:sp>
        <p:nvSpPr>
          <p:cNvPr id="226" name="Google Shape;226;p4"/>
          <p:cNvSpPr txBox="1"/>
          <p:nvPr/>
        </p:nvSpPr>
        <p:spPr>
          <a:xfrm>
            <a:off x="151525" y="4508850"/>
            <a:ext cx="3943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Don Cardinal &amp; Marquita Grenot-Scheyer</a:t>
            </a:r>
            <a:endParaRPr b="0" i="0" sz="1400" u="none" cap="none" strike="noStrike">
              <a:solidFill>
                <a:schemeClr val="dk2"/>
              </a:solidFill>
              <a:latin typeface="Lustria"/>
              <a:ea typeface="Lustria"/>
              <a:cs typeface="Lustria"/>
              <a:sym typeface="Lustri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CAIS</a:t>
            </a:r>
            <a:endParaRPr b="0" i="0" sz="1400" u="none" cap="none" strike="noStrike">
              <a:solidFill>
                <a:srgbClr val="000000"/>
              </a:solidFill>
              <a:latin typeface="Arial"/>
              <a:ea typeface="Arial"/>
              <a:cs typeface="Arial"/>
              <a:sym typeface="Arial"/>
            </a:endParaRPr>
          </a:p>
        </p:txBody>
      </p:sp>
      <p:sp>
        <p:nvSpPr>
          <p:cNvPr id="227" name="Google Shape;227;p4"/>
          <p:cNvSpPr txBox="1"/>
          <p:nvPr/>
        </p:nvSpPr>
        <p:spPr>
          <a:xfrm>
            <a:off x="6194227" y="4521400"/>
            <a:ext cx="1828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Nancy Markowitz</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ustria"/>
                <a:ea typeface="Lustria"/>
                <a:cs typeface="Lustria"/>
                <a:sym typeface="Lustria"/>
              </a:rPr>
              <a:t>CRTWC</a:t>
            </a:r>
            <a:endParaRPr b="0" i="0" sz="1400" u="none" cap="none" strike="noStrike">
              <a:solidFill>
                <a:srgbClr val="000000"/>
              </a:solidFill>
              <a:latin typeface="Arial"/>
              <a:ea typeface="Arial"/>
              <a:cs typeface="Arial"/>
              <a:sym typeface="Arial"/>
            </a:endParaRPr>
          </a:p>
        </p:txBody>
      </p:sp>
      <p:pic>
        <p:nvPicPr>
          <p:cNvPr descr="A person smiling with her hand on her face&#10;&#10;Description automatically generated with low confidence" id="228" name="Google Shape;228;p4"/>
          <p:cNvPicPr preferRelativeResize="0"/>
          <p:nvPr/>
        </p:nvPicPr>
        <p:blipFill rotWithShape="1">
          <a:blip r:embed="rId3">
            <a:alphaModFix/>
          </a:blip>
          <a:srcRect b="0" l="0" r="0" t="0"/>
          <a:stretch/>
        </p:blipFill>
        <p:spPr>
          <a:xfrm>
            <a:off x="6336450" y="2930552"/>
            <a:ext cx="1294803" cy="1590856"/>
          </a:xfrm>
          <a:prstGeom prst="rect">
            <a:avLst/>
          </a:prstGeom>
          <a:noFill/>
          <a:ln>
            <a:noFill/>
          </a:ln>
        </p:spPr>
      </p:pic>
      <p:pic>
        <p:nvPicPr>
          <p:cNvPr descr="A person with a beard&#10;&#10;Description automatically generated with medium confidence" id="229" name="Google Shape;229;p4"/>
          <p:cNvPicPr preferRelativeResize="0"/>
          <p:nvPr/>
        </p:nvPicPr>
        <p:blipFill rotWithShape="1">
          <a:blip r:embed="rId4">
            <a:alphaModFix/>
          </a:blip>
          <a:srcRect b="10241" l="0" r="0" t="0"/>
          <a:stretch/>
        </p:blipFill>
        <p:spPr>
          <a:xfrm>
            <a:off x="6268675" y="740137"/>
            <a:ext cx="1180823" cy="1590850"/>
          </a:xfrm>
          <a:prstGeom prst="rect">
            <a:avLst/>
          </a:prstGeom>
          <a:noFill/>
          <a:ln>
            <a:noFill/>
          </a:ln>
        </p:spPr>
      </p:pic>
      <p:pic>
        <p:nvPicPr>
          <p:cNvPr id="230" name="Google Shape;230;p4"/>
          <p:cNvPicPr preferRelativeResize="0"/>
          <p:nvPr/>
        </p:nvPicPr>
        <p:blipFill rotWithShape="1">
          <a:blip r:embed="rId5">
            <a:alphaModFix/>
          </a:blip>
          <a:srcRect b="0" l="0" r="0" t="0"/>
          <a:stretch/>
        </p:blipFill>
        <p:spPr>
          <a:xfrm>
            <a:off x="2239026" y="2906668"/>
            <a:ext cx="1102582" cy="1648721"/>
          </a:xfrm>
          <a:prstGeom prst="rect">
            <a:avLst/>
          </a:prstGeom>
          <a:noFill/>
          <a:ln>
            <a:noFill/>
          </a:ln>
        </p:spPr>
      </p:pic>
      <p:pic>
        <p:nvPicPr>
          <p:cNvPr descr="A picture containing outdoor, clothing, person&#10;&#10;Description automatically generated" id="231" name="Google Shape;231;p4"/>
          <p:cNvPicPr preferRelativeResize="0"/>
          <p:nvPr/>
        </p:nvPicPr>
        <p:blipFill rotWithShape="1">
          <a:blip r:embed="rId6">
            <a:alphaModFix/>
          </a:blip>
          <a:srcRect b="0" l="0" r="0" t="0"/>
          <a:stretch/>
        </p:blipFill>
        <p:spPr>
          <a:xfrm>
            <a:off x="4227433" y="693372"/>
            <a:ext cx="1684392" cy="1684392"/>
          </a:xfrm>
          <a:prstGeom prst="rect">
            <a:avLst/>
          </a:prstGeom>
          <a:noFill/>
          <a:ln>
            <a:noFill/>
          </a:ln>
        </p:spPr>
      </p:pic>
      <p:pic>
        <p:nvPicPr>
          <p:cNvPr descr="A person wearing a tie&#10;&#10;Description automatically generated with low confidence" id="232" name="Google Shape;232;p4"/>
          <p:cNvPicPr preferRelativeResize="0"/>
          <p:nvPr/>
        </p:nvPicPr>
        <p:blipFill rotWithShape="1">
          <a:blip r:embed="rId7">
            <a:alphaModFix/>
          </a:blip>
          <a:srcRect b="0" l="0" r="0" t="0"/>
          <a:stretch/>
        </p:blipFill>
        <p:spPr>
          <a:xfrm>
            <a:off x="637675" y="2930550"/>
            <a:ext cx="1056704" cy="1590850"/>
          </a:xfrm>
          <a:prstGeom prst="rect">
            <a:avLst/>
          </a:prstGeom>
          <a:noFill/>
          <a:ln>
            <a:noFill/>
          </a:ln>
        </p:spPr>
      </p:pic>
      <p:pic>
        <p:nvPicPr>
          <p:cNvPr id="233" name="Google Shape;233;p4"/>
          <p:cNvPicPr preferRelativeResize="0"/>
          <p:nvPr/>
        </p:nvPicPr>
        <p:blipFill rotWithShape="1">
          <a:blip r:embed="rId8">
            <a:alphaModFix/>
          </a:blip>
          <a:srcRect b="0" l="23108" r="19735" t="0"/>
          <a:stretch/>
        </p:blipFill>
        <p:spPr>
          <a:xfrm>
            <a:off x="420738" y="711188"/>
            <a:ext cx="1413868" cy="1648725"/>
          </a:xfrm>
          <a:prstGeom prst="rect">
            <a:avLst/>
          </a:prstGeom>
          <a:noFill/>
          <a:ln>
            <a:noFill/>
          </a:ln>
        </p:spPr>
      </p:pic>
      <p:pic>
        <p:nvPicPr>
          <p:cNvPr id="234" name="Google Shape;234;p4"/>
          <p:cNvPicPr preferRelativeResize="0"/>
          <p:nvPr/>
        </p:nvPicPr>
        <p:blipFill rotWithShape="1">
          <a:blip r:embed="rId9">
            <a:alphaModFix/>
          </a:blip>
          <a:srcRect b="1904" l="5758" r="0" t="1914"/>
          <a:stretch/>
        </p:blipFill>
        <p:spPr>
          <a:xfrm>
            <a:off x="4479212" y="2940850"/>
            <a:ext cx="1180825" cy="1580375"/>
          </a:xfrm>
          <a:prstGeom prst="rect">
            <a:avLst/>
          </a:prstGeom>
          <a:noFill/>
          <a:ln>
            <a:noFill/>
          </a:ln>
        </p:spPr>
      </p:pic>
      <p:pic>
        <p:nvPicPr>
          <p:cNvPr id="235" name="Google Shape;235;p4"/>
          <p:cNvPicPr preferRelativeResize="0"/>
          <p:nvPr/>
        </p:nvPicPr>
        <p:blipFill rotWithShape="1">
          <a:blip r:embed="rId10">
            <a:alphaModFix/>
          </a:blip>
          <a:srcRect b="0" l="19627" r="19168" t="0"/>
          <a:stretch/>
        </p:blipFill>
        <p:spPr>
          <a:xfrm>
            <a:off x="2356636" y="765700"/>
            <a:ext cx="1513938" cy="1648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utumn Fashion Campaign: First Day of Fall by Slidesgo">
  <a:themeElements>
    <a:clrScheme name="Simple Light">
      <a:dk1>
        <a:srgbClr val="ECB390"/>
      </a:dk1>
      <a:lt1>
        <a:srgbClr val="616D5B"/>
      </a:lt1>
      <a:dk2>
        <a:srgbClr val="F3F3F3"/>
      </a:dk2>
      <a:lt2>
        <a:srgbClr val="FFFFFF"/>
      </a:lt2>
      <a:accent1>
        <a:srgbClr val="FFFFFF"/>
      </a:accent1>
      <a:accent2>
        <a:srgbClr val="FFFFFF"/>
      </a:accent2>
      <a:accent3>
        <a:srgbClr val="FFFFFF"/>
      </a:accent3>
      <a:accent4>
        <a:srgbClr val="FFFFFF"/>
      </a:accent4>
      <a:accent5>
        <a:srgbClr val="FFFFFF"/>
      </a:accent5>
      <a:accent6>
        <a:srgbClr val="FFFFFF"/>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